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4"/>
  </p:notesMasterIdLst>
  <p:sldIdLst>
    <p:sldId id="262" r:id="rId6"/>
    <p:sldId id="261" r:id="rId7"/>
    <p:sldId id="264" r:id="rId8"/>
    <p:sldId id="267" r:id="rId9"/>
    <p:sldId id="263" r:id="rId10"/>
    <p:sldId id="265" r:id="rId11"/>
    <p:sldId id="266" r:id="rId12"/>
    <p:sldId id="28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04"/>
    <p:restoredTop sz="94699"/>
  </p:normalViewPr>
  <p:slideViewPr>
    <p:cSldViewPr snapToGrid="0" snapToObjects="1">
      <p:cViewPr varScale="1">
        <p:scale>
          <a:sx n="68" d="100"/>
          <a:sy n="68" d="100"/>
        </p:scale>
        <p:origin x="10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J Pacheco" userId="be615c06-5531-4302-89a9-96a4e6099b58" providerId="ADAL" clId="{0ECB75B2-1119-4EF0-8CDF-365E142C2D65}"/>
    <pc:docChg chg="modSld">
      <pc:chgData name="Mrs J Pacheco" userId="be615c06-5531-4302-89a9-96a4e6099b58" providerId="ADAL" clId="{0ECB75B2-1119-4EF0-8CDF-365E142C2D65}" dt="2024-07-07T13:22:29.309" v="1" actId="20577"/>
      <pc:docMkLst>
        <pc:docMk/>
      </pc:docMkLst>
      <pc:sldChg chg="modSp mod">
        <pc:chgData name="Mrs J Pacheco" userId="be615c06-5531-4302-89a9-96a4e6099b58" providerId="ADAL" clId="{0ECB75B2-1119-4EF0-8CDF-365E142C2D65}" dt="2024-07-07T13:22:29.309" v="1" actId="20577"/>
        <pc:sldMkLst>
          <pc:docMk/>
          <pc:sldMk cId="2145643502" sldId="257"/>
        </pc:sldMkLst>
        <pc:graphicFrameChg chg="modGraphic">
          <ac:chgData name="Mrs J Pacheco" userId="be615c06-5531-4302-89a9-96a4e6099b58" providerId="ADAL" clId="{0ECB75B2-1119-4EF0-8CDF-365E142C2D65}" dt="2024-07-07T13:22:29.309" v="1" actId="20577"/>
          <ac:graphicFrameMkLst>
            <pc:docMk/>
            <pc:sldMk cId="2145643502" sldId="257"/>
            <ac:graphicFrameMk id="3" creationId="{00000000-0000-0000-0000-000000000000}"/>
          </ac:graphicFrameMkLst>
        </pc:graphicFrameChg>
      </pc:sldChg>
    </pc:docChg>
  </pc:docChgLst>
  <pc:docChgLst>
    <pc:chgData name="N Mateos" userId="a19c2fa1-751d-41b1-90af-58382a5491c4" providerId="ADAL" clId="{F21D3C74-27D6-417B-AC77-9556FB871C46}"/>
    <pc:docChg chg="addSld delSld modSld">
      <pc:chgData name="N Mateos" userId="a19c2fa1-751d-41b1-90af-58382a5491c4" providerId="ADAL" clId="{F21D3C74-27D6-417B-AC77-9556FB871C46}" dt="2024-07-11T10:17:26.120" v="5" actId="47"/>
      <pc:docMkLst>
        <pc:docMk/>
      </pc:docMkLst>
      <pc:sldChg chg="del">
        <pc:chgData name="N Mateos" userId="a19c2fa1-751d-41b1-90af-58382a5491c4" providerId="ADAL" clId="{F21D3C74-27D6-417B-AC77-9556FB871C46}" dt="2024-07-11T10:14:26.371" v="2" actId="47"/>
        <pc:sldMkLst>
          <pc:docMk/>
          <pc:sldMk cId="2145643502" sldId="257"/>
        </pc:sldMkLst>
      </pc:sldChg>
      <pc:sldChg chg="del">
        <pc:chgData name="N Mateos" userId="a19c2fa1-751d-41b1-90af-58382a5491c4" providerId="ADAL" clId="{F21D3C74-27D6-417B-AC77-9556FB871C46}" dt="2024-07-11T10:14:26.371" v="2" actId="47"/>
        <pc:sldMkLst>
          <pc:docMk/>
          <pc:sldMk cId="2226397850" sldId="259"/>
        </pc:sldMkLst>
      </pc:sldChg>
      <pc:sldChg chg="add">
        <pc:chgData name="N Mateos" userId="a19c2fa1-751d-41b1-90af-58382a5491c4" providerId="ADAL" clId="{F21D3C74-27D6-417B-AC77-9556FB871C46}" dt="2024-07-11T10:16:22.974" v="3"/>
        <pc:sldMkLst>
          <pc:docMk/>
          <pc:sldMk cId="1886638941" sldId="261"/>
        </pc:sldMkLst>
      </pc:sldChg>
      <pc:sldChg chg="del">
        <pc:chgData name="N Mateos" userId="a19c2fa1-751d-41b1-90af-58382a5491c4" providerId="ADAL" clId="{F21D3C74-27D6-417B-AC77-9556FB871C46}" dt="2024-07-11T10:14:26.371" v="2" actId="47"/>
        <pc:sldMkLst>
          <pc:docMk/>
          <pc:sldMk cId="3043000508" sldId="261"/>
        </pc:sldMkLst>
      </pc:sldChg>
      <pc:sldChg chg="modSp mod">
        <pc:chgData name="N Mateos" userId="a19c2fa1-751d-41b1-90af-58382a5491c4" providerId="ADAL" clId="{F21D3C74-27D6-417B-AC77-9556FB871C46}" dt="2024-07-11T10:14:21.651" v="1" actId="20577"/>
        <pc:sldMkLst>
          <pc:docMk/>
          <pc:sldMk cId="1560552147" sldId="262"/>
        </pc:sldMkLst>
        <pc:spChg chg="mod">
          <ac:chgData name="N Mateos" userId="a19c2fa1-751d-41b1-90af-58382a5491c4" providerId="ADAL" clId="{F21D3C74-27D6-417B-AC77-9556FB871C46}" dt="2024-07-11T10:14:21.651" v="1" actId="20577"/>
          <ac:spMkLst>
            <pc:docMk/>
            <pc:sldMk cId="1560552147" sldId="262"/>
            <ac:spMk id="2" creationId="{C5084B18-1AA1-8B91-8F55-02752E891AD3}"/>
          </ac:spMkLst>
        </pc:spChg>
      </pc:sldChg>
      <pc:sldChg chg="add">
        <pc:chgData name="N Mateos" userId="a19c2fa1-751d-41b1-90af-58382a5491c4" providerId="ADAL" clId="{F21D3C74-27D6-417B-AC77-9556FB871C46}" dt="2024-07-11T10:16:22.974" v="3"/>
        <pc:sldMkLst>
          <pc:docMk/>
          <pc:sldMk cId="3672127652" sldId="263"/>
        </pc:sldMkLst>
      </pc:sldChg>
      <pc:sldChg chg="new del">
        <pc:chgData name="N Mateos" userId="a19c2fa1-751d-41b1-90af-58382a5491c4" providerId="ADAL" clId="{F21D3C74-27D6-417B-AC77-9556FB871C46}" dt="2024-07-11T10:17:26.120" v="5" actId="47"/>
        <pc:sldMkLst>
          <pc:docMk/>
          <pc:sldMk cId="1773180818" sldId="264"/>
        </pc:sldMkLst>
      </pc:sldChg>
    </pc:docChg>
  </pc:docChgLst>
  <pc:docChgLst>
    <pc:chgData name="Mrs J Pacheco" userId="be615c06-5531-4302-89a9-96a4e6099b58" providerId="ADAL" clId="{6AA691ED-BA38-41BC-9D7E-2C23C7600E34}"/>
    <pc:docChg chg="modSld">
      <pc:chgData name="Mrs J Pacheco" userId="be615c06-5531-4302-89a9-96a4e6099b58" providerId="ADAL" clId="{6AA691ED-BA38-41BC-9D7E-2C23C7600E34}" dt="2025-05-19T10:27:13.923" v="36" actId="20577"/>
      <pc:docMkLst>
        <pc:docMk/>
      </pc:docMkLst>
      <pc:sldChg chg="modSp mod">
        <pc:chgData name="Mrs J Pacheco" userId="be615c06-5531-4302-89a9-96a4e6099b58" providerId="ADAL" clId="{6AA691ED-BA38-41BC-9D7E-2C23C7600E34}" dt="2025-05-19T10:27:13.923" v="36" actId="20577"/>
        <pc:sldMkLst>
          <pc:docMk/>
          <pc:sldMk cId="2139221623" sldId="261"/>
        </pc:sldMkLst>
        <pc:graphicFrameChg chg="modGraphic">
          <ac:chgData name="Mrs J Pacheco" userId="be615c06-5531-4302-89a9-96a4e6099b58" providerId="ADAL" clId="{6AA691ED-BA38-41BC-9D7E-2C23C7600E34}" dt="2025-05-19T10:27:13.923" v="36" actId="20577"/>
          <ac:graphicFrameMkLst>
            <pc:docMk/>
            <pc:sldMk cId="2139221623" sldId="261"/>
            <ac:graphicFrameMk id="12" creationId="{F206311D-BBCF-5A47-93D7-49DB3AB52FD4}"/>
          </ac:graphicFrameMkLst>
        </pc:graphicFrameChg>
      </pc:sldChg>
    </pc:docChg>
  </pc:docChgLst>
  <pc:docChgLst>
    <pc:chgData name="N Mateos" userId="a19c2fa1-751d-41b1-90af-58382a5491c4" providerId="ADAL" clId="{A43399BF-9BA2-4887-B239-87A84C92B1A6}"/>
    <pc:docChg chg="custSel addSld modSld">
      <pc:chgData name="N Mateos" userId="a19c2fa1-751d-41b1-90af-58382a5491c4" providerId="ADAL" clId="{A43399BF-9BA2-4887-B239-87A84C92B1A6}" dt="2024-09-16T14:42:28.054" v="102" actId="33524"/>
      <pc:docMkLst>
        <pc:docMk/>
      </pc:docMkLst>
      <pc:sldChg chg="modSp mod">
        <pc:chgData name="N Mateos" userId="a19c2fa1-751d-41b1-90af-58382a5491c4" providerId="ADAL" clId="{A43399BF-9BA2-4887-B239-87A84C92B1A6}" dt="2024-09-16T14:41:55.680" v="97" actId="20577"/>
        <pc:sldMkLst>
          <pc:docMk/>
          <pc:sldMk cId="2139221623" sldId="261"/>
        </pc:sldMkLst>
        <pc:graphicFrameChg chg="modGraphic">
          <ac:chgData name="N Mateos" userId="a19c2fa1-751d-41b1-90af-58382a5491c4" providerId="ADAL" clId="{A43399BF-9BA2-4887-B239-87A84C92B1A6}" dt="2024-09-16T14:41:34.208" v="90" actId="20577"/>
          <ac:graphicFrameMkLst>
            <pc:docMk/>
            <pc:sldMk cId="2139221623" sldId="261"/>
            <ac:graphicFrameMk id="6" creationId="{B04FC7E1-42CB-3E43-A54D-86D3AA4AA39A}"/>
          </ac:graphicFrameMkLst>
        </pc:graphicFrameChg>
        <pc:graphicFrameChg chg="mod modGraphic">
          <ac:chgData name="N Mateos" userId="a19c2fa1-751d-41b1-90af-58382a5491c4" providerId="ADAL" clId="{A43399BF-9BA2-4887-B239-87A84C92B1A6}" dt="2024-09-16T14:40:54.873" v="60" actId="20577"/>
          <ac:graphicFrameMkLst>
            <pc:docMk/>
            <pc:sldMk cId="2139221623" sldId="261"/>
            <ac:graphicFrameMk id="9" creationId="{30CDAA8A-F157-8A4A-A74E-2C59F8B6385B}"/>
          </ac:graphicFrameMkLst>
        </pc:graphicFrameChg>
        <pc:graphicFrameChg chg="mod modGraphic">
          <ac:chgData name="N Mateos" userId="a19c2fa1-751d-41b1-90af-58382a5491c4" providerId="ADAL" clId="{A43399BF-9BA2-4887-B239-87A84C92B1A6}" dt="2024-09-16T14:41:21.352" v="76" actId="1076"/>
          <ac:graphicFrameMkLst>
            <pc:docMk/>
            <pc:sldMk cId="2139221623" sldId="261"/>
            <ac:graphicFrameMk id="12" creationId="{F206311D-BBCF-5A47-93D7-49DB3AB52FD4}"/>
          </ac:graphicFrameMkLst>
        </pc:graphicFrameChg>
        <pc:graphicFrameChg chg="modGraphic">
          <ac:chgData name="N Mateos" userId="a19c2fa1-751d-41b1-90af-58382a5491c4" providerId="ADAL" clId="{A43399BF-9BA2-4887-B239-87A84C92B1A6}" dt="2024-09-16T14:41:47.903" v="96" actId="20577"/>
          <ac:graphicFrameMkLst>
            <pc:docMk/>
            <pc:sldMk cId="2139221623" sldId="261"/>
            <ac:graphicFrameMk id="13" creationId="{AA27AA5D-147B-1D4F-976B-556D7C17D53C}"/>
          </ac:graphicFrameMkLst>
        </pc:graphicFrameChg>
        <pc:graphicFrameChg chg="modGraphic">
          <ac:chgData name="N Mateos" userId="a19c2fa1-751d-41b1-90af-58382a5491c4" providerId="ADAL" clId="{A43399BF-9BA2-4887-B239-87A84C92B1A6}" dt="2024-09-16T14:41:55.680" v="97" actId="20577"/>
          <ac:graphicFrameMkLst>
            <pc:docMk/>
            <pc:sldMk cId="2139221623" sldId="261"/>
            <ac:graphicFrameMk id="14" creationId="{33923D98-ED13-C54C-9D15-4F127DAE0F6F}"/>
          </ac:graphicFrameMkLst>
        </pc:graphicFrameChg>
      </pc:sldChg>
      <pc:sldChg chg="modSp mod">
        <pc:chgData name="N Mateos" userId="a19c2fa1-751d-41b1-90af-58382a5491c4" providerId="ADAL" clId="{A43399BF-9BA2-4887-B239-87A84C92B1A6}" dt="2024-09-16T14:42:28.054" v="102" actId="33524"/>
        <pc:sldMkLst>
          <pc:docMk/>
          <pc:sldMk cId="2080410302" sldId="264"/>
        </pc:sldMkLst>
        <pc:graphicFrameChg chg="mod">
          <ac:chgData name="N Mateos" userId="a19c2fa1-751d-41b1-90af-58382a5491c4" providerId="ADAL" clId="{A43399BF-9BA2-4887-B239-87A84C92B1A6}" dt="2024-09-16T14:42:02.046" v="98" actId="1076"/>
          <ac:graphicFrameMkLst>
            <pc:docMk/>
            <pc:sldMk cId="2080410302" sldId="264"/>
            <ac:graphicFrameMk id="5" creationId="{79FF9A99-6B96-674C-8BF3-60101CA51D4A}"/>
          </ac:graphicFrameMkLst>
        </pc:graphicFrameChg>
        <pc:graphicFrameChg chg="modGraphic">
          <ac:chgData name="N Mateos" userId="a19c2fa1-751d-41b1-90af-58382a5491c4" providerId="ADAL" clId="{A43399BF-9BA2-4887-B239-87A84C92B1A6}" dt="2024-09-16T14:42:28.054" v="102" actId="33524"/>
          <ac:graphicFrameMkLst>
            <pc:docMk/>
            <pc:sldMk cId="2080410302" sldId="264"/>
            <ac:graphicFrameMk id="6" creationId="{686173B9-8D32-FF4A-9EAC-C4303BE01CAC}"/>
          </ac:graphicFrameMkLst>
        </pc:graphicFrameChg>
        <pc:graphicFrameChg chg="modGraphic">
          <ac:chgData name="N Mateos" userId="a19c2fa1-751d-41b1-90af-58382a5491c4" providerId="ADAL" clId="{A43399BF-9BA2-4887-B239-87A84C92B1A6}" dt="2024-09-16T14:42:11.289" v="100" actId="20577"/>
          <ac:graphicFrameMkLst>
            <pc:docMk/>
            <pc:sldMk cId="2080410302" sldId="264"/>
            <ac:graphicFrameMk id="7" creationId="{C705E56C-8FEE-5C42-A0CF-C0AC7C737365}"/>
          </ac:graphicFrameMkLst>
        </pc:graphicFrameChg>
        <pc:graphicFrameChg chg="modGraphic">
          <ac:chgData name="N Mateos" userId="a19c2fa1-751d-41b1-90af-58382a5491c4" providerId="ADAL" clId="{A43399BF-9BA2-4887-B239-87A84C92B1A6}" dt="2024-09-16T14:42:21.790" v="101" actId="20577"/>
          <ac:graphicFrameMkLst>
            <pc:docMk/>
            <pc:sldMk cId="2080410302" sldId="264"/>
            <ac:graphicFrameMk id="10" creationId="{AA804F4B-58D1-3044-9E56-8E8E74A66668}"/>
          </ac:graphicFrameMkLst>
        </pc:graphicFrameChg>
      </pc:sldChg>
      <pc:sldChg chg="addSp modSp new">
        <pc:chgData name="N Mateos" userId="a19c2fa1-751d-41b1-90af-58382a5491c4" providerId="ADAL" clId="{A43399BF-9BA2-4887-B239-87A84C92B1A6}" dt="2024-09-16T13:15:43.567" v="1"/>
        <pc:sldMkLst>
          <pc:docMk/>
          <pc:sldMk cId="457444580" sldId="267"/>
        </pc:sldMkLst>
        <pc:graphicFrameChg chg="add mod">
          <ac:chgData name="N Mateos" userId="a19c2fa1-751d-41b1-90af-58382a5491c4" providerId="ADAL" clId="{A43399BF-9BA2-4887-B239-87A84C92B1A6}" dt="2024-09-16T13:15:43.567" v="1"/>
          <ac:graphicFrameMkLst>
            <pc:docMk/>
            <pc:sldMk cId="457444580" sldId="267"/>
            <ac:graphicFrameMk id="2" creationId="{4E44D14B-F3B8-ECEC-A5E1-735010C96034}"/>
          </ac:graphicFrameMkLst>
        </pc:graphicFrameChg>
      </pc:sldChg>
    </pc:docChg>
  </pc:docChgLst>
  <pc:docChgLst>
    <pc:chgData name="Mr M Turner" userId="04e5c56c-093b-4d52-be8b-8ce1ef6164db" providerId="ADAL" clId="{11310F3B-14B0-4635-AA14-102A223EF21A}"/>
    <pc:docChg chg="modSld">
      <pc:chgData name="Mr M Turner" userId="04e5c56c-093b-4d52-be8b-8ce1ef6164db" providerId="ADAL" clId="{11310F3B-14B0-4635-AA14-102A223EF21A}" dt="2025-07-08T10:24:38.542" v="1" actId="20577"/>
      <pc:docMkLst>
        <pc:docMk/>
      </pc:docMkLst>
      <pc:sldChg chg="modSp mod">
        <pc:chgData name="Mr M Turner" userId="04e5c56c-093b-4d52-be8b-8ce1ef6164db" providerId="ADAL" clId="{11310F3B-14B0-4635-AA14-102A223EF21A}" dt="2025-07-08T10:24:38.542" v="1" actId="20577"/>
        <pc:sldMkLst>
          <pc:docMk/>
          <pc:sldMk cId="2080410302" sldId="264"/>
        </pc:sldMkLst>
        <pc:spChg chg="mod">
          <ac:chgData name="Mr M Turner" userId="04e5c56c-093b-4d52-be8b-8ce1ef6164db" providerId="ADAL" clId="{11310F3B-14B0-4635-AA14-102A223EF21A}" dt="2025-07-08T10:24:38.542" v="1" actId="20577"/>
          <ac:spMkLst>
            <pc:docMk/>
            <pc:sldMk cId="2080410302" sldId="264"/>
            <ac:spMk id="2" creationId="{D7F848C2-A879-484D-B6F2-56126D46E8E2}"/>
          </ac:spMkLst>
        </pc:spChg>
      </pc:sldChg>
    </pc:docChg>
  </pc:docChgLst>
  <pc:docChgLst>
    <pc:chgData name="N Mateos" userId="a19c2fa1-751d-41b1-90af-58382a5491c4" providerId="ADAL" clId="{F6AC38B5-98E2-4931-A70A-F071CBB481FC}"/>
    <pc:docChg chg="custSel addSld delSld modSld">
      <pc:chgData name="N Mateos" userId="a19c2fa1-751d-41b1-90af-58382a5491c4" providerId="ADAL" clId="{F6AC38B5-98E2-4931-A70A-F071CBB481FC}" dt="2024-07-15T11:48:21.155" v="20" actId="47"/>
      <pc:docMkLst>
        <pc:docMk/>
      </pc:docMkLst>
      <pc:sldChg chg="del">
        <pc:chgData name="N Mateos" userId="a19c2fa1-751d-41b1-90af-58382a5491c4" providerId="ADAL" clId="{F6AC38B5-98E2-4931-A70A-F071CBB481FC}" dt="2024-07-15T11:43:12.360" v="0" actId="47"/>
        <pc:sldMkLst>
          <pc:docMk/>
          <pc:sldMk cId="1886638941" sldId="261"/>
        </pc:sldMkLst>
      </pc:sldChg>
      <pc:sldChg chg="modSp add mod">
        <pc:chgData name="N Mateos" userId="a19c2fa1-751d-41b1-90af-58382a5491c4" providerId="ADAL" clId="{F6AC38B5-98E2-4931-A70A-F071CBB481FC}" dt="2024-07-15T11:45:02.604" v="6" actId="20577"/>
        <pc:sldMkLst>
          <pc:docMk/>
          <pc:sldMk cId="2139221623" sldId="261"/>
        </pc:sldMkLst>
        <pc:spChg chg="mod">
          <ac:chgData name="N Mateos" userId="a19c2fa1-751d-41b1-90af-58382a5491c4" providerId="ADAL" clId="{F6AC38B5-98E2-4931-A70A-F071CBB481FC}" dt="2024-07-15T11:45:02.604" v="6" actId="20577"/>
          <ac:spMkLst>
            <pc:docMk/>
            <pc:sldMk cId="2139221623" sldId="261"/>
            <ac:spMk id="3" creationId="{6A7A37A5-C1E1-D44F-9B9E-16690D53DC31}"/>
          </ac:spMkLst>
        </pc:spChg>
      </pc:sldChg>
      <pc:sldChg chg="modSp mod">
        <pc:chgData name="N Mateos" userId="a19c2fa1-751d-41b1-90af-58382a5491c4" providerId="ADAL" clId="{F6AC38B5-98E2-4931-A70A-F071CBB481FC}" dt="2024-07-15T11:43:21.219" v="2" actId="20577"/>
        <pc:sldMkLst>
          <pc:docMk/>
          <pc:sldMk cId="1560552147" sldId="262"/>
        </pc:sldMkLst>
        <pc:spChg chg="mod">
          <ac:chgData name="N Mateos" userId="a19c2fa1-751d-41b1-90af-58382a5491c4" providerId="ADAL" clId="{F6AC38B5-98E2-4931-A70A-F071CBB481FC}" dt="2024-07-15T11:43:21.219" v="2" actId="20577"/>
          <ac:spMkLst>
            <pc:docMk/>
            <pc:sldMk cId="1560552147" sldId="262"/>
            <ac:spMk id="2" creationId="{C5084B18-1AA1-8B91-8F55-02752E891AD3}"/>
          </ac:spMkLst>
        </pc:spChg>
      </pc:sldChg>
      <pc:sldChg chg="del">
        <pc:chgData name="N Mateos" userId="a19c2fa1-751d-41b1-90af-58382a5491c4" providerId="ADAL" clId="{F6AC38B5-98E2-4931-A70A-F071CBB481FC}" dt="2024-07-15T11:43:12.360" v="0" actId="47"/>
        <pc:sldMkLst>
          <pc:docMk/>
          <pc:sldMk cId="3672127652" sldId="263"/>
        </pc:sldMkLst>
      </pc:sldChg>
      <pc:sldChg chg="addSp modSp new">
        <pc:chgData name="N Mateos" userId="a19c2fa1-751d-41b1-90af-58382a5491c4" providerId="ADAL" clId="{F6AC38B5-98E2-4931-A70A-F071CBB481FC}" dt="2024-07-15T11:47:06.920" v="7"/>
        <pc:sldMkLst>
          <pc:docMk/>
          <pc:sldMk cId="4259978840" sldId="263"/>
        </pc:sldMkLst>
        <pc:graphicFrameChg chg="add mod">
          <ac:chgData name="N Mateos" userId="a19c2fa1-751d-41b1-90af-58382a5491c4" providerId="ADAL" clId="{F6AC38B5-98E2-4931-A70A-F071CBB481FC}" dt="2024-07-15T11:47:06.920" v="7"/>
          <ac:graphicFrameMkLst>
            <pc:docMk/>
            <pc:sldMk cId="4259978840" sldId="263"/>
            <ac:graphicFrameMk id="2" creationId="{16C9E7E2-F378-A4A3-F21F-2CC2138A07E2}"/>
          </ac:graphicFrameMkLst>
        </pc:graphicFrameChg>
      </pc:sldChg>
      <pc:sldChg chg="del">
        <pc:chgData name="N Mateos" userId="a19c2fa1-751d-41b1-90af-58382a5491c4" providerId="ADAL" clId="{F6AC38B5-98E2-4931-A70A-F071CBB481FC}" dt="2024-07-15T11:43:12.360" v="0" actId="47"/>
        <pc:sldMkLst>
          <pc:docMk/>
          <pc:sldMk cId="1850177848" sldId="264"/>
        </pc:sldMkLst>
      </pc:sldChg>
      <pc:sldChg chg="add">
        <pc:chgData name="N Mateos" userId="a19c2fa1-751d-41b1-90af-58382a5491c4" providerId="ADAL" clId="{F6AC38B5-98E2-4931-A70A-F071CBB481FC}" dt="2024-07-15T11:44:56.088" v="4"/>
        <pc:sldMkLst>
          <pc:docMk/>
          <pc:sldMk cId="2080410302" sldId="264"/>
        </pc:sldMkLst>
      </pc:sldChg>
      <pc:sldChg chg="addSp modSp new mod setBg">
        <pc:chgData name="N Mateos" userId="a19c2fa1-751d-41b1-90af-58382a5491c4" providerId="ADAL" clId="{F6AC38B5-98E2-4931-A70A-F071CBB481FC}" dt="2024-07-15T11:47:54.721" v="17" actId="1076"/>
        <pc:sldMkLst>
          <pc:docMk/>
          <pc:sldMk cId="2941357244" sldId="265"/>
        </pc:sldMkLst>
        <pc:graphicFrameChg chg="add mod">
          <ac:chgData name="N Mateos" userId="a19c2fa1-751d-41b1-90af-58382a5491c4" providerId="ADAL" clId="{F6AC38B5-98E2-4931-A70A-F071CBB481FC}" dt="2024-07-15T11:47:29.796" v="13"/>
          <ac:graphicFrameMkLst>
            <pc:docMk/>
            <pc:sldMk cId="2941357244" sldId="265"/>
            <ac:graphicFrameMk id="2" creationId="{9E25E19C-AC32-C21C-3EE5-F0A80C8841C9}"/>
          </ac:graphicFrameMkLst>
        </pc:graphicFrameChg>
        <pc:graphicFrameChg chg="add mod">
          <ac:chgData name="N Mateos" userId="a19c2fa1-751d-41b1-90af-58382a5491c4" providerId="ADAL" clId="{F6AC38B5-98E2-4931-A70A-F071CBB481FC}" dt="2024-07-15T11:47:34.991" v="14"/>
          <ac:graphicFrameMkLst>
            <pc:docMk/>
            <pc:sldMk cId="2941357244" sldId="265"/>
            <ac:graphicFrameMk id="3" creationId="{A414A28B-B7BE-8521-80AC-F1BA15076965}"/>
          </ac:graphicFrameMkLst>
        </pc:graphicFrameChg>
        <pc:graphicFrameChg chg="add mod modGraphic">
          <ac:chgData name="N Mateos" userId="a19c2fa1-751d-41b1-90af-58382a5491c4" providerId="ADAL" clId="{F6AC38B5-98E2-4931-A70A-F071CBB481FC}" dt="2024-07-15T11:47:54.721" v="17" actId="1076"/>
          <ac:graphicFrameMkLst>
            <pc:docMk/>
            <pc:sldMk cId="2941357244" sldId="265"/>
            <ac:graphicFrameMk id="4" creationId="{83AAB2AB-35DE-D261-D21F-22F1C982E8F9}"/>
          </ac:graphicFrameMkLst>
        </pc:graphicFrameChg>
      </pc:sldChg>
      <pc:sldChg chg="new del">
        <pc:chgData name="N Mateos" userId="a19c2fa1-751d-41b1-90af-58382a5491c4" providerId="ADAL" clId="{F6AC38B5-98E2-4931-A70A-F071CBB481FC}" dt="2024-07-15T11:47:13.947" v="10" actId="47"/>
        <pc:sldMkLst>
          <pc:docMk/>
          <pc:sldMk cId="1456085297" sldId="266"/>
        </pc:sldMkLst>
      </pc:sldChg>
      <pc:sldChg chg="addSp modSp add">
        <pc:chgData name="N Mateos" userId="a19c2fa1-751d-41b1-90af-58382a5491c4" providerId="ADAL" clId="{F6AC38B5-98E2-4931-A70A-F071CBB481FC}" dt="2024-07-15T11:48:18.504" v="19"/>
        <pc:sldMkLst>
          <pc:docMk/>
          <pc:sldMk cId="3683055412" sldId="266"/>
        </pc:sldMkLst>
        <pc:graphicFrameChg chg="add mod">
          <ac:chgData name="N Mateos" userId="a19c2fa1-751d-41b1-90af-58382a5491c4" providerId="ADAL" clId="{F6AC38B5-98E2-4931-A70A-F071CBB481FC}" dt="2024-07-15T11:48:10.752" v="18"/>
          <ac:graphicFrameMkLst>
            <pc:docMk/>
            <pc:sldMk cId="3683055412" sldId="266"/>
            <ac:graphicFrameMk id="2" creationId="{2759BB77-4529-9947-C59D-838AB32AF67D}"/>
          </ac:graphicFrameMkLst>
        </pc:graphicFrameChg>
        <pc:graphicFrameChg chg="add mod">
          <ac:chgData name="N Mateos" userId="a19c2fa1-751d-41b1-90af-58382a5491c4" providerId="ADAL" clId="{F6AC38B5-98E2-4931-A70A-F071CBB481FC}" dt="2024-07-15T11:48:18.504" v="19"/>
          <ac:graphicFrameMkLst>
            <pc:docMk/>
            <pc:sldMk cId="3683055412" sldId="266"/>
            <ac:graphicFrameMk id="3" creationId="{0BD09194-BD7B-3DF3-E9E3-1DD29BDAC075}"/>
          </ac:graphicFrameMkLst>
        </pc:graphicFrameChg>
      </pc:sldChg>
      <pc:sldChg chg="add del">
        <pc:chgData name="N Mateos" userId="a19c2fa1-751d-41b1-90af-58382a5491c4" providerId="ADAL" clId="{F6AC38B5-98E2-4931-A70A-F071CBB481FC}" dt="2024-07-15T11:48:21.155" v="20" actId="47"/>
        <pc:sldMkLst>
          <pc:docMk/>
          <pc:sldMk cId="3779123021" sldId="267"/>
        </pc:sldMkLst>
      </pc:sldChg>
    </pc:docChg>
  </pc:docChgLst>
  <pc:docChgLst>
    <pc:chgData name="Mr M Turner" userId="04e5c56c-093b-4d52-be8b-8ce1ef6164db" providerId="ADAL" clId="{195A1C56-4C57-4237-8A72-D52B069F4FFE}"/>
    <pc:docChg chg="modSld">
      <pc:chgData name="Mr M Turner" userId="04e5c56c-093b-4d52-be8b-8ce1ef6164db" providerId="ADAL" clId="{195A1C56-4C57-4237-8A72-D52B069F4FFE}" dt="2025-05-19T13:49:52.596" v="0" actId="20577"/>
      <pc:docMkLst>
        <pc:docMk/>
      </pc:docMkLst>
      <pc:sldChg chg="modSp mod">
        <pc:chgData name="Mr M Turner" userId="04e5c56c-093b-4d52-be8b-8ce1ef6164db" providerId="ADAL" clId="{195A1C56-4C57-4237-8A72-D52B069F4FFE}" dt="2025-05-19T13:49:52.596" v="0" actId="20577"/>
        <pc:sldMkLst>
          <pc:docMk/>
          <pc:sldMk cId="457444580" sldId="267"/>
        </pc:sldMkLst>
        <pc:graphicFrameChg chg="modGraphic">
          <ac:chgData name="Mr M Turner" userId="04e5c56c-093b-4d52-be8b-8ce1ef6164db" providerId="ADAL" clId="{195A1C56-4C57-4237-8A72-D52B069F4FFE}" dt="2025-05-19T13:49:52.596" v="0" actId="20577"/>
          <ac:graphicFrameMkLst>
            <pc:docMk/>
            <pc:sldMk cId="457444580" sldId="267"/>
            <ac:graphicFrameMk id="2" creationId="{4E44D14B-F3B8-ECEC-A5E1-735010C96034}"/>
          </ac:graphicFrameMkLst>
        </pc:graphicFrameChg>
      </pc:sldChg>
    </pc:docChg>
  </pc:docChgLst>
  <pc:docChgLst>
    <pc:chgData name="N Mateos" userId="a19c2fa1-751d-41b1-90af-58382a5491c4" providerId="ADAL" clId="{4D6C820E-F03C-42F8-BE14-BE3CD8CB8977}"/>
    <pc:docChg chg="undo custSel addSld modSld">
      <pc:chgData name="N Mateos" userId="a19c2fa1-751d-41b1-90af-58382a5491c4" providerId="ADAL" clId="{4D6C820E-F03C-42F8-BE14-BE3CD8CB8977}" dt="2024-07-15T11:06:51.041" v="16" actId="1076"/>
      <pc:docMkLst>
        <pc:docMk/>
      </pc:docMkLst>
      <pc:sldChg chg="addSp delSp modSp mod">
        <pc:chgData name="N Mateos" userId="a19c2fa1-751d-41b1-90af-58382a5491c4" providerId="ADAL" clId="{4D6C820E-F03C-42F8-BE14-BE3CD8CB8977}" dt="2024-07-15T11:06:42.026" v="15" actId="2166"/>
        <pc:sldMkLst>
          <pc:docMk/>
          <pc:sldMk cId="3672127652" sldId="263"/>
        </pc:sldMkLst>
        <pc:spChg chg="del">
          <ac:chgData name="N Mateos" userId="a19c2fa1-751d-41b1-90af-58382a5491c4" providerId="ADAL" clId="{4D6C820E-F03C-42F8-BE14-BE3CD8CB8977}" dt="2024-07-15T11:06:27.381" v="10" actId="478"/>
          <ac:spMkLst>
            <pc:docMk/>
            <pc:sldMk cId="3672127652" sldId="263"/>
            <ac:spMk id="6" creationId="{00000000-0000-0000-0000-000000000000}"/>
          </ac:spMkLst>
        </pc:spChg>
        <pc:graphicFrameChg chg="add mod modGraphic">
          <ac:chgData name="N Mateos" userId="a19c2fa1-751d-41b1-90af-58382a5491c4" providerId="ADAL" clId="{4D6C820E-F03C-42F8-BE14-BE3CD8CB8977}" dt="2024-07-15T11:06:42.026" v="15" actId="2166"/>
          <ac:graphicFrameMkLst>
            <pc:docMk/>
            <pc:sldMk cId="3672127652" sldId="263"/>
            <ac:graphicFrameMk id="2" creationId="{94250955-C78E-9744-DE68-5D8ED33D06ED}"/>
          </ac:graphicFrameMkLst>
        </pc:graphicFrameChg>
        <pc:graphicFrameChg chg="mod">
          <ac:chgData name="N Mateos" userId="a19c2fa1-751d-41b1-90af-58382a5491c4" providerId="ADAL" clId="{4D6C820E-F03C-42F8-BE14-BE3CD8CB8977}" dt="2024-07-15T11:06:30.353" v="11" actId="1076"/>
          <ac:graphicFrameMkLst>
            <pc:docMk/>
            <pc:sldMk cId="3672127652" sldId="263"/>
            <ac:graphicFrameMk id="4" creationId="{52BB0CD7-C610-E84D-9A67-7CD4B6C860C6}"/>
          </ac:graphicFrameMkLst>
        </pc:graphicFrameChg>
        <pc:graphicFrameChg chg="mod">
          <ac:chgData name="N Mateos" userId="a19c2fa1-751d-41b1-90af-58382a5491c4" providerId="ADAL" clId="{4D6C820E-F03C-42F8-BE14-BE3CD8CB8977}" dt="2024-07-15T11:06:33.046" v="12" actId="1076"/>
          <ac:graphicFrameMkLst>
            <pc:docMk/>
            <pc:sldMk cId="3672127652" sldId="263"/>
            <ac:graphicFrameMk id="5" creationId="{52BB0CD7-C610-E84D-9A67-7CD4B6C860C6}"/>
          </ac:graphicFrameMkLst>
        </pc:graphicFrameChg>
      </pc:sldChg>
      <pc:sldChg chg="addSp delSp modSp new mod setBg">
        <pc:chgData name="N Mateos" userId="a19c2fa1-751d-41b1-90af-58382a5491c4" providerId="ADAL" clId="{4D6C820E-F03C-42F8-BE14-BE3CD8CB8977}" dt="2024-07-15T11:06:51.041" v="16" actId="1076"/>
        <pc:sldMkLst>
          <pc:docMk/>
          <pc:sldMk cId="1850177848" sldId="264"/>
        </pc:sldMkLst>
        <pc:spChg chg="add del">
          <ac:chgData name="N Mateos" userId="a19c2fa1-751d-41b1-90af-58382a5491c4" providerId="ADAL" clId="{4D6C820E-F03C-42F8-BE14-BE3CD8CB8977}" dt="2024-07-15T11:03:52.178" v="7" actId="26606"/>
          <ac:spMkLst>
            <pc:docMk/>
            <pc:sldMk cId="1850177848" sldId="264"/>
            <ac:spMk id="7" creationId="{5F879AC3-D4CE-493C-ADC7-06205677F4F8}"/>
          </ac:spMkLst>
        </pc:spChg>
        <pc:spChg chg="add del">
          <ac:chgData name="N Mateos" userId="a19c2fa1-751d-41b1-90af-58382a5491c4" providerId="ADAL" clId="{4D6C820E-F03C-42F8-BE14-BE3CD8CB8977}" dt="2024-07-15T11:03:52.178" v="7" actId="26606"/>
          <ac:spMkLst>
            <pc:docMk/>
            <pc:sldMk cId="1850177848" sldId="264"/>
            <ac:spMk id="9" creationId="{736F0DFD-0954-464F-BF12-DD2E6F6E0380}"/>
          </ac:spMkLst>
        </pc:spChg>
        <pc:graphicFrameChg chg="add del mod modGraphic">
          <ac:chgData name="N Mateos" userId="a19c2fa1-751d-41b1-90af-58382a5491c4" providerId="ADAL" clId="{4D6C820E-F03C-42F8-BE14-BE3CD8CB8977}" dt="2024-07-15T11:03:52.232" v="8"/>
          <ac:graphicFrameMkLst>
            <pc:docMk/>
            <pc:sldMk cId="1850177848" sldId="264"/>
            <ac:graphicFrameMk id="2" creationId="{C629A586-E7C0-C047-E9C5-11910329BC0E}"/>
          </ac:graphicFrameMkLst>
        </pc:graphicFrameChg>
        <pc:graphicFrameChg chg="add mod">
          <ac:chgData name="N Mateos" userId="a19c2fa1-751d-41b1-90af-58382a5491c4" providerId="ADAL" clId="{4D6C820E-F03C-42F8-BE14-BE3CD8CB8977}" dt="2024-07-15T11:06:51.041" v="16" actId="1076"/>
          <ac:graphicFrameMkLst>
            <pc:docMk/>
            <pc:sldMk cId="1850177848" sldId="264"/>
            <ac:graphicFrameMk id="3" creationId="{0DD458A7-73AC-522C-F25E-050F853DB8C5}"/>
          </ac:graphicFrameMkLst>
        </pc:graphicFrameChg>
      </pc:sldChg>
    </pc:docChg>
  </pc:docChgLst>
  <pc:docChgLst>
    <pc:chgData name="N Mateos" userId="a19c2fa1-751d-41b1-90af-58382a5491c4" providerId="ADAL" clId="{35610BF2-A732-4F90-B54D-0DBE0E36FCA2}"/>
    <pc:docChg chg="undo custSel addSld delSld modSld">
      <pc:chgData name="N Mateos" userId="a19c2fa1-751d-41b1-90af-58382a5491c4" providerId="ADAL" clId="{35610BF2-A732-4F90-B54D-0DBE0E36FCA2}" dt="2024-07-08T11:46:30.517" v="157" actId="1076"/>
      <pc:docMkLst>
        <pc:docMk/>
      </pc:docMkLst>
      <pc:sldChg chg="addSp modSp new del mod">
        <pc:chgData name="N Mateos" userId="a19c2fa1-751d-41b1-90af-58382a5491c4" providerId="ADAL" clId="{35610BF2-A732-4F90-B54D-0DBE0E36FCA2}" dt="2024-07-01T15:37:06.961" v="14" actId="47"/>
        <pc:sldMkLst>
          <pc:docMk/>
          <pc:sldMk cId="2159488200" sldId="260"/>
        </pc:sldMkLst>
        <pc:graphicFrameChg chg="add mod modGraphic">
          <ac:chgData name="N Mateos" userId="a19c2fa1-751d-41b1-90af-58382a5491c4" providerId="ADAL" clId="{35610BF2-A732-4F90-B54D-0DBE0E36FCA2}" dt="2024-07-01T15:36:34.177" v="9" actId="1076"/>
          <ac:graphicFrameMkLst>
            <pc:docMk/>
            <pc:sldMk cId="2159488200" sldId="260"/>
            <ac:graphicFrameMk id="2" creationId="{9CD9320E-38AC-2D7D-4C6A-B6400BB73DCA}"/>
          </ac:graphicFrameMkLst>
        </pc:graphicFrameChg>
      </pc:sldChg>
      <pc:sldChg chg="addSp modSp new mod">
        <pc:chgData name="N Mateos" userId="a19c2fa1-751d-41b1-90af-58382a5491c4" providerId="ADAL" clId="{35610BF2-A732-4F90-B54D-0DBE0E36FCA2}" dt="2024-07-01T15:44:15.588" v="52" actId="20577"/>
        <pc:sldMkLst>
          <pc:docMk/>
          <pc:sldMk cId="3043000508" sldId="261"/>
        </pc:sldMkLst>
        <pc:spChg chg="add mod">
          <ac:chgData name="N Mateos" userId="a19c2fa1-751d-41b1-90af-58382a5491c4" providerId="ADAL" clId="{35610BF2-A732-4F90-B54D-0DBE0E36FCA2}" dt="2024-07-01T15:43:59.540" v="45" actId="404"/>
          <ac:spMkLst>
            <pc:docMk/>
            <pc:sldMk cId="3043000508" sldId="261"/>
            <ac:spMk id="8" creationId="{68B626F3-D8DE-D993-D0A1-F9E3E8C393D1}"/>
          </ac:spMkLst>
        </pc:spChg>
        <pc:spChg chg="add mod">
          <ac:chgData name="N Mateos" userId="a19c2fa1-751d-41b1-90af-58382a5491c4" providerId="ADAL" clId="{35610BF2-A732-4F90-B54D-0DBE0E36FCA2}" dt="2024-07-01T15:44:09.244" v="49" actId="20577"/>
          <ac:spMkLst>
            <pc:docMk/>
            <pc:sldMk cId="3043000508" sldId="261"/>
            <ac:spMk id="9" creationId="{939C5535-A4A7-3EB0-6651-316A7212DBC9}"/>
          </ac:spMkLst>
        </pc:spChg>
        <pc:spChg chg="add mod">
          <ac:chgData name="N Mateos" userId="a19c2fa1-751d-41b1-90af-58382a5491c4" providerId="ADAL" clId="{35610BF2-A732-4F90-B54D-0DBE0E36FCA2}" dt="2024-07-01T15:44:15.588" v="52" actId="20577"/>
          <ac:spMkLst>
            <pc:docMk/>
            <pc:sldMk cId="3043000508" sldId="261"/>
            <ac:spMk id="10" creationId="{45648B1E-7176-C664-689D-8B9CA3C77CB7}"/>
          </ac:spMkLst>
        </pc:spChg>
        <pc:picChg chg="add mod">
          <ac:chgData name="N Mateos" userId="a19c2fa1-751d-41b1-90af-58382a5491c4" providerId="ADAL" clId="{35610BF2-A732-4F90-B54D-0DBE0E36FCA2}" dt="2024-07-01T15:43:35.515" v="32" actId="1076"/>
          <ac:picMkLst>
            <pc:docMk/>
            <pc:sldMk cId="3043000508" sldId="261"/>
            <ac:picMk id="3" creationId="{3B229386-B2DB-9C36-17E0-C0DBE4E135A5}"/>
          </ac:picMkLst>
        </pc:picChg>
        <pc:picChg chg="add mod">
          <ac:chgData name="N Mateos" userId="a19c2fa1-751d-41b1-90af-58382a5491c4" providerId="ADAL" clId="{35610BF2-A732-4F90-B54D-0DBE0E36FCA2}" dt="2024-07-01T15:43:36.694" v="33" actId="1076"/>
          <ac:picMkLst>
            <pc:docMk/>
            <pc:sldMk cId="3043000508" sldId="261"/>
            <ac:picMk id="5" creationId="{5B0BDD7B-ACAA-8BC1-9DEF-98B865F61A66}"/>
          </ac:picMkLst>
        </pc:picChg>
        <pc:picChg chg="add mod">
          <ac:chgData name="N Mateos" userId="a19c2fa1-751d-41b1-90af-58382a5491c4" providerId="ADAL" clId="{35610BF2-A732-4F90-B54D-0DBE0E36FCA2}" dt="2024-07-01T15:43:34.587" v="31" actId="1076"/>
          <ac:picMkLst>
            <pc:docMk/>
            <pc:sldMk cId="3043000508" sldId="261"/>
            <ac:picMk id="7" creationId="{D654F483-DD1F-7614-1285-210C1589A762}"/>
          </ac:picMkLst>
        </pc:picChg>
      </pc:sldChg>
      <pc:sldChg chg="addSp delSp modSp new mod setBg">
        <pc:chgData name="N Mateos" userId="a19c2fa1-751d-41b1-90af-58382a5491c4" providerId="ADAL" clId="{35610BF2-A732-4F90-B54D-0DBE0E36FCA2}" dt="2024-07-08T11:46:30.517" v="157" actId="1076"/>
        <pc:sldMkLst>
          <pc:docMk/>
          <pc:sldMk cId="1560552147" sldId="262"/>
        </pc:sldMkLst>
        <pc:spChg chg="mod">
          <ac:chgData name="N Mateos" userId="a19c2fa1-751d-41b1-90af-58382a5491c4" providerId="ADAL" clId="{35610BF2-A732-4F90-B54D-0DBE0E36FCA2}" dt="2024-07-08T11:46:12.539" v="152" actId="20577"/>
          <ac:spMkLst>
            <pc:docMk/>
            <pc:sldMk cId="1560552147" sldId="262"/>
            <ac:spMk id="2" creationId="{C5084B18-1AA1-8B91-8F55-02752E891AD3}"/>
          </ac:spMkLst>
        </pc:spChg>
        <pc:spChg chg="add mod">
          <ac:chgData name="N Mateos" userId="a19c2fa1-751d-41b1-90af-58382a5491c4" providerId="ADAL" clId="{35610BF2-A732-4F90-B54D-0DBE0E36FCA2}" dt="2024-07-01T15:47:42.178" v="114" actId="207"/>
          <ac:spMkLst>
            <pc:docMk/>
            <pc:sldMk cId="1560552147" sldId="262"/>
            <ac:spMk id="5" creationId="{4B9E68C5-B29A-6DE4-5619-D4757D764B72}"/>
          </ac:spMkLst>
        </pc:spChg>
        <pc:spChg chg="add del">
          <ac:chgData name="N Mateos" userId="a19c2fa1-751d-41b1-90af-58382a5491c4" providerId="ADAL" clId="{35610BF2-A732-4F90-B54D-0DBE0E36FCA2}" dt="2024-07-01T15:46:57.700" v="108" actId="26606"/>
          <ac:spMkLst>
            <pc:docMk/>
            <pc:sldMk cId="1560552147" sldId="262"/>
            <ac:spMk id="9" creationId="{D4771268-CB57-404A-9271-370EB28F6090}"/>
          </ac:spMkLst>
        </pc:spChg>
        <pc:spChg chg="add">
          <ac:chgData name="N Mateos" userId="a19c2fa1-751d-41b1-90af-58382a5491c4" providerId="ADAL" clId="{35610BF2-A732-4F90-B54D-0DBE0E36FCA2}" dt="2024-07-01T15:46:57.700" v="109" actId="26606"/>
          <ac:spMkLst>
            <pc:docMk/>
            <pc:sldMk cId="1560552147" sldId="262"/>
            <ac:spMk id="11" creationId="{91E5A9A7-95C6-4F4F-B00E-C82E07FE62EF}"/>
          </ac:spMkLst>
        </pc:spChg>
        <pc:spChg chg="add">
          <ac:chgData name="N Mateos" userId="a19c2fa1-751d-41b1-90af-58382a5491c4" providerId="ADAL" clId="{35610BF2-A732-4F90-B54D-0DBE0E36FCA2}" dt="2024-07-01T15:46:57.700" v="109" actId="26606"/>
          <ac:spMkLst>
            <pc:docMk/>
            <pc:sldMk cId="1560552147" sldId="262"/>
            <ac:spMk id="12" creationId="{A8384FB5-9ADC-4DDC-881B-597D56F5B15D}"/>
          </ac:spMkLst>
        </pc:spChg>
        <pc:spChg chg="add">
          <ac:chgData name="N Mateos" userId="a19c2fa1-751d-41b1-90af-58382a5491c4" providerId="ADAL" clId="{35610BF2-A732-4F90-B54D-0DBE0E36FCA2}" dt="2024-07-01T15:46:57.700" v="109" actId="26606"/>
          <ac:spMkLst>
            <pc:docMk/>
            <pc:sldMk cId="1560552147" sldId="262"/>
            <ac:spMk id="13" creationId="{D07DD2DE-F619-49DD-B5E7-03A290FF4ED1}"/>
          </ac:spMkLst>
        </pc:spChg>
        <pc:spChg chg="add">
          <ac:chgData name="N Mateos" userId="a19c2fa1-751d-41b1-90af-58382a5491c4" providerId="ADAL" clId="{35610BF2-A732-4F90-B54D-0DBE0E36FCA2}" dt="2024-07-01T15:46:57.700" v="109" actId="26606"/>
          <ac:spMkLst>
            <pc:docMk/>
            <pc:sldMk cId="1560552147" sldId="262"/>
            <ac:spMk id="15" creationId="{85149191-5F60-4A28-AAFF-039F96B0F3EC}"/>
          </ac:spMkLst>
        </pc:spChg>
        <pc:spChg chg="add">
          <ac:chgData name="N Mateos" userId="a19c2fa1-751d-41b1-90af-58382a5491c4" providerId="ADAL" clId="{35610BF2-A732-4F90-B54D-0DBE0E36FCA2}" dt="2024-07-01T15:46:57.700" v="109" actId="26606"/>
          <ac:spMkLst>
            <pc:docMk/>
            <pc:sldMk cId="1560552147" sldId="262"/>
            <ac:spMk id="17" creationId="{F8260ED5-17F7-4158-B241-D51DD4CF1B7E}"/>
          </ac:spMkLst>
        </pc:spChg>
        <pc:picChg chg="add mod ord">
          <ac:chgData name="N Mateos" userId="a19c2fa1-751d-41b1-90af-58382a5491c4" providerId="ADAL" clId="{35610BF2-A732-4F90-B54D-0DBE0E36FCA2}" dt="2024-07-08T11:46:30.517" v="157" actId="1076"/>
          <ac:picMkLst>
            <pc:docMk/>
            <pc:sldMk cId="1560552147" sldId="262"/>
            <ac:picMk id="3" creationId="{42579B43-6308-ACCF-E35F-03AFE69A0BA9}"/>
          </ac:picMkLst>
        </pc:picChg>
        <pc:picChg chg="add mod">
          <ac:chgData name="N Mateos" userId="a19c2fa1-751d-41b1-90af-58382a5491c4" providerId="ADAL" clId="{35610BF2-A732-4F90-B54D-0DBE0E36FCA2}" dt="2024-07-01T15:46:57.700" v="109" actId="26606"/>
          <ac:picMkLst>
            <pc:docMk/>
            <pc:sldMk cId="1560552147" sldId="262"/>
            <ac:picMk id="4" creationId="{1FE93BD9-3D79-E6BA-5BFD-5B9FF4EC143B}"/>
          </ac:picMkLst>
        </pc:picChg>
        <pc:picChg chg="add mod">
          <ac:chgData name="N Mateos" userId="a19c2fa1-751d-41b1-90af-58382a5491c4" providerId="ADAL" clId="{35610BF2-A732-4F90-B54D-0DBE0E36FCA2}" dt="2024-07-01T15:47:55.123" v="133" actId="1038"/>
          <ac:picMkLst>
            <pc:docMk/>
            <pc:sldMk cId="1560552147" sldId="262"/>
            <ac:picMk id="6" creationId="{A039739A-9BB4-2E63-7F35-7D83DF2C094B}"/>
          </ac:picMkLst>
        </pc:picChg>
        <pc:picChg chg="add del mod">
          <ac:chgData name="N Mateos" userId="a19c2fa1-751d-41b1-90af-58382a5491c4" providerId="ADAL" clId="{35610BF2-A732-4F90-B54D-0DBE0E36FCA2}" dt="2024-07-08T11:46:17.669" v="153" actId="478"/>
          <ac:picMkLst>
            <pc:docMk/>
            <pc:sldMk cId="1560552147" sldId="262"/>
            <ac:picMk id="7" creationId="{D3E16565-017E-296C-7F75-7E8932582879}"/>
          </ac:picMkLst>
        </pc:picChg>
        <pc:picChg chg="add mod">
          <ac:chgData name="N Mateos" userId="a19c2fa1-751d-41b1-90af-58382a5491c4" providerId="ADAL" clId="{35610BF2-A732-4F90-B54D-0DBE0E36FCA2}" dt="2024-07-01T15:48:02.206" v="144" actId="1076"/>
          <ac:picMkLst>
            <pc:docMk/>
            <pc:sldMk cId="1560552147" sldId="262"/>
            <ac:picMk id="8" creationId="{3A3EF3C3-105D-5B3F-3E85-C07E02F4838D}"/>
          </ac:picMkLst>
        </pc:picChg>
      </pc:sldChg>
    </pc:docChg>
  </pc:docChgLst>
  <pc:docChgLst>
    <pc:chgData name="Mrs N Mateos" userId="a19c2fa1-751d-41b1-90af-58382a5491c4" providerId="ADAL" clId="{4A23DE35-1B37-4D3A-B879-D4356789ACE2}"/>
    <pc:docChg chg="modSld">
      <pc:chgData name="Mrs N Mateos" userId="a19c2fa1-751d-41b1-90af-58382a5491c4" providerId="ADAL" clId="{4A23DE35-1B37-4D3A-B879-D4356789ACE2}" dt="2025-07-14T08:32:40.706" v="1" actId="729"/>
      <pc:docMkLst>
        <pc:docMk/>
      </pc:docMkLst>
      <pc:sldChg chg="modSp mod modShow">
        <pc:chgData name="Mrs N Mateos" userId="a19c2fa1-751d-41b1-90af-58382a5491c4" providerId="ADAL" clId="{4A23DE35-1B37-4D3A-B879-D4356789ACE2}" dt="2025-07-14T08:32:40.706" v="1" actId="729"/>
        <pc:sldMkLst>
          <pc:docMk/>
          <pc:sldMk cId="515071697" sldId="285"/>
        </pc:sldMkLst>
        <pc:graphicFrameChg chg="modGraphic">
          <ac:chgData name="Mrs N Mateos" userId="a19c2fa1-751d-41b1-90af-58382a5491c4" providerId="ADAL" clId="{4A23DE35-1B37-4D3A-B879-D4356789ACE2}" dt="2025-07-14T08:32:36.781" v="0" actId="12385"/>
          <ac:graphicFrameMkLst>
            <pc:docMk/>
            <pc:sldMk cId="515071697" sldId="285"/>
            <ac:graphicFrameMk id="2" creationId="{926937B0-FCA6-BB9C-DE27-41511A8005D6}"/>
          </ac:graphicFrameMkLst>
        </pc:graphicFrameChg>
      </pc:sldChg>
    </pc:docChg>
  </pc:docChgLst>
  <pc:docChgLst>
    <pc:chgData name="Mr M Turner" userId="04e5c56c-093b-4d52-be8b-8ce1ef6164db" providerId="ADAL" clId="{F01927ED-F375-4A7E-8FCE-2511BA83450E}"/>
    <pc:docChg chg="addSld modSld">
      <pc:chgData name="Mr M Turner" userId="04e5c56c-093b-4d52-be8b-8ce1ef6164db" providerId="ADAL" clId="{F01927ED-F375-4A7E-8FCE-2511BA83450E}" dt="2024-10-21T13:26:58.152" v="0"/>
      <pc:docMkLst>
        <pc:docMk/>
      </pc:docMkLst>
      <pc:sldChg chg="add">
        <pc:chgData name="Mr M Turner" userId="04e5c56c-093b-4d52-be8b-8ce1ef6164db" providerId="ADAL" clId="{F01927ED-F375-4A7E-8FCE-2511BA83450E}" dt="2024-10-21T13:26:58.152" v="0"/>
        <pc:sldMkLst>
          <pc:docMk/>
          <pc:sldMk cId="515071697" sldId="28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8BED0B-A50F-7C42-B00C-68EB78754E35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A1D942-9A61-BE4F-B3F8-8E2E0B4C7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308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ctr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1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Les installations – school facilities 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terrain</a:t>
            </a: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de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jeu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playground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Una grande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salle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An</a:t>
            </a:r>
            <a:r>
              <a:rPr lang="en-GB" sz="1200" b="0" i="0" u="none" strike="noStrike" kern="1200" baseline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a</a:t>
            </a: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ssembly</a:t>
            </a:r>
            <a:r>
              <a:rPr lang="en-GB" sz="1200" b="0" i="0" u="none" strike="noStrike" kern="1200" baseline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hall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Une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cantine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canteen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Une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salle</a:t>
            </a: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d’informatique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computer</a:t>
            </a:r>
            <a:r>
              <a:rPr lang="en-GB" sz="1200" b="0" i="0" u="none" strike="noStrike" kern="1200" baseline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room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casier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</a:t>
            </a:r>
            <a:r>
              <a:rPr lang="en-GB" sz="1200" b="0" i="0" u="none" strike="noStrike" kern="1200" baseline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l</a:t>
            </a: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ocker </a:t>
            </a:r>
            <a:r>
              <a:rPr lang="en-GB" sz="1200" b="0" i="0" u="none" strike="noStrike" kern="1200" baseline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laboratoire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laboratory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Une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salle</a:t>
            </a: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de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classe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classroom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Une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salle</a:t>
            </a: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de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profs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staffroom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Une </a:t>
            </a:r>
            <a:r>
              <a:rPr lang="fr-FR" sz="1200" b="0" i="0" u="none" strike="noStrike" kern="1200" baseline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bibliothèque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library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Des toilettes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Toilets</a:t>
            </a:r>
            <a:r>
              <a:rPr lang="en-GB" sz="1200" b="0" i="0" u="none" strike="noStrike" kern="1200" baseline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gymnase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gym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Une </a:t>
            </a:r>
            <a:r>
              <a:rPr lang="es-ES_tradnl" sz="1200" b="0" i="0" u="none" strike="noStrike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piscine</a:t>
            </a:r>
            <a:r>
              <a:rPr lang="es-ES_tradnl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200" b="0" i="0" u="none" strike="noStrike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</a:t>
            </a:r>
            <a:r>
              <a:rPr lang="en-GB" sz="1200" b="0" i="0" u="none" strike="noStrike" kern="1200" baseline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swimming pool</a:t>
            </a:r>
            <a:endParaRPr lang="es-ES" sz="1200" b="0" i="0" u="none" strike="noStrike" dirty="0">
              <a:effectLst/>
              <a:latin typeface="Arial" panose="020B0604020202020204" pitchFamily="34" charset="0"/>
            </a:endParaRP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D9161D-84B0-4163-B64E-20B0AFACECC9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523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Could do some mini whiteboard practice from the past tense column if appropriate for your class.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F30D3C-8CB9-43F3-A819-3A3F7EDC4645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9831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DCD2D-1795-9442-852A-2C2154BCBE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F9B3CD-5D2D-FB45-A111-5C0F9BAE52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32A055-A524-DB41-8B2C-CDEB2B297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7C35BD-97D7-8140-BA7F-B83B22CE1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E6574-7D83-0242-B9F5-741822850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642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E9147-DAB6-1D49-B2C9-4CFC9067B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A5B56-B9E5-AB49-90C5-DC80897089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20DA14-E911-7140-84D1-356A3DD7C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93DD1-1CCD-C04E-8067-644F76C84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D32BFC-0B47-A94D-B9C1-AEA7A5348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274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83C3C-4D8A-AB46-88B5-5BEE792C4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20F16B-9425-BD45-B86E-06F82F2A3C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ABC200-8B7C-6C43-96B6-EA99A8AD9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959C3-DCE5-BE41-9AD9-D79E5FC6B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3F51A7-C6F2-2E4E-A12C-6E8CAF14B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720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26410-52D7-924A-B83C-4928A84AB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15FB8-7D35-6D40-938F-8BB452CFB9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9834EB-B033-3149-89D1-29F3AB7ED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F25F68-6A24-024B-B01A-A4B0821B0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001682-ADB3-9B41-B395-0E8B1C2B0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870FA8-A05E-374B-924A-0DEB4E324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241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01388-05E8-224F-B848-09BBD0BA7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6F3173-488B-004A-8E0F-AF1EEABA3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211254-1981-FA4D-ADB8-F5EF04FD28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398A2A-B805-F84A-9C29-BFF1021391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06B5B8-41D8-4642-B6C4-3B6665B89A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94B3EB-666A-F94B-BF14-10159847E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544CF2-4487-CE46-8FE9-4A6A39D77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E2469C-922B-E245-AC4C-9A5A20C63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440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78369-7AAE-9F43-A60A-E34898F01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4706E7-0C11-2E4C-9DB1-756A62F3E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164136-BE18-0B4A-A121-97C503FF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82FA71-FD84-6644-9A50-6B3C8FBF6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446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0C7EBC-DEA6-5E42-B665-58F839A98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A95BF7-B27F-3544-ADB0-344F711BA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885E20-9EAB-4F46-8735-05AFFB8C5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072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EAB44-18D6-624D-B181-944D9BF51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A51E8-A7AB-7C40-8C0B-CE4FED7378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F25AAA-CBA8-D040-A3A6-03D8039D0F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B141B-509C-A146-B3A8-47DD804DB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DE550-FEE9-B144-A554-1D89561F3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81E4DC-314A-8644-9DE2-1F685626D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820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72E9B-8494-9348-98E2-40761A0A2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2D59BC-A8D0-B948-99AA-7B50103E9B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9DE84-6897-3546-AC67-B9F8D6F09E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F2C973-1783-6F45-8F1D-DFE5AF8C4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8A70D2-83B2-154B-9680-819148B27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176443-4CB9-7243-A531-1982A5CE8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366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607A0-8DDA-B147-A7D9-E1827E6DF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9E3D56-BF3D-8D4F-8034-543C11199F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2FCB89-4DEB-EF48-904D-4ECA22290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AB3458-FD4F-6F4B-B60B-957EDFDD0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322063-0989-D146-AD8B-530EBD3B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358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80B9C6-6C15-0240-8CDA-4EA5058803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B33C4C-C036-934E-80AB-54030131CD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F6978-4CED-524A-912F-AE2529786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37095C-BF68-E541-831E-47B7C4021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6988C-3328-EB4E-9C4F-A7C684570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138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87D377-E1AF-4D47-B735-F8A2C4AA4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191DCC-9B9B-2E41-AAF1-3468AA2A0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D1B8AB-0826-A141-ADE2-DB0AAB835F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ABBD9-9840-6847-9990-39F1ACE6B8FE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EC5DFA-4A36-534B-A50A-7A8ED2662F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132A67-5EF5-9B44-8D1B-9B8E1520E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3DA09-4FEF-CA45-8204-7C55D887E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749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package" Target="../embeddings/Microsoft_Word_Document1.docx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084B18-1AA1-8B91-8F55-02752E891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405262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Y9 Unit 1 Vocabulary pack</a:t>
            </a:r>
            <a:b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SPANISH</a:t>
            </a:r>
          </a:p>
        </p:txBody>
      </p:sp>
      <p:pic>
        <p:nvPicPr>
          <p:cNvPr id="4" name="Picture 3" descr="A book with letters and a bookmark&#10;&#10;Description automatically generated">
            <a:extLst>
              <a:ext uri="{FF2B5EF4-FFF2-40B4-BE49-F238E27FC236}">
                <a16:creationId xmlns:a16="http://schemas.microsoft.com/office/drawing/2014/main" id="{1FE93BD9-3D79-E6BA-5BFD-5B9FF4EC14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3510" y="467208"/>
            <a:ext cx="5923584" cy="592358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B9E68C5-B29A-6DE4-5619-D4757D764B72}"/>
              </a:ext>
            </a:extLst>
          </p:cNvPr>
          <p:cNvSpPr/>
          <p:nvPr/>
        </p:nvSpPr>
        <p:spPr>
          <a:xfrm>
            <a:off x="-92017" y="2170427"/>
            <a:ext cx="374974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20937123"/>
              </a:avLst>
            </a:prstTxWarp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  <a:cs typeface="Aldhabi" panose="020F0502020204030204" pitchFamily="2" charset="-78"/>
              </a:rPr>
              <a:t>MFL</a:t>
            </a:r>
          </a:p>
          <a:p>
            <a:pPr algn="ctr"/>
            <a:r>
              <a:rPr lang="en-US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  <a:cs typeface="Aldhabi" panose="020F0502020204030204" pitchFamily="2" charset="-78"/>
              </a:rPr>
              <a:t>Department</a:t>
            </a:r>
          </a:p>
        </p:txBody>
      </p:sp>
      <p:pic>
        <p:nvPicPr>
          <p:cNvPr id="6" name="Picture 5" descr="A red and yellow rectangular object with a logo on it&#10;&#10;Description automatically generated">
            <a:extLst>
              <a:ext uri="{FF2B5EF4-FFF2-40B4-BE49-F238E27FC236}">
                <a16:creationId xmlns:a16="http://schemas.microsoft.com/office/drawing/2014/main" id="{A039739A-9BB4-2E63-7F35-7D83DF2C09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52417">
            <a:off x="196962" y="1236774"/>
            <a:ext cx="1554359" cy="1554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A red and yellow rectangular object with a logo on it&#10;&#10;Description automatically generated">
            <a:extLst>
              <a:ext uri="{FF2B5EF4-FFF2-40B4-BE49-F238E27FC236}">
                <a16:creationId xmlns:a16="http://schemas.microsoft.com/office/drawing/2014/main" id="{42579B43-6308-ACCF-E35F-03AFE69A0B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583" flipH="1">
            <a:off x="1996778" y="1236774"/>
            <a:ext cx="1554359" cy="1554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 descr="Home - St Peter's Catholic School In Solihull">
            <a:extLst>
              <a:ext uri="{FF2B5EF4-FFF2-40B4-BE49-F238E27FC236}">
                <a16:creationId xmlns:a16="http://schemas.microsoft.com/office/drawing/2014/main" id="{3A3EF3C3-105D-5B3F-3E85-C07E02F48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1" y="61595"/>
            <a:ext cx="2857500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552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A7A37A5-C1E1-D44F-9B9E-16690D53DC31}"/>
              </a:ext>
            </a:extLst>
          </p:cNvPr>
          <p:cNvSpPr txBox="1"/>
          <p:nvPr/>
        </p:nvSpPr>
        <p:spPr>
          <a:xfrm>
            <a:off x="3687395" y="43634"/>
            <a:ext cx="20345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Unit 1 - School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04FC7E1-42CB-3E43-A54D-86D3AA4AA3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385620"/>
              </p:ext>
            </p:extLst>
          </p:nvPr>
        </p:nvGraphicFramePr>
        <p:xfrm>
          <a:off x="5769045" y="4363554"/>
          <a:ext cx="2646348" cy="23991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23232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323116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</a:tblGrid>
              <a:tr h="251027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 </a:t>
                      </a:r>
                      <a:r>
                        <a:rPr lang="es-ES_tradnl" sz="1400" b="1" u="none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opiníones</a:t>
                      </a:r>
                      <a:r>
                        <a:rPr lang="es-ES_tradnl" sz="14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s-ES_tradnl" sz="1400" b="1" u="none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opinions</a:t>
                      </a: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25102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Adoro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love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25102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 gusta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like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165919451"/>
                  </a:ext>
                </a:extLst>
              </a:tr>
              <a:tr h="25102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 gusta mucho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really like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780285776"/>
                  </a:ext>
                </a:extLst>
              </a:tr>
              <a:tr h="25102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 me gusta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don’t like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540609363"/>
                  </a:ext>
                </a:extLst>
              </a:tr>
              <a:tr h="25102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 </a:t>
                      </a:r>
                      <a:r>
                        <a:rPr lang="fr-FR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apasiona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fr-FR" sz="1400" kern="1200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400" kern="1200" baseline="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</a:t>
                      </a:r>
                      <a:r>
                        <a:rPr lang="fr-FR" sz="1400" kern="1200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400" kern="1200" baseline="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passionate</a:t>
                      </a:r>
                      <a:r>
                        <a:rPr lang="fr-FR" sz="1400" kern="1200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about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963232210"/>
                  </a:ext>
                </a:extLst>
              </a:tr>
              <a:tr h="25102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Odio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hate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2212014522"/>
                  </a:ext>
                </a:extLst>
              </a:tr>
              <a:tr h="25102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 aguanto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can’t stand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A601B75-DA35-9842-956D-9F8F2BCB03F4}"/>
              </a:ext>
            </a:extLst>
          </p:cNvPr>
          <p:cNvGraphicFramePr>
            <a:graphicFrameLocks noGrp="1"/>
          </p:cNvGraphicFramePr>
          <p:nvPr/>
        </p:nvGraphicFramePr>
        <p:xfrm>
          <a:off x="8462513" y="4028356"/>
          <a:ext cx="3586574" cy="274448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99098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587476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</a:tblGrid>
              <a:tr h="249499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 </a:t>
                      </a:r>
                      <a:r>
                        <a:rPr lang="es-ES_tradnl" sz="1400" b="1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phrases</a:t>
                      </a:r>
                      <a:endParaRPr lang="es-ES_tradnl" sz="1400" b="1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2494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Cuando seré mayor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I am older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071599374"/>
                  </a:ext>
                </a:extLst>
              </a:tr>
              <a:tr h="2494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el </a:t>
                      </a:r>
                      <a:r>
                        <a:rPr lang="en-GB" sz="14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futuro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</a:t>
                      </a:r>
                      <a:r>
                        <a:rPr lang="es-ES_tradnl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future</a:t>
                      </a:r>
                      <a:endParaRPr lang="es-ES_tradnl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7397909"/>
                  </a:ext>
                </a:extLst>
              </a:tr>
              <a:tr h="2494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semana que viene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Next week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2494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próximo fin de semana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Next weekend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484791888"/>
                  </a:ext>
                </a:extLst>
              </a:tr>
              <a:tr h="2494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mes próximo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Next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month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165919451"/>
                  </a:ext>
                </a:extLst>
              </a:tr>
              <a:tr h="2494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año que viene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Next year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780285776"/>
                  </a:ext>
                </a:extLst>
              </a:tr>
              <a:tr h="2494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Esta noche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Tonight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540609363"/>
                  </a:ext>
                </a:extLst>
              </a:tr>
              <a:tr h="2494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Más tarde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Later 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963232210"/>
                  </a:ext>
                </a:extLst>
              </a:tr>
              <a:tr h="2494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Mañana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Tomorrow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698287271"/>
                  </a:ext>
                </a:extLst>
              </a:tr>
              <a:tr h="24949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Ayer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yesterday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50596682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206311D-BBCF-5A47-93D7-49DB3AB52F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112515"/>
              </p:ext>
            </p:extLst>
          </p:nvPr>
        </p:nvGraphicFramePr>
        <p:xfrm>
          <a:off x="78866" y="4390236"/>
          <a:ext cx="5643060" cy="237650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15407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116438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  <a:gridCol w="1512136">
                  <a:extLst>
                    <a:ext uri="{9D8B030D-6E8A-4147-A177-3AD203B41FA5}">
                      <a16:colId xmlns:a16="http://schemas.microsoft.com/office/drawing/2014/main" val="2828143781"/>
                    </a:ext>
                  </a:extLst>
                </a:gridCol>
                <a:gridCol w="1399079">
                  <a:extLst>
                    <a:ext uri="{9D8B030D-6E8A-4147-A177-3AD203B41FA5}">
                      <a16:colId xmlns:a16="http://schemas.microsoft.com/office/drawing/2014/main" val="3395883538"/>
                    </a:ext>
                  </a:extLst>
                </a:gridCol>
              </a:tblGrid>
              <a:tr h="296713">
                <a:tc grid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 </a:t>
                      </a:r>
                      <a:r>
                        <a:rPr lang="en-GB" sz="1400" b="1" u="none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instalacíones</a:t>
                      </a:r>
                      <a:r>
                        <a:rPr lang="en-GB" sz="1400" b="1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school facilities </a:t>
                      </a: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b="1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b="1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29671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patio (de recreo)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playground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</a:t>
                      </a: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salón de actos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</a:t>
                      </a:r>
                      <a:r>
                        <a:rPr lang="en-GB" sz="140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</a:t>
                      </a: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ssembly</a:t>
                      </a:r>
                      <a:r>
                        <a:rPr lang="en-GB" sz="140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hall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41821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cantina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canteen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sala de informática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computer</a:t>
                      </a:r>
                      <a:r>
                        <a:rPr lang="en-GB" sz="140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room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165919451"/>
                  </a:ext>
                </a:extLst>
              </a:tr>
              <a:tr h="29671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armario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</a:t>
                      </a: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ocker 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laboratorio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laboratory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540609363"/>
                  </a:ext>
                </a:extLst>
              </a:tr>
              <a:tr h="41821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aula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classroom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sala de profesores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staffroom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963232210"/>
                  </a:ext>
                </a:extLst>
              </a:tr>
              <a:tr h="29671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</a:t>
                      </a:r>
                      <a:r>
                        <a:rPr lang="fr-FR" sz="1400" kern="1200" baseline="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biblioteca</a:t>
                      </a:r>
                      <a:r>
                        <a:rPr lang="fr-FR" sz="1400" kern="1200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s-ES_tradnl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library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Servicios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Toilets</a:t>
                      </a:r>
                      <a:r>
                        <a:rPr lang="en-GB" sz="140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698287271"/>
                  </a:ext>
                </a:extLst>
              </a:tr>
              <a:tr h="29671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 gimnasio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gym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Una piscina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swimming pool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5059668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0CDAA8A-F157-8A4A-A74E-2C59F8B638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4424863"/>
              </p:ext>
            </p:extLst>
          </p:nvPr>
        </p:nvGraphicFramePr>
        <p:xfrm>
          <a:off x="239151" y="82158"/>
          <a:ext cx="2249072" cy="425809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36625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012447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</a:tblGrid>
              <a:tr h="443386">
                <a:tc gridSpan="2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    Las asignaturas – </a:t>
                      </a:r>
                      <a:r>
                        <a:rPr lang="es-ES_tradnl" sz="1400" b="1" u="none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school</a:t>
                      </a:r>
                      <a:r>
                        <a:rPr lang="es-ES_tradnl" sz="14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400" b="1" u="none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subjects</a:t>
                      </a: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2166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 </a:t>
                      </a:r>
                      <a:r>
                        <a:rPr lang="fr-FR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estudio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study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6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Inglés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English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2166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Mates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Maths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165919451"/>
                  </a:ext>
                </a:extLst>
              </a:tr>
              <a:tr h="2166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Español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Spanish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780285776"/>
                  </a:ext>
                </a:extLst>
              </a:tr>
              <a:tr h="2166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Francés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French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540609363"/>
                  </a:ext>
                </a:extLst>
              </a:tr>
              <a:tr h="39484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Ciencias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Science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963232210"/>
                  </a:ext>
                </a:extLst>
              </a:tr>
              <a:tr h="2166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Música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Music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698287271"/>
                  </a:ext>
                </a:extLst>
              </a:tr>
              <a:tr h="46841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Déporte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Sport 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50596682"/>
                  </a:ext>
                </a:extLst>
              </a:tr>
              <a:tr h="2166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History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265241223"/>
                  </a:ext>
                </a:extLst>
              </a:tr>
              <a:tr h="30993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Géographia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Geography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893205325"/>
                  </a:ext>
                </a:extLst>
              </a:tr>
              <a:tr h="21667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Dibujo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2212014522"/>
                  </a:ext>
                </a:extLst>
              </a:tr>
              <a:tr h="44338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Empresariales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Business studies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4338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Informática</a:t>
                      </a:r>
                      <a:endParaRPr lang="fr-FR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Computer science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A27AA5D-147B-1D4F-976B-556D7C17D53C}"/>
              </a:ext>
            </a:extLst>
          </p:cNvPr>
          <p:cNvGraphicFramePr>
            <a:graphicFrameLocks noGrp="1"/>
          </p:cNvGraphicFramePr>
          <p:nvPr/>
        </p:nvGraphicFramePr>
        <p:xfrm>
          <a:off x="7314615" y="85300"/>
          <a:ext cx="4734472" cy="207111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77178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085451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  <a:gridCol w="1065936">
                  <a:extLst>
                    <a:ext uri="{9D8B030D-6E8A-4147-A177-3AD203B41FA5}">
                      <a16:colId xmlns:a16="http://schemas.microsoft.com/office/drawing/2014/main" val="196366526"/>
                    </a:ext>
                  </a:extLst>
                </a:gridCol>
                <a:gridCol w="1405907">
                  <a:extLst>
                    <a:ext uri="{9D8B030D-6E8A-4147-A177-3AD203B41FA5}">
                      <a16:colId xmlns:a16="http://schemas.microsoft.com/office/drawing/2014/main" val="1758185346"/>
                    </a:ext>
                  </a:extLst>
                </a:gridCol>
              </a:tblGrid>
              <a:tr h="213818">
                <a:tc grid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u="none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Adjectivos</a:t>
                      </a:r>
                      <a:r>
                        <a:rPr lang="es-ES_tradnl" sz="14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s-ES_tradnl" sz="1400" b="1" u="none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adjectives</a:t>
                      </a: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3034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divertido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Fun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Difícil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Difficult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3034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Útil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Useful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importante</a:t>
                      </a:r>
                      <a:endParaRPr lang="en-GB" sz="14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important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5919451"/>
                  </a:ext>
                </a:extLst>
              </a:tr>
              <a:tr h="3034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Relajante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Relaxing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Practico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Practical 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0285776"/>
                  </a:ext>
                </a:extLst>
              </a:tr>
              <a:tr h="298698">
                <a:tc>
                  <a:txBody>
                    <a:bodyPr/>
                    <a:lstStyle/>
                    <a:p>
                      <a:r>
                        <a:rPr lang="en-GB" sz="1400" dirty="0" err="1"/>
                        <a:t>Activo</a:t>
                      </a:r>
                      <a:r>
                        <a:rPr lang="en-GB" sz="1400" dirty="0"/>
                        <a:t>/a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active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Aburrido</a:t>
                      </a:r>
                      <a:endParaRPr lang="en-GB" sz="14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boring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0609363"/>
                  </a:ext>
                </a:extLst>
              </a:tr>
              <a:tr h="3034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Interesante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Interesting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Fatigoso/a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tiring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3232210"/>
                  </a:ext>
                </a:extLst>
              </a:tr>
              <a:tr h="30342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Fácil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Easy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Inútil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Boring 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828727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AA27AA5D-147B-1D4F-976B-556D7C17D5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63530"/>
              </p:ext>
            </p:extLst>
          </p:nvPr>
        </p:nvGraphicFramePr>
        <p:xfrm>
          <a:off x="7314616" y="2294155"/>
          <a:ext cx="4734471" cy="173420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32808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133528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  <a:gridCol w="1285263">
                  <a:extLst>
                    <a:ext uri="{9D8B030D-6E8A-4147-A177-3AD203B41FA5}">
                      <a16:colId xmlns:a16="http://schemas.microsoft.com/office/drawing/2014/main" val="196366526"/>
                    </a:ext>
                  </a:extLst>
                </a:gridCol>
                <a:gridCol w="1082872">
                  <a:extLst>
                    <a:ext uri="{9D8B030D-6E8A-4147-A177-3AD203B41FA5}">
                      <a16:colId xmlns:a16="http://schemas.microsoft.com/office/drawing/2014/main" val="1758185346"/>
                    </a:ext>
                  </a:extLst>
                </a:gridCol>
              </a:tblGrid>
              <a:tr h="196096">
                <a:tc grid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</a:t>
                      </a:r>
                      <a:r>
                        <a:rPr lang="es-ES_tradnl" sz="1400" b="1" u="none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27827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Hay  </a:t>
                      </a: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Tengo 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have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36368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 hay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isn’t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El/Ella </a:t>
                      </a:r>
                      <a:r>
                        <a:rPr lang="en-GB" sz="1400" dirty="0" err="1"/>
                        <a:t>tiene</a:t>
                      </a:r>
                      <a:endParaRPr lang="en-GB" sz="14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He / she has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5919451"/>
                  </a:ext>
                </a:extLst>
              </a:tr>
              <a:tr h="48344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 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Ellos/Ellas tienen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have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028577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dirty="0"/>
                        <a:t>El/Ella es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He / she is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Ellos</a:t>
                      </a:r>
                      <a:r>
                        <a:rPr lang="en-GB" sz="1400" dirty="0"/>
                        <a:t>/</a:t>
                      </a:r>
                      <a:r>
                        <a:rPr lang="en-GB" sz="1400" dirty="0" err="1"/>
                        <a:t>Ellas</a:t>
                      </a:r>
                      <a:r>
                        <a:rPr lang="en-GB" sz="1400" dirty="0"/>
                        <a:t> son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They are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0609363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3923D98-ED13-C54C-9D15-4F127DAE0F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034778"/>
              </p:ext>
            </p:extLst>
          </p:nvPr>
        </p:nvGraphicFramePr>
        <p:xfrm>
          <a:off x="2556756" y="555450"/>
          <a:ext cx="4611795" cy="369299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63818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2147977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</a:tblGrid>
              <a:tr h="272066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Frases útiles- </a:t>
                      </a:r>
                      <a:r>
                        <a:rPr lang="es-ES_tradnl" sz="1300" b="1" u="none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Useful</a:t>
                      </a:r>
                      <a:r>
                        <a:rPr lang="es-ES_tradnl" sz="13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_tradnl" sz="1300" b="1" u="none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phrases</a:t>
                      </a:r>
                      <a:endParaRPr lang="es-ES_tradnl" sz="13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27206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 asignatura preferida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favourite subject is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27206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Mi/mi profe preferido(a) es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favourite teacher is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2764124"/>
                  </a:ext>
                </a:extLst>
              </a:tr>
              <a:tr h="27206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 estudio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study 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38986"/>
                  </a:ext>
                </a:extLst>
              </a:tr>
              <a:tr h="27206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 no estudio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don’t study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900529"/>
                  </a:ext>
                </a:extLst>
              </a:tr>
              <a:tr h="27206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 gustaría estudiar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would like to study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428450"/>
                  </a:ext>
                </a:extLst>
              </a:tr>
              <a:tr h="42820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 me gustaría estudiar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would not like to study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8241399"/>
                  </a:ext>
                </a:extLst>
              </a:tr>
              <a:tr h="27206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 mi colegio hay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my school there is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000736"/>
                  </a:ext>
                </a:extLst>
              </a:tr>
              <a:tr h="27206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 mi colegio no hay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my school there is not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635450"/>
                  </a:ext>
                </a:extLst>
              </a:tr>
              <a:tr h="27206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 colegio ideal sería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ideal school would be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249921"/>
                  </a:ext>
                </a:extLst>
              </a:tr>
              <a:tr h="27206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 colegio ideal tendrá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ideal school would have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422130"/>
                  </a:ext>
                </a:extLst>
              </a:tr>
              <a:tr h="27206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 el futuro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the future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645982"/>
                  </a:ext>
                </a:extLst>
              </a:tr>
              <a:tr h="27206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3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Cuando seré más mayor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I am older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1028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9221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F848C2-A879-484D-B6F2-56126D46E8E2}"/>
              </a:ext>
            </a:extLst>
          </p:cNvPr>
          <p:cNvSpPr txBox="1"/>
          <p:nvPr/>
        </p:nvSpPr>
        <p:spPr>
          <a:xfrm>
            <a:off x="4742319" y="-66916"/>
            <a:ext cx="20345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Unit 1 - School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9FF9A99-6B96-674C-8BF3-60101CA51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529823"/>
              </p:ext>
            </p:extLst>
          </p:nvPr>
        </p:nvGraphicFramePr>
        <p:xfrm>
          <a:off x="59975" y="2619665"/>
          <a:ext cx="2268436" cy="401819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79716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</a:tblGrid>
              <a:tr h="331832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</a:t>
                      </a:r>
                      <a:r>
                        <a:rPr lang="en-GB" sz="14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rutina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-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routine (present)</a:t>
                      </a: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Estudio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study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2311930554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Llego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arrive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Tengo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have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4223309168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 voy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go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910128743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Escucho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listen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519223639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Trabajo 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work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93400459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Hablo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talk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67791578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Hago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do/make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2507349208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Juego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play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777467313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Como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eat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276293578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Veo/miro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watch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418378749"/>
                  </a:ext>
                </a:extLst>
              </a:tr>
              <a:tr h="30719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Escribo 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write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281992337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86173B9-8D32-FF4A-9EAC-C4303BE01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5727584"/>
              </p:ext>
            </p:extLst>
          </p:nvPr>
        </p:nvGraphicFramePr>
        <p:xfrm>
          <a:off x="2388386" y="2512367"/>
          <a:ext cx="3519053" cy="423279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98394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720659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</a:tblGrid>
              <a:tr h="233926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</a:t>
                      </a:r>
                      <a:r>
                        <a:rPr lang="en-GB" sz="14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rutina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GB" sz="14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pasado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-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routine (past)</a:t>
                      </a: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22777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Estudié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studied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0515384"/>
                  </a:ext>
                </a:extLst>
              </a:tr>
              <a:tr h="33971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Llegué al colegio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arrived to school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22777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Tenía </a:t>
                      </a: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inglés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had English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1988052"/>
                  </a:ext>
                </a:extLst>
              </a:tr>
              <a:tr h="33971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 fui a casa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went home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2764124"/>
                  </a:ext>
                </a:extLst>
              </a:tr>
              <a:tr h="45555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Escuché al profesor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listened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the teacher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438986"/>
                  </a:ext>
                </a:extLst>
              </a:tr>
              <a:tr h="45555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Trabajé en la biblioteca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worked in the library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6900529"/>
                  </a:ext>
                </a:extLst>
              </a:tr>
              <a:tr h="33971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Hable con mi amigo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spoke to my friend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3428450"/>
                  </a:ext>
                </a:extLst>
              </a:tr>
              <a:tr h="22777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Hice mis deberes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did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my homework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3097536"/>
                  </a:ext>
                </a:extLst>
              </a:tr>
              <a:tr h="22777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Jugué al fútbol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played football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2185308"/>
                  </a:ext>
                </a:extLst>
              </a:tr>
              <a:tr h="33971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Comí en la cantina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ate in the canteen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8953536"/>
                  </a:ext>
                </a:extLst>
              </a:tr>
              <a:tr h="3622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 un video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watched a video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22007"/>
                  </a:ext>
                </a:extLst>
              </a:tr>
              <a:tr h="45555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_tradnl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Escribí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wrote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10082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705E56C-8FEE-5C42-A0CF-C0AC7C7373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5425681"/>
              </p:ext>
            </p:extLst>
          </p:nvPr>
        </p:nvGraphicFramePr>
        <p:xfrm>
          <a:off x="8575113" y="3313777"/>
          <a:ext cx="3471839" cy="338247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04422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967417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</a:tblGrid>
              <a:tr h="185242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 </a:t>
                      </a:r>
                      <a:r>
                        <a:rPr lang="en-GB" sz="14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futuro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–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in</a:t>
                      </a:r>
                      <a:r>
                        <a:rPr lang="en-GB" sz="1400" b="1" kern="12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the future</a:t>
                      </a: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31777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estudiar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study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764143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llegar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 arrive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tener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have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5006432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ir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 go 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2764124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escuchar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 listen 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38986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trabajar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 work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900529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hablar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 talk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428450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hacer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 do/make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3097536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jugar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 play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2185308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comer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 eat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8953536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mirar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 watch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724962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escribir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 write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7913681"/>
                  </a:ext>
                </a:extLst>
              </a:tr>
              <a:tr h="18524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Voy a pasar del tema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am going to drop</a:t>
                      </a: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030999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B6312D8-C078-BD4A-92E7-7BCC4F48B491}"/>
              </a:ext>
            </a:extLst>
          </p:cNvPr>
          <p:cNvGraphicFramePr>
            <a:graphicFrameLocks noGrp="1"/>
          </p:cNvGraphicFramePr>
          <p:nvPr/>
        </p:nvGraphicFramePr>
        <p:xfrm>
          <a:off x="8611274" y="91234"/>
          <a:ext cx="3435679" cy="306974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817562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618117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</a:tblGrid>
              <a:tr h="216064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calendario – </a:t>
                      </a:r>
                      <a:r>
                        <a:rPr lang="es-ES_tradnl" sz="1200" b="1" u="none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timetable</a:t>
                      </a:r>
                      <a:endParaRPr lang="es-ES_tradnl" sz="12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2160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Llego a mi colegio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arrive to school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738042450"/>
                  </a:ext>
                </a:extLst>
              </a:tr>
              <a:tr h="2160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Los cursos empiezan en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Lessons start at 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773963250"/>
                  </a:ext>
                </a:extLst>
              </a:tr>
              <a:tr h="2160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Los cursos acaban en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Lessons finish at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165919451"/>
                  </a:ext>
                </a:extLst>
              </a:tr>
              <a:tr h="2160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primer curso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First lesson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805911850"/>
                  </a:ext>
                </a:extLst>
              </a:tr>
              <a:tr h="2160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Segundo </a:t>
                      </a:r>
                      <a:r>
                        <a:rPr lang="en-GB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curso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Second lesson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780285776"/>
                  </a:ext>
                </a:extLst>
              </a:tr>
              <a:tr h="2160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tercer curso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Third lesson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540609363"/>
                  </a:ext>
                </a:extLst>
              </a:tr>
              <a:tr h="2160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Pasar la lista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Registration 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963232210"/>
                  </a:ext>
                </a:extLst>
              </a:tr>
              <a:tr h="2160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recreo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Break 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698287271"/>
                  </a:ext>
                </a:extLst>
              </a:tr>
              <a:tr h="2160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comida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Lunch 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50596682"/>
                  </a:ext>
                </a:extLst>
              </a:tr>
              <a:tr h="31026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reunión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Assembly 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099004635"/>
                  </a:ext>
                </a:extLst>
              </a:tr>
              <a:tr h="21606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retenido/</a:t>
                      </a:r>
                      <a:r>
                        <a:rPr lang="es-ES_tradnl" sz="1200" kern="1200" noProof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castgado</a:t>
                      </a:r>
                      <a:endParaRPr lang="es-ES_tradnl" sz="12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Detention 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2942201003"/>
                  </a:ext>
                </a:extLst>
              </a:tr>
              <a:tr h="34482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 actividades extraescolares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Extra-curricular clubs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A804F4B-58D1-3044-9E56-8E8E74A666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671734"/>
              </p:ext>
            </p:extLst>
          </p:nvPr>
        </p:nvGraphicFramePr>
        <p:xfrm>
          <a:off x="59975" y="341753"/>
          <a:ext cx="5883625" cy="214826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04146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300383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  <a:gridCol w="1768065">
                  <a:extLst>
                    <a:ext uri="{9D8B030D-6E8A-4147-A177-3AD203B41FA5}">
                      <a16:colId xmlns:a16="http://schemas.microsoft.com/office/drawing/2014/main" val="2280754639"/>
                    </a:ext>
                  </a:extLst>
                </a:gridCol>
                <a:gridCol w="1711031">
                  <a:extLst>
                    <a:ext uri="{9D8B030D-6E8A-4147-A177-3AD203B41FA5}">
                      <a16:colId xmlns:a16="http://schemas.microsoft.com/office/drawing/2014/main" val="2065471913"/>
                    </a:ext>
                  </a:extLst>
                </a:gridCol>
              </a:tblGrid>
              <a:tr h="240512">
                <a:tc grid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Los profes – </a:t>
                      </a:r>
                      <a:r>
                        <a:rPr lang="es-ES_tradnl" sz="1400" b="1" u="none" kern="1200" noProof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teachers</a:t>
                      </a:r>
                      <a:r>
                        <a:rPr lang="es-ES_tradnl" sz="14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_tradnl" sz="16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_tradnl" sz="16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22509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Severo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Strict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Paciente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Patient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22509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Inteligente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Intelligent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Impaciente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Impatient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5919451"/>
                  </a:ext>
                </a:extLst>
              </a:tr>
              <a:tr h="33212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Divertido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Fun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Aburrido</a:t>
                      </a:r>
                      <a:endParaRPr lang="en-GB" sz="1400" dirty="0"/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boring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0285776"/>
                  </a:ext>
                </a:extLst>
              </a:tr>
              <a:tr h="22509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Perezoso/a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Lazy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Comprensíon</a:t>
                      </a:r>
                      <a:endParaRPr lang="en-US" sz="1400" dirty="0"/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Understanding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0609363"/>
                  </a:ext>
                </a:extLst>
              </a:tr>
              <a:tr h="22509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Gentil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Kind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Estresado</a:t>
                      </a: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/a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stressed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3232210"/>
                  </a:ext>
                </a:extLst>
              </a:tr>
              <a:tr h="22509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Malvado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Feliz</a:t>
                      </a:r>
                      <a:endParaRPr lang="en-GB" sz="1400" dirty="0"/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happy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8287271"/>
                  </a:ext>
                </a:extLst>
              </a:tr>
              <a:tr h="22509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Trabajo duro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Hard-working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El/Ella me ayuda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He/she helps me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0596682"/>
                  </a:ext>
                </a:extLst>
              </a:tr>
              <a:tr h="225090">
                <a:tc>
                  <a:txBody>
                    <a:bodyPr/>
                    <a:lstStyle/>
                    <a:p>
                      <a:r>
                        <a:rPr lang="en-GB" sz="1400" dirty="0"/>
                        <a:t>Simpatico 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kind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El/Ella enseña bien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He/she teaches well</a:t>
                      </a:r>
                    </a:p>
                  </a:txBody>
                  <a:tcPr marL="66602" marR="66602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079494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9FF9A99-6B96-674C-8BF3-60101CA51D4A}"/>
              </a:ext>
            </a:extLst>
          </p:cNvPr>
          <p:cNvGraphicFramePr>
            <a:graphicFrameLocks noGrp="1"/>
          </p:cNvGraphicFramePr>
          <p:nvPr/>
        </p:nvGraphicFramePr>
        <p:xfrm>
          <a:off x="6027389" y="394749"/>
          <a:ext cx="2463935" cy="63524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72768">
                  <a:extLst>
                    <a:ext uri="{9D8B030D-6E8A-4147-A177-3AD203B41FA5}">
                      <a16:colId xmlns:a16="http://schemas.microsoft.com/office/drawing/2014/main" val="2849905295"/>
                    </a:ext>
                  </a:extLst>
                </a:gridCol>
                <a:gridCol w="1291167">
                  <a:extLst>
                    <a:ext uri="{9D8B030D-6E8A-4147-A177-3AD203B41FA5}">
                      <a16:colId xmlns:a16="http://schemas.microsoft.com/office/drawing/2014/main" val="4131240680"/>
                    </a:ext>
                  </a:extLst>
                </a:gridCol>
              </a:tblGrid>
              <a:tr h="313687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hora – 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time</a:t>
                      </a:r>
                      <a:r>
                        <a:rPr lang="en-GB" sz="1400" b="1" kern="12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endParaRPr lang="es-ES_tradnl" sz="14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203191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la una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 one o’clock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518188761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las dos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 two o’clock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910128743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Tres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519223639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Cuatro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Four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93400459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Cinco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Five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067791578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Seis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six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2507349208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Siete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seven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777467313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Ocho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eight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276293578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Nueve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nine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418378749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Diez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2819923373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Once 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eleven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2685584416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Doce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twelve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898109406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Veinte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twenty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389477279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medio día 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 midday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866729177"/>
                  </a:ext>
                </a:extLst>
              </a:tr>
              <a:tr h="4641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400" kern="1200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la uno y cinco</a:t>
                      </a:r>
                      <a:endParaRPr lang="es-ES_tradnl" sz="14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five minutes</a:t>
                      </a:r>
                      <a:r>
                        <a:rPr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 one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284319893"/>
                  </a:ext>
                </a:extLst>
              </a:tr>
              <a:tr h="4641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la una menos cinco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five minutes to one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551071740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 cuarto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quarter past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373328764"/>
                  </a:ext>
                </a:extLst>
              </a:tr>
              <a:tr h="2904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 </a:t>
                      </a: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media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half past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962034468"/>
                  </a:ext>
                </a:extLst>
              </a:tr>
              <a:tr h="46411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4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Menos cuarto</a:t>
                      </a:r>
                    </a:p>
                  </a:txBody>
                  <a:tcPr marL="66602" marR="66602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quarter to</a:t>
                      </a:r>
                    </a:p>
                  </a:txBody>
                  <a:tcPr marL="66602" marR="66602" marT="0" marB="0" anchor="ctr"/>
                </a:tc>
                <a:extLst>
                  <a:ext uri="{0D108BD9-81ED-4DB2-BD59-A6C34878D82A}">
                    <a16:rowId xmlns:a16="http://schemas.microsoft.com/office/drawing/2014/main" val="11124509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0410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E44D14B-F3B8-ECEC-A5E1-735010C960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94591"/>
              </p:ext>
            </p:extLst>
          </p:nvPr>
        </p:nvGraphicFramePr>
        <p:xfrm>
          <a:off x="191820" y="48894"/>
          <a:ext cx="10696669" cy="6372839"/>
        </p:xfrm>
        <a:graphic>
          <a:graphicData uri="http://schemas.openxmlformats.org/drawingml/2006/table">
            <a:tbl>
              <a:tblPr firstRow="1" firstCol="1" bandRow="1"/>
              <a:tblGrid>
                <a:gridCol w="2674167">
                  <a:extLst>
                    <a:ext uri="{9D8B030D-6E8A-4147-A177-3AD203B41FA5}">
                      <a16:colId xmlns:a16="http://schemas.microsoft.com/office/drawing/2014/main" val="3772818111"/>
                    </a:ext>
                  </a:extLst>
                </a:gridCol>
                <a:gridCol w="3054096">
                  <a:extLst>
                    <a:ext uri="{9D8B030D-6E8A-4147-A177-3AD203B41FA5}">
                      <a16:colId xmlns:a16="http://schemas.microsoft.com/office/drawing/2014/main" val="715875360"/>
                    </a:ext>
                  </a:extLst>
                </a:gridCol>
                <a:gridCol w="2294239">
                  <a:extLst>
                    <a:ext uri="{9D8B030D-6E8A-4147-A177-3AD203B41FA5}">
                      <a16:colId xmlns:a16="http://schemas.microsoft.com/office/drawing/2014/main" val="1363003810"/>
                    </a:ext>
                  </a:extLst>
                </a:gridCol>
                <a:gridCol w="2674167">
                  <a:extLst>
                    <a:ext uri="{9D8B030D-6E8A-4147-A177-3AD203B41FA5}">
                      <a16:colId xmlns:a16="http://schemas.microsoft.com/office/drawing/2014/main" val="820713092"/>
                    </a:ext>
                  </a:extLst>
                </a:gridCol>
              </a:tblGrid>
              <a:tr h="26436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Opinion</a:t>
                      </a:r>
                      <a:endParaRPr lang="en-GB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Subject</a:t>
                      </a:r>
                      <a:endParaRPr lang="en-GB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Connective and verb</a:t>
                      </a:r>
                      <a:endParaRPr lang="en-GB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Adjective</a:t>
                      </a:r>
                      <a:endParaRPr lang="en-GB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240034"/>
                  </a:ext>
                </a:extLst>
              </a:tr>
              <a:tr h="523464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 </a:t>
                      </a:r>
                      <a:r>
                        <a:rPr lang="en-GB" sz="12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encanta</a:t>
                      </a:r>
                      <a:r>
                        <a:rPr lang="en-GB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(n)</a:t>
                      </a:r>
                      <a:r>
                        <a:rPr lang="en-GB" sz="1200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 </a:t>
                      </a:r>
                      <a:r>
                        <a:rPr lang="en-GB" sz="12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gusta</a:t>
                      </a:r>
                      <a:r>
                        <a:rPr lang="en-GB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(n)</a:t>
                      </a:r>
                      <a:endParaRPr lang="en-GB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 </a:t>
                      </a:r>
                      <a:r>
                        <a:rPr lang="en-GB" sz="12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gusta</a:t>
                      </a:r>
                      <a:r>
                        <a:rPr lang="en-GB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(n) </a:t>
                      </a:r>
                      <a:r>
                        <a:rPr lang="en-GB" sz="12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bastante</a:t>
                      </a:r>
                      <a:endParaRPr lang="en-GB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2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Prefiero</a:t>
                      </a:r>
                      <a:endParaRPr lang="en-GB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200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 me </a:t>
                      </a:r>
                      <a:r>
                        <a:rPr lang="fr-FR" sz="12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gusta</a:t>
                      </a:r>
                      <a:r>
                        <a:rPr lang="fr-FR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(n) </a:t>
                      </a:r>
                      <a:endParaRPr lang="en-GB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Odio</a:t>
                      </a:r>
                      <a:r>
                        <a:rPr lang="en-GB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 </a:t>
                      </a:r>
                      <a:r>
                        <a:rPr lang="fr-FR" sz="12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puedo</a:t>
                      </a:r>
                      <a:r>
                        <a:rPr lang="fr-FR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fr-FR" sz="12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soportar</a:t>
                      </a:r>
                      <a:endParaRPr lang="en-GB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200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 </a:t>
                      </a:r>
                      <a:r>
                        <a:rPr lang="en-GB" sz="12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asignatura</a:t>
                      </a:r>
                      <a:r>
                        <a:rPr lang="en-GB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2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favorita</a:t>
                      </a:r>
                      <a:r>
                        <a:rPr lang="en-GB" sz="12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es</a:t>
                      </a:r>
                      <a:endParaRPr lang="en-GB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Soy bueno/a </a:t>
                      </a:r>
                      <a:r>
                        <a:rPr lang="en-GB" sz="14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</a:t>
                      </a:r>
                      <a:r>
                        <a:rPr lang="en-GB" sz="1400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(I am good at)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Soy </a:t>
                      </a:r>
                      <a:r>
                        <a:rPr lang="en-GB" sz="14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malo</a:t>
                      </a:r>
                      <a:r>
                        <a:rPr lang="en-GB" sz="14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/a </a:t>
                      </a:r>
                      <a:r>
                        <a:rPr lang="en-GB" sz="14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</a:t>
                      </a:r>
                      <a:r>
                        <a:rPr lang="en-GB" sz="1400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(I am bad at)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 se me da fatal (I’m rubbish at)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 inglés 
el francés 
el español 
el dibujo 
la música 
la geografía 
la química 
la biología 
la física 
las matemáticas 
los estudios empresariales
la historia 
la informática 
la educación Física/Deporte</a:t>
                      </a:r>
                      <a:r>
                        <a:rPr lang="en-GB" sz="1600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porque</a:t>
                      </a:r>
                      <a:r>
                        <a:rPr lang="en-GB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because it is</a:t>
                      </a:r>
                      <a:endParaRPr lang="en-GB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pero</a:t>
                      </a:r>
                      <a:r>
                        <a:rPr lang="en-GB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but it is</a:t>
                      </a:r>
                      <a:endParaRPr lang="en-GB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aunque</a:t>
                      </a:r>
                      <a:r>
                        <a:rPr lang="en-GB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sea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although it is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600" kern="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más</a:t>
                      </a:r>
                      <a:r>
                        <a:rPr lang="en-GB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…  que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more…than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menos</a:t>
                      </a:r>
                      <a:r>
                        <a:rPr lang="en-GB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… que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less… than</a:t>
                      </a: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divertido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(fun)
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fácil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easy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
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interesante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interesting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
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emocianante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exciting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práctico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practical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
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activo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(active)
importante (important)
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aburrido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boring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
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difícil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difficult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
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agotador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tiring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
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útil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useful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
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relajante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relaxing</a:t>
                      </a:r>
                      <a:r>
                        <a:rPr lang="fr-FR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
</a:t>
                      </a:r>
                      <a:r>
                        <a:rPr lang="fr-FR" sz="1600" b="1" kern="100" dirty="0" err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creativo</a:t>
                      </a:r>
                      <a:r>
                        <a:rPr lang="en-GB" sz="105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160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creative</a:t>
                      </a:r>
                      <a:r>
                        <a:rPr lang="en-GB" sz="1050" b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7851305"/>
                  </a:ext>
                </a:extLst>
              </a:tr>
              <a:tr h="806280">
                <a:tc gridSpan="4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i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favourite subject is French because it is interesting and very useful. However, I am bad at maths so I can’’t stand maths lessons. I think that art is more relaxing than science, but it is less useful.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1200" i="1" kern="1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 asignatura favorita es francés porque es interesante y muy útil. Sin embargo, las matemáticas se me dan fatal, así que no soporto las clases de matemáticas. Dibujo me parece más relajante que las ciencias, pero es menos útil. </a:t>
                      </a:r>
                      <a:endParaRPr lang="en-GB" sz="1200" i="1" kern="1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93236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7444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16C9E7E2-F378-A4A3-F21F-2CC2138A07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3633059"/>
              </p:ext>
            </p:extLst>
          </p:nvPr>
        </p:nvGraphicFramePr>
        <p:xfrm>
          <a:off x="1657350" y="109538"/>
          <a:ext cx="8877300" cy="6637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8877336" imgH="6637449" progId="Word.Document.12">
                  <p:embed/>
                </p:oleObj>
              </mc:Choice>
              <mc:Fallback>
                <p:oleObj name="Document" r:id="rId2" imgW="8877336" imgH="6637449" progId="Word.Document.12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16C9E7E2-F378-A4A3-F21F-2CC2138A07E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57350" y="109538"/>
                        <a:ext cx="8877300" cy="6637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9978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3AAB2AB-35DE-D261-D21F-22F1C982E8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622503"/>
              </p:ext>
            </p:extLst>
          </p:nvPr>
        </p:nvGraphicFramePr>
        <p:xfrm>
          <a:off x="773862" y="275913"/>
          <a:ext cx="10644276" cy="6153342"/>
        </p:xfrm>
        <a:graphic>
          <a:graphicData uri="http://schemas.openxmlformats.org/drawingml/2006/table">
            <a:tbl>
              <a:tblPr firstRow="1" firstCol="1" bandRow="1"/>
              <a:tblGrid>
                <a:gridCol w="2140297">
                  <a:extLst>
                    <a:ext uri="{9D8B030D-6E8A-4147-A177-3AD203B41FA5}">
                      <a16:colId xmlns:a16="http://schemas.microsoft.com/office/drawing/2014/main" val="2599619952"/>
                    </a:ext>
                  </a:extLst>
                </a:gridCol>
                <a:gridCol w="3976593">
                  <a:extLst>
                    <a:ext uri="{9D8B030D-6E8A-4147-A177-3AD203B41FA5}">
                      <a16:colId xmlns:a16="http://schemas.microsoft.com/office/drawing/2014/main" val="1616219697"/>
                    </a:ext>
                  </a:extLst>
                </a:gridCol>
                <a:gridCol w="1508199">
                  <a:extLst>
                    <a:ext uri="{9D8B030D-6E8A-4147-A177-3AD203B41FA5}">
                      <a16:colId xmlns:a16="http://schemas.microsoft.com/office/drawing/2014/main" val="261734546"/>
                    </a:ext>
                  </a:extLst>
                </a:gridCol>
                <a:gridCol w="1145404">
                  <a:extLst>
                    <a:ext uri="{9D8B030D-6E8A-4147-A177-3AD203B41FA5}">
                      <a16:colId xmlns:a16="http://schemas.microsoft.com/office/drawing/2014/main" val="4156235726"/>
                    </a:ext>
                  </a:extLst>
                </a:gridCol>
                <a:gridCol w="1873783">
                  <a:extLst>
                    <a:ext uri="{9D8B030D-6E8A-4147-A177-3AD203B41FA5}">
                      <a16:colId xmlns:a16="http://schemas.microsoft.com/office/drawing/2014/main" val="588209006"/>
                    </a:ext>
                  </a:extLst>
                </a:gridCol>
              </a:tblGrid>
              <a:tr h="1284278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Sobre las ocho y media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(Around half eight)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las diez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(At 10 o’clock)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 el recreo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(At break)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mediodía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(At midday)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 la hora de la comida </a:t>
                      </a:r>
                      <a: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lunchtime)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las dos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(At 2 o’clock)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las tres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(At 3 o’clock)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Fui al colegio en coche / en autobús / a pié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 went to school by car/bus/on foot)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llegué al colegio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 arrived at school)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las clases empezaron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(Lessons started)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las clases terminaron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(Lessons finished)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hicimos un recorrido del edificio     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(We did a tour of the buildings)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hice nuevos amigos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(I made new friends)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comí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 I ate)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jugué al fútbol / baloncesto/ bádminton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 I played football/basketball/ badminton)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pasé una hora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 I spent an hour)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 los laboratorios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(In the labs)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 la biblioteca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(In the library)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 el gimnasio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(in the gym)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 el comedor 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(in the canteen/</a:t>
                      </a:r>
                      <a:br>
                        <a:rPr lang="en-GB" sz="7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dining area)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 el patio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(In the playground)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 sentía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 felt/ I was feeling)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nervioso/a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(nervous)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tímido/a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(shy)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ansioso/a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(anxious)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emocionado/a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(enthusiastic/excited)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aterrado/a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(scared)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impaciente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(impatient)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5185914"/>
                  </a:ext>
                </a:extLst>
              </a:tr>
              <a:tr h="20479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 gustaron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(I liked)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 me gustaron  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 didn’t like)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los profesores (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teachers)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las instalaciones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(the facilities)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las clases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(the lessons)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 comida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(the food)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6657547"/>
                  </a:ext>
                </a:extLst>
              </a:tr>
              <a:tr h="22388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Tuve clase de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 had a lesson)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Conocí a mi profesor(a) de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 met my … teacher)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Encontré a mi profesor(a) de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 found my teacher)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inglés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(English)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matemáticas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(Maths)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ciencias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(Science)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francés (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French)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espa</a:t>
                      </a:r>
                      <a:r>
                        <a:rPr lang="en-GB" sz="7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ñ</a:t>
                      </a: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ol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(Spanish)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historia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(History)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geografía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(Geography)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dibujo / arte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(Art)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música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(Music)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educación física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(PE)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que fue/era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(who was)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que no fue/era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(who wasn’t)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muy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(very)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bastante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(quite)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un poco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(a bit)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demasiado </a:t>
                      </a:r>
                      <a:r>
                        <a:rPr lang="en-GB" sz="700" i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(too)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simpático</a:t>
                      </a:r>
                      <a:r>
                        <a:rPr lang="en-GB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/a </a:t>
                      </a:r>
                      <a:r>
                        <a:rPr lang="en-GB" sz="7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(nice/friendly)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gracioso/a </a:t>
                      </a:r>
                      <a:r>
                        <a:rPr lang="en-GB" sz="7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(funny)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inteligente</a:t>
                      </a:r>
                      <a:r>
                        <a:rPr lang="en-GB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7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(intelligent)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interesante</a:t>
                      </a:r>
                      <a:r>
                        <a:rPr lang="en-GB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7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(interesting)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paciente</a:t>
                      </a:r>
                      <a:r>
                        <a:rPr lang="en-GB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7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(patient)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justo</a:t>
                      </a:r>
                      <a:r>
                        <a:rPr lang="en-GB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/a </a:t>
                      </a:r>
                      <a:r>
                        <a:rPr lang="en-GB" sz="7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(fair)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estricto</a:t>
                      </a:r>
                      <a:r>
                        <a:rPr lang="en-GB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/a </a:t>
                      </a:r>
                      <a:r>
                        <a:rPr lang="en-GB" sz="7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(strict)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antipático</a:t>
                      </a:r>
                      <a:r>
                        <a:rPr lang="en-GB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/a </a:t>
                      </a:r>
                      <a:r>
                        <a:rPr lang="en-GB" sz="7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(unfriendly)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7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impaciente</a:t>
                      </a:r>
                      <a:r>
                        <a:rPr lang="en-GB" sz="7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7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(impatient)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5996" marR="259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58143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1357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0BD09194-BD7B-3DF3-E9E3-1DD29BDAC0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5308577"/>
              </p:ext>
            </p:extLst>
          </p:nvPr>
        </p:nvGraphicFramePr>
        <p:xfrm>
          <a:off x="1657350" y="444500"/>
          <a:ext cx="8877300" cy="596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8877336" imgH="5967244" progId="Word.Document.12">
                  <p:embed/>
                </p:oleObj>
              </mc:Choice>
              <mc:Fallback>
                <p:oleObj name="Document" r:id="rId2" imgW="8877336" imgH="5967244" progId="Word.Document.12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0BD09194-BD7B-3DF3-E9E3-1DD29BDAC07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57350" y="444500"/>
                        <a:ext cx="8877300" cy="596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83055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26937B0-FCA6-BB9C-DE27-41511A8005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211516"/>
              </p:ext>
            </p:extLst>
          </p:nvPr>
        </p:nvGraphicFramePr>
        <p:xfrm>
          <a:off x="539261" y="313266"/>
          <a:ext cx="11105660" cy="5760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97908">
                  <a:extLst>
                    <a:ext uri="{9D8B030D-6E8A-4147-A177-3AD203B41FA5}">
                      <a16:colId xmlns:a16="http://schemas.microsoft.com/office/drawing/2014/main" val="161222263"/>
                    </a:ext>
                  </a:extLst>
                </a:gridCol>
                <a:gridCol w="2754922">
                  <a:extLst>
                    <a:ext uri="{9D8B030D-6E8A-4147-A177-3AD203B41FA5}">
                      <a16:colId xmlns:a16="http://schemas.microsoft.com/office/drawing/2014/main" val="2010379805"/>
                    </a:ext>
                  </a:extLst>
                </a:gridCol>
                <a:gridCol w="2776415">
                  <a:extLst>
                    <a:ext uri="{9D8B030D-6E8A-4147-A177-3AD203B41FA5}">
                      <a16:colId xmlns:a16="http://schemas.microsoft.com/office/drawing/2014/main" val="1527990403"/>
                    </a:ext>
                  </a:extLst>
                </a:gridCol>
                <a:gridCol w="2776415">
                  <a:extLst>
                    <a:ext uri="{9D8B030D-6E8A-4147-A177-3AD203B41FA5}">
                      <a16:colId xmlns:a16="http://schemas.microsoft.com/office/drawing/2014/main" val="13853446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La hora</a:t>
                      </a:r>
                    </a:p>
                    <a:p>
                      <a:r>
                        <a:rPr lang="en-GB" sz="1200" dirty="0"/>
                        <a:t>(the time)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hoy (today)</a:t>
                      </a:r>
                    </a:p>
                    <a:p>
                      <a:r>
                        <a:rPr lang="en-GB" sz="1200" dirty="0" err="1"/>
                        <a:t>normalmente</a:t>
                      </a:r>
                      <a:endParaRPr lang="en-GB" sz="1200" dirty="0"/>
                    </a:p>
                    <a:p>
                      <a:r>
                        <a:rPr lang="en-GB" sz="1200" dirty="0"/>
                        <a:t>(normally)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/>
                        <a:t>ayer</a:t>
                      </a:r>
                      <a:r>
                        <a:rPr lang="en-GB" sz="1200" dirty="0"/>
                        <a:t> (yesterday)</a:t>
                      </a:r>
                    </a:p>
                    <a:p>
                      <a:r>
                        <a:rPr lang="en-GB" sz="1200" dirty="0"/>
                        <a:t>lunes </a:t>
                      </a:r>
                      <a:r>
                        <a:rPr lang="en-GB" sz="1200" dirty="0" err="1"/>
                        <a:t>pasado</a:t>
                      </a:r>
                      <a:endParaRPr lang="en-GB" sz="1200" dirty="0"/>
                    </a:p>
                    <a:p>
                      <a:r>
                        <a:rPr lang="en-GB" sz="1200" dirty="0"/>
                        <a:t>(last Monday)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/>
                        <a:t>mañana</a:t>
                      </a:r>
                      <a:r>
                        <a:rPr lang="en-GB" sz="1200" dirty="0"/>
                        <a:t> (tomorrow)</a:t>
                      </a:r>
                    </a:p>
                    <a:p>
                      <a:r>
                        <a:rPr lang="en-GB" sz="1200" dirty="0" err="1"/>
                        <a:t>el</a:t>
                      </a:r>
                      <a:r>
                        <a:rPr lang="en-GB" sz="1200" dirty="0"/>
                        <a:t> martes que </a:t>
                      </a:r>
                      <a:r>
                        <a:rPr lang="en-GB" sz="1200" dirty="0" err="1"/>
                        <a:t>viene</a:t>
                      </a:r>
                      <a:endParaRPr lang="en-GB" sz="1200" dirty="0"/>
                    </a:p>
                    <a:p>
                      <a:r>
                        <a:rPr lang="en-GB" sz="1200" dirty="0"/>
                        <a:t>(next Tuesday)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65715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dirty="0"/>
                        <a:t>a</a:t>
                      </a:r>
                    </a:p>
                    <a:p>
                      <a:r>
                        <a:rPr lang="en-GB" sz="1200" dirty="0"/>
                        <a:t>(at)</a:t>
                      </a:r>
                    </a:p>
                    <a:p>
                      <a:r>
                        <a:rPr lang="en-GB" sz="1200" b="1" dirty="0"/>
                        <a:t>las </a:t>
                      </a:r>
                      <a:r>
                        <a:rPr lang="en-GB" sz="1200" b="1" dirty="0" err="1"/>
                        <a:t>ocho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(8:00)</a:t>
                      </a:r>
                    </a:p>
                    <a:p>
                      <a:r>
                        <a:rPr lang="en-GB" sz="1200" b="1" dirty="0"/>
                        <a:t>las </a:t>
                      </a:r>
                      <a:r>
                        <a:rPr lang="en-GB" sz="1200" b="1" dirty="0" err="1"/>
                        <a:t>nueve</a:t>
                      </a:r>
                      <a:r>
                        <a:rPr lang="en-GB" sz="1200" b="1" dirty="0"/>
                        <a:t> y </a:t>
                      </a:r>
                      <a:r>
                        <a:rPr lang="en-GB" sz="1200" b="1" dirty="0" err="1"/>
                        <a:t>cinco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(9:05)</a:t>
                      </a:r>
                    </a:p>
                    <a:p>
                      <a:r>
                        <a:rPr lang="en-GB" sz="1200" b="1" dirty="0"/>
                        <a:t>las </a:t>
                      </a:r>
                      <a:r>
                        <a:rPr lang="en-GB" sz="1200" b="1" dirty="0" err="1"/>
                        <a:t>diez</a:t>
                      </a:r>
                      <a:r>
                        <a:rPr lang="en-GB" sz="1200" b="1" dirty="0"/>
                        <a:t> y </a:t>
                      </a:r>
                      <a:r>
                        <a:rPr lang="en-GB" sz="1200" b="1" dirty="0" err="1"/>
                        <a:t>diez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(10:10)</a:t>
                      </a:r>
                    </a:p>
                    <a:p>
                      <a:r>
                        <a:rPr lang="en-GB" sz="1200" b="1" dirty="0"/>
                        <a:t>las once y </a:t>
                      </a:r>
                      <a:r>
                        <a:rPr lang="en-GB" sz="1200" b="1" dirty="0" err="1"/>
                        <a:t>cuarto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(quarter past 11) </a:t>
                      </a:r>
                    </a:p>
                    <a:p>
                      <a:r>
                        <a:rPr lang="en-GB" sz="1200" b="1" dirty="0"/>
                        <a:t>al </a:t>
                      </a:r>
                      <a:r>
                        <a:rPr lang="en-GB" sz="1200" b="1" dirty="0" err="1"/>
                        <a:t>mediodía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(at midday)</a:t>
                      </a:r>
                    </a:p>
                    <a:p>
                      <a:r>
                        <a:rPr lang="en-GB" sz="1200" b="1" dirty="0"/>
                        <a:t>la </a:t>
                      </a:r>
                      <a:r>
                        <a:rPr lang="en-GB" sz="1200" b="1" dirty="0" err="1"/>
                        <a:t>una</a:t>
                      </a:r>
                      <a:r>
                        <a:rPr lang="en-GB" sz="1200" b="1" dirty="0"/>
                        <a:t> y media</a:t>
                      </a:r>
                    </a:p>
                    <a:p>
                      <a:r>
                        <a:rPr lang="en-GB" sz="1200" dirty="0"/>
                        <a:t>(1:15)</a:t>
                      </a:r>
                    </a:p>
                    <a:p>
                      <a:r>
                        <a:rPr lang="en-GB" sz="1200" b="1" dirty="0"/>
                        <a:t>las dos </a:t>
                      </a:r>
                      <a:r>
                        <a:rPr lang="en-GB" sz="1200" b="1" dirty="0" err="1"/>
                        <a:t>menos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cuarto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(quarter to 2)</a:t>
                      </a:r>
                    </a:p>
                    <a:p>
                      <a:r>
                        <a:rPr lang="en-GB" sz="1200" b="1" dirty="0"/>
                        <a:t>las </a:t>
                      </a:r>
                      <a:r>
                        <a:rPr lang="en-GB" sz="1200" b="1" dirty="0" err="1"/>
                        <a:t>tres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menos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cinco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(5 to 3)</a:t>
                      </a:r>
                    </a:p>
                    <a:p>
                      <a:r>
                        <a:rPr lang="en-GB" sz="1200" b="1" dirty="0"/>
                        <a:t>a la hora de </a:t>
                      </a:r>
                      <a:r>
                        <a:rPr lang="en-GB" sz="1200" b="1" dirty="0" err="1"/>
                        <a:t>recreo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(at breaktime)</a:t>
                      </a:r>
                    </a:p>
                    <a:p>
                      <a:r>
                        <a:rPr lang="en-GB" sz="1200" b="1" dirty="0"/>
                        <a:t>a la hora de comer</a:t>
                      </a:r>
                    </a:p>
                    <a:p>
                      <a:r>
                        <a:rPr lang="en-GB" sz="1200" dirty="0"/>
                        <a:t>(at lunchtime)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err="1"/>
                        <a:t>tengo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have)</a:t>
                      </a:r>
                    </a:p>
                    <a:p>
                      <a:r>
                        <a:rPr lang="en-GB" sz="1200" b="1" dirty="0" err="1"/>
                        <a:t>hago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do)</a:t>
                      </a:r>
                    </a:p>
                    <a:p>
                      <a:endParaRPr lang="en-GB" sz="1200" dirty="0"/>
                    </a:p>
                    <a:p>
                      <a:r>
                        <a:rPr lang="en-GB" sz="1200" b="1" dirty="0" err="1"/>
                        <a:t>como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eat)</a:t>
                      </a:r>
                    </a:p>
                    <a:p>
                      <a:r>
                        <a:rPr lang="en-GB" sz="1200" b="1" dirty="0" err="1"/>
                        <a:t>trabajo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work)</a:t>
                      </a:r>
                    </a:p>
                    <a:p>
                      <a:r>
                        <a:rPr lang="en-GB" sz="1200" b="1" dirty="0" err="1"/>
                        <a:t>juego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play)</a:t>
                      </a:r>
                    </a:p>
                    <a:p>
                      <a:r>
                        <a:rPr lang="en-GB" sz="1200" b="1" dirty="0" err="1"/>
                        <a:t>escucho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listen)</a:t>
                      </a:r>
                    </a:p>
                    <a:p>
                      <a:endParaRPr lang="en-GB" sz="1200" dirty="0"/>
                    </a:p>
                    <a:p>
                      <a:r>
                        <a:rPr lang="en-GB" sz="1200" b="1" dirty="0" err="1"/>
                        <a:t>voy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 I go)</a:t>
                      </a:r>
                    </a:p>
                    <a:p>
                      <a:r>
                        <a:rPr lang="en-GB" sz="1200" b="1" dirty="0" err="1"/>
                        <a:t>llego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arrive)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err="1"/>
                        <a:t>tenía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had)</a:t>
                      </a:r>
                    </a:p>
                    <a:p>
                      <a:r>
                        <a:rPr lang="en-GB" sz="1200" b="1" dirty="0" err="1"/>
                        <a:t>hice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did)</a:t>
                      </a:r>
                    </a:p>
                    <a:p>
                      <a:endParaRPr lang="en-GB" sz="1200" dirty="0"/>
                    </a:p>
                    <a:p>
                      <a:r>
                        <a:rPr lang="en-GB" sz="1200" b="1" dirty="0" err="1"/>
                        <a:t>comí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ate)</a:t>
                      </a:r>
                    </a:p>
                    <a:p>
                      <a:r>
                        <a:rPr lang="en-GB" sz="1200" b="1" dirty="0" err="1"/>
                        <a:t>trabajé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worked)</a:t>
                      </a:r>
                    </a:p>
                    <a:p>
                      <a:r>
                        <a:rPr lang="en-GB" sz="1200" b="1" dirty="0" err="1"/>
                        <a:t>jugué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played)</a:t>
                      </a:r>
                    </a:p>
                    <a:p>
                      <a:r>
                        <a:rPr lang="en-GB" sz="1200" b="1" dirty="0" err="1"/>
                        <a:t>escuché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listened)</a:t>
                      </a:r>
                    </a:p>
                    <a:p>
                      <a:endParaRPr lang="en-GB" sz="1200" dirty="0"/>
                    </a:p>
                    <a:p>
                      <a:r>
                        <a:rPr lang="en-GB" sz="1200" b="1" dirty="0" err="1"/>
                        <a:t>fui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went)</a:t>
                      </a:r>
                    </a:p>
                    <a:p>
                      <a:r>
                        <a:rPr lang="en-GB" sz="1200" b="1" dirty="0" err="1"/>
                        <a:t>llegué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 arrived)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err="1"/>
                        <a:t>voy</a:t>
                      </a:r>
                      <a:r>
                        <a:rPr lang="en-GB" sz="1200" b="1" dirty="0"/>
                        <a:t> a </a:t>
                      </a:r>
                      <a:r>
                        <a:rPr lang="en-GB" sz="1200" b="1" dirty="0" err="1"/>
                        <a:t>tener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(I’m going to have)</a:t>
                      </a:r>
                    </a:p>
                    <a:p>
                      <a:r>
                        <a:rPr lang="en-GB" sz="1200" b="1" dirty="0" err="1"/>
                        <a:t>voy</a:t>
                      </a:r>
                      <a:r>
                        <a:rPr lang="en-GB" sz="1200" b="1" dirty="0"/>
                        <a:t> a </a:t>
                      </a:r>
                      <a:r>
                        <a:rPr lang="en-GB" sz="1200" b="1" dirty="0" err="1"/>
                        <a:t>hacer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(I’m going to do)</a:t>
                      </a:r>
                    </a:p>
                    <a:p>
                      <a:endParaRPr lang="en-GB" sz="1200" dirty="0"/>
                    </a:p>
                    <a:p>
                      <a:r>
                        <a:rPr lang="en-GB" sz="1200" b="1" dirty="0" err="1"/>
                        <a:t>voy</a:t>
                      </a:r>
                      <a:r>
                        <a:rPr lang="en-GB" sz="1200" b="1" dirty="0"/>
                        <a:t> a comer</a:t>
                      </a:r>
                    </a:p>
                    <a:p>
                      <a:r>
                        <a:rPr lang="en-GB" sz="1200" dirty="0"/>
                        <a:t>(I’m going to eat)</a:t>
                      </a:r>
                    </a:p>
                    <a:p>
                      <a:r>
                        <a:rPr lang="en-GB" sz="1200" b="1" dirty="0" err="1"/>
                        <a:t>voy</a:t>
                      </a:r>
                      <a:r>
                        <a:rPr lang="en-GB" sz="1200" b="1" dirty="0"/>
                        <a:t> a </a:t>
                      </a:r>
                      <a:r>
                        <a:rPr lang="en-GB" sz="1200" b="1" dirty="0" err="1"/>
                        <a:t>trabajar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(I’m going to work)</a:t>
                      </a:r>
                    </a:p>
                    <a:p>
                      <a:r>
                        <a:rPr lang="en-GB" sz="1200" b="1" dirty="0" err="1"/>
                        <a:t>voy</a:t>
                      </a:r>
                      <a:r>
                        <a:rPr lang="en-GB" sz="1200" b="1" dirty="0"/>
                        <a:t> a </a:t>
                      </a:r>
                      <a:r>
                        <a:rPr lang="en-GB" sz="1200" b="1" dirty="0" err="1"/>
                        <a:t>jugar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(I’m going to play)</a:t>
                      </a:r>
                    </a:p>
                    <a:p>
                      <a:r>
                        <a:rPr lang="en-GB" sz="1200" b="1" dirty="0" err="1"/>
                        <a:t>voy</a:t>
                      </a:r>
                      <a:r>
                        <a:rPr lang="en-GB" sz="1200" b="1" dirty="0"/>
                        <a:t> a </a:t>
                      </a:r>
                      <a:r>
                        <a:rPr lang="en-GB" sz="1200" b="1" dirty="0" err="1"/>
                        <a:t>escuchar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(I’m going to listen)</a:t>
                      </a:r>
                    </a:p>
                    <a:p>
                      <a:endParaRPr lang="en-GB" sz="1200" dirty="0"/>
                    </a:p>
                    <a:p>
                      <a:r>
                        <a:rPr lang="en-GB" sz="1200" b="1" dirty="0" err="1"/>
                        <a:t>voy</a:t>
                      </a:r>
                      <a:r>
                        <a:rPr lang="en-GB" sz="1200" b="1" dirty="0"/>
                        <a:t> a </a:t>
                      </a:r>
                      <a:r>
                        <a:rPr lang="en-GB" sz="1200" b="1" dirty="0" err="1"/>
                        <a:t>ir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(I’m going to go)</a:t>
                      </a:r>
                    </a:p>
                    <a:p>
                      <a:r>
                        <a:rPr lang="en-GB" sz="1200" b="1" dirty="0" err="1"/>
                        <a:t>voy</a:t>
                      </a:r>
                      <a:r>
                        <a:rPr lang="en-GB" sz="1200" b="1" dirty="0"/>
                        <a:t> a </a:t>
                      </a:r>
                      <a:r>
                        <a:rPr lang="en-GB" sz="1200" b="1" dirty="0" err="1"/>
                        <a:t>llegar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(I’m going to arrive)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6563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err="1"/>
                        <a:t>en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el</a:t>
                      </a:r>
                      <a:r>
                        <a:rPr lang="en-GB" sz="1200" b="1" dirty="0"/>
                        <a:t> patio de </a:t>
                      </a:r>
                      <a:r>
                        <a:rPr lang="en-GB" sz="1200" b="1" dirty="0" err="1"/>
                        <a:t>recreo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dirty="0"/>
                        <a:t>(on the playground)</a:t>
                      </a:r>
                    </a:p>
                    <a:p>
                      <a:r>
                        <a:rPr lang="en-GB" sz="1200" b="1" dirty="0" err="1"/>
                        <a:t>en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el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laboratorio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dirty="0"/>
                        <a:t>(in the lab)</a:t>
                      </a:r>
                    </a:p>
                    <a:p>
                      <a:r>
                        <a:rPr lang="en-GB" sz="1200" b="1" dirty="0" err="1"/>
                        <a:t>en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el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comedor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dirty="0"/>
                        <a:t>(in the </a:t>
                      </a:r>
                      <a:r>
                        <a:rPr lang="en-GB" sz="1200" dirty="0" err="1"/>
                        <a:t>cantine</a:t>
                      </a:r>
                      <a:r>
                        <a:rPr lang="en-GB" sz="1200" dirty="0"/>
                        <a:t>)</a:t>
                      </a:r>
                    </a:p>
                    <a:p>
                      <a:r>
                        <a:rPr lang="en-GB" sz="1200" b="1" dirty="0" err="1"/>
                        <a:t>en</a:t>
                      </a:r>
                      <a:r>
                        <a:rPr lang="en-GB" sz="1200" b="1" dirty="0"/>
                        <a:t> la aula </a:t>
                      </a:r>
                      <a:r>
                        <a:rPr lang="en-GB" sz="1200" dirty="0"/>
                        <a:t>(in the classroom)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err="1"/>
                        <a:t>en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el</a:t>
                      </a:r>
                      <a:r>
                        <a:rPr lang="en-GB" sz="1200" b="1" dirty="0"/>
                        <a:t> colegio </a:t>
                      </a:r>
                      <a:r>
                        <a:rPr lang="en-GB" sz="1200" dirty="0"/>
                        <a:t>(at school)</a:t>
                      </a:r>
                    </a:p>
                    <a:p>
                      <a:r>
                        <a:rPr lang="en-GB" sz="1200" b="1" dirty="0" err="1"/>
                        <a:t>en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el</a:t>
                      </a:r>
                      <a:r>
                        <a:rPr lang="en-GB" sz="1200" b="1" dirty="0"/>
                        <a:t> club de tennis </a:t>
                      </a:r>
                      <a:r>
                        <a:rPr lang="en-GB" sz="1200" dirty="0"/>
                        <a:t>(at tennis club)</a:t>
                      </a:r>
                    </a:p>
                    <a:p>
                      <a:r>
                        <a:rPr lang="en-GB" sz="1200" b="1" dirty="0"/>
                        <a:t>mi </a:t>
                      </a:r>
                      <a:r>
                        <a:rPr lang="en-GB" sz="1200" b="1" dirty="0" err="1"/>
                        <a:t>primera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clase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dirty="0"/>
                        <a:t>( my first lesson)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un club de </a:t>
                      </a:r>
                      <a:r>
                        <a:rPr lang="en-GB" sz="1200" b="1" dirty="0" err="1"/>
                        <a:t>baile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dirty="0"/>
                        <a:t>(a dance club)</a:t>
                      </a:r>
                    </a:p>
                    <a:p>
                      <a:r>
                        <a:rPr lang="en-GB" sz="1200" b="1" dirty="0"/>
                        <a:t>un club de foot </a:t>
                      </a:r>
                      <a:r>
                        <a:rPr lang="en-GB" sz="1200" dirty="0"/>
                        <a:t>(a football club)</a:t>
                      </a:r>
                    </a:p>
                    <a:p>
                      <a:r>
                        <a:rPr lang="en-GB" sz="1200" b="1" dirty="0"/>
                        <a:t>las </a:t>
                      </a:r>
                      <a:r>
                        <a:rPr lang="en-GB" sz="1200" b="1" dirty="0" err="1"/>
                        <a:t>actividades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extrascolares</a:t>
                      </a:r>
                      <a:endParaRPr lang="en-GB" sz="1200" b="1" dirty="0"/>
                    </a:p>
                    <a:p>
                      <a:r>
                        <a:rPr lang="en-GB" sz="1200" dirty="0"/>
                        <a:t>(extracurricular activities)</a:t>
                      </a:r>
                    </a:p>
                    <a:p>
                      <a:r>
                        <a:rPr lang="en-GB" sz="1200" b="1" dirty="0" err="1"/>
                        <a:t>los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b="1" dirty="0" err="1"/>
                        <a:t>deberes</a:t>
                      </a:r>
                      <a:r>
                        <a:rPr lang="en-GB" sz="1200" b="1" dirty="0"/>
                        <a:t> </a:t>
                      </a:r>
                      <a:r>
                        <a:rPr lang="en-GB" sz="1200" dirty="0"/>
                        <a:t>(homework)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26561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5071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  <_dlc_DocId xmlns="17a39593-945a-4813-81bf-1728cf9e5038">RVPSRJS5WCQE-1801518596-45948</_dlc_DocId>
    <_dlc_DocIdUrl xmlns="17a39593-945a-4813-81bf-1728cf9e5038">
      <Url>https://stpeterscatholicschool.sharepoint.com/sites/StaffShared/_layouts/15/DocIdRedir.aspx?ID=RVPSRJS5WCQE-1801518596-45948</Url>
      <Description>RVPSRJS5WCQE-1801518596-45948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E0DDD0C-B159-441A-B13D-7591FBCE6C23}"/>
</file>

<file path=customXml/itemProps2.xml><?xml version="1.0" encoding="utf-8"?>
<ds:datastoreItem xmlns:ds="http://schemas.openxmlformats.org/officeDocument/2006/customXml" ds:itemID="{0D6BACD8-B4E7-4A24-9EBE-FC336DB6C1D8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0F395D22-50A0-4B93-9B45-7296E05C26BE}">
  <ds:schemaRefs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terms/"/>
    <ds:schemaRef ds:uri="b718aa60-7cf0-45e3-8d89-7c676556ebc7"/>
    <ds:schemaRef ds:uri="http://schemas.microsoft.com/office/2006/documentManagement/types"/>
    <ds:schemaRef ds:uri="http://purl.org/dc/dcmitype/"/>
    <ds:schemaRef ds:uri="a0474e4c-aed6-4eae-a604-0bea1de83e7a"/>
  </ds:schemaRefs>
</ds:datastoreItem>
</file>

<file path=customXml/itemProps4.xml><?xml version="1.0" encoding="utf-8"?>
<ds:datastoreItem xmlns:ds="http://schemas.openxmlformats.org/officeDocument/2006/customXml" ds:itemID="{EE82D83B-1DE1-4439-B4ED-12D13A9FFE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2061</Words>
  <Application>Microsoft Office PowerPoint</Application>
  <PresentationFormat>Widescreen</PresentationFormat>
  <Paragraphs>620</Paragraphs>
  <Slides>8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Bodoni MT</vt:lpstr>
      <vt:lpstr>Calibri</vt:lpstr>
      <vt:lpstr>Calibri Light</vt:lpstr>
      <vt:lpstr>Comic Sans MS</vt:lpstr>
      <vt:lpstr>Office Theme</vt:lpstr>
      <vt:lpstr>Document</vt:lpstr>
      <vt:lpstr>Y9 Unit 1 Vocabulary pack SPANISH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Hunt</dc:creator>
  <cp:lastModifiedBy>Mrs N Mateos</cp:lastModifiedBy>
  <cp:revision>10</cp:revision>
  <dcterms:created xsi:type="dcterms:W3CDTF">2020-07-07T16:58:00Z</dcterms:created>
  <dcterms:modified xsi:type="dcterms:W3CDTF">2025-07-14T08:32:47Z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372800</vt:r8>
  </property>
  <property fmtid="{D5CDD505-2E9C-101B-9397-08002B2CF9AE}" pid="4" name="_dlc_DocIdItemGuid">
    <vt:lpwstr>0196caa9-55db-45bf-954f-4938048e3dc1</vt:lpwstr>
  </property>
  <property fmtid="{D5CDD505-2E9C-101B-9397-08002B2CF9AE}" pid="5" name="MediaServiceImageTags">
    <vt:lpwstr/>
  </property>
</Properties>
</file>