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35"/>
  </p:notesMasterIdLst>
  <p:sldIdLst>
    <p:sldId id="286" r:id="rId6"/>
    <p:sldId id="287" r:id="rId7"/>
    <p:sldId id="285" r:id="rId8"/>
    <p:sldId id="270" r:id="rId9"/>
    <p:sldId id="271" r:id="rId10"/>
    <p:sldId id="273" r:id="rId11"/>
    <p:sldId id="272" r:id="rId12"/>
    <p:sldId id="276" r:id="rId13"/>
    <p:sldId id="258" r:id="rId14"/>
    <p:sldId id="275" r:id="rId15"/>
    <p:sldId id="292" r:id="rId16"/>
    <p:sldId id="277" r:id="rId17"/>
    <p:sldId id="279" r:id="rId18"/>
    <p:sldId id="268" r:id="rId19"/>
    <p:sldId id="280" r:id="rId20"/>
    <p:sldId id="294" r:id="rId21"/>
    <p:sldId id="283" r:id="rId22"/>
    <p:sldId id="269" r:id="rId23"/>
    <p:sldId id="295" r:id="rId24"/>
    <p:sldId id="293" r:id="rId25"/>
    <p:sldId id="284" r:id="rId26"/>
    <p:sldId id="257" r:id="rId27"/>
    <p:sldId id="296" r:id="rId28"/>
    <p:sldId id="288" r:id="rId29"/>
    <p:sldId id="289" r:id="rId30"/>
    <p:sldId id="290" r:id="rId31"/>
    <p:sldId id="291" r:id="rId32"/>
    <p:sldId id="297" r:id="rId33"/>
    <p:sldId id="25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7AF"/>
    <a:srgbClr val="FFFFD1"/>
    <a:srgbClr val="FFF1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935224-127D-45F9-900F-974143A1C094}" v="8" dt="2026-05-01T09:29:58.8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J Pacheco" userId="be615c06-5531-4302-89a9-96a4e6099b58" providerId="ADAL" clId="{37F937B8-6F9B-4EA0-9485-82D23498C9CD}"/>
    <pc:docChg chg="undo custSel addSld delSld modSld sldOrd">
      <pc:chgData name="Mrs J Pacheco" userId="be615c06-5531-4302-89a9-96a4e6099b58" providerId="ADAL" clId="{37F937B8-6F9B-4EA0-9485-82D23498C9CD}" dt="2026-04-25T15:59:32.120" v="7282" actId="1038"/>
      <pc:docMkLst>
        <pc:docMk/>
      </pc:docMkLst>
      <pc:sldChg chg="modSp mod">
        <pc:chgData name="Mrs J Pacheco" userId="be615c06-5531-4302-89a9-96a4e6099b58" providerId="ADAL" clId="{37F937B8-6F9B-4EA0-9485-82D23498C9CD}" dt="2026-04-18T14:04:04.987" v="4529" actId="1036"/>
        <pc:sldMkLst>
          <pc:docMk/>
          <pc:sldMk cId="775636958" sldId="257"/>
        </pc:sldMkLst>
        <pc:spChg chg="mod">
          <ac:chgData name="Mrs J Pacheco" userId="be615c06-5531-4302-89a9-96a4e6099b58" providerId="ADAL" clId="{37F937B8-6F9B-4EA0-9485-82D23498C9CD}" dt="2026-04-18T14:03:14.366" v="4513" actId="255"/>
          <ac:spMkLst>
            <pc:docMk/>
            <pc:sldMk cId="775636958" sldId="257"/>
            <ac:spMk id="2" creationId="{81F80F0A-24FD-0B9D-508F-D0AA4B75A2BF}"/>
          </ac:spMkLst>
        </pc:spChg>
        <pc:spChg chg="mod">
          <ac:chgData name="Mrs J Pacheco" userId="be615c06-5531-4302-89a9-96a4e6099b58" providerId="ADAL" clId="{37F937B8-6F9B-4EA0-9485-82D23498C9CD}" dt="2026-04-18T14:03:53.429" v="4518" actId="20577"/>
          <ac:spMkLst>
            <pc:docMk/>
            <pc:sldMk cId="775636958" sldId="257"/>
            <ac:spMk id="3" creationId="{B5921633-C451-7618-AE76-A48BC5368477}"/>
          </ac:spMkLst>
        </pc:spChg>
        <pc:picChg chg="mod">
          <ac:chgData name="Mrs J Pacheco" userId="be615c06-5531-4302-89a9-96a4e6099b58" providerId="ADAL" clId="{37F937B8-6F9B-4EA0-9485-82D23498C9CD}" dt="2026-04-18T14:04:04.987" v="4529" actId="1036"/>
          <ac:picMkLst>
            <pc:docMk/>
            <pc:sldMk cId="775636958" sldId="257"/>
            <ac:picMk id="4" creationId="{76967E1E-D350-E0EA-A3C0-750B05A7A3A5}"/>
          </ac:picMkLst>
        </pc:picChg>
      </pc:sldChg>
      <pc:sldChg chg="addSp delSp modSp mod">
        <pc:chgData name="Mrs J Pacheco" userId="be615c06-5531-4302-89a9-96a4e6099b58" providerId="ADAL" clId="{37F937B8-6F9B-4EA0-9485-82D23498C9CD}" dt="2026-04-18T15:09:15.990" v="5034" actId="14100"/>
        <pc:sldMkLst>
          <pc:docMk/>
          <pc:sldMk cId="776414355" sldId="258"/>
        </pc:sldMkLst>
        <pc:spChg chg="mod">
          <ac:chgData name="Mrs J Pacheco" userId="be615c06-5531-4302-89a9-96a4e6099b58" providerId="ADAL" clId="{37F937B8-6F9B-4EA0-9485-82D23498C9CD}" dt="2026-04-18T15:09:01.467" v="5013" actId="255"/>
          <ac:spMkLst>
            <pc:docMk/>
            <pc:sldMk cId="776414355" sldId="258"/>
            <ac:spMk id="5" creationId="{00000000-0000-0000-0000-000000000000}"/>
          </ac:spMkLst>
        </pc:spChg>
        <pc:spChg chg="mod">
          <ac:chgData name="Mrs J Pacheco" userId="be615c06-5531-4302-89a9-96a4e6099b58" providerId="ADAL" clId="{37F937B8-6F9B-4EA0-9485-82D23498C9CD}" dt="2026-04-18T15:09:07.964" v="5020" actId="1036"/>
          <ac:spMkLst>
            <pc:docMk/>
            <pc:sldMk cId="776414355" sldId="258"/>
            <ac:spMk id="6" creationId="{E4D9A797-70E4-9073-987E-A9DCCA822812}"/>
          </ac:spMkLst>
        </pc:spChg>
        <pc:picChg chg="mod">
          <ac:chgData name="Mrs J Pacheco" userId="be615c06-5531-4302-89a9-96a4e6099b58" providerId="ADAL" clId="{37F937B8-6F9B-4EA0-9485-82D23498C9CD}" dt="2026-04-18T15:09:15.990" v="5034" actId="14100"/>
          <ac:picMkLst>
            <pc:docMk/>
            <pc:sldMk cId="776414355" sldId="258"/>
            <ac:picMk id="2" creationId="{DE22384D-58B0-84B4-8F2D-CF4979AAE8A9}"/>
          </ac:picMkLst>
        </pc:picChg>
        <pc:picChg chg="add mod">
          <ac:chgData name="Mrs J Pacheco" userId="be615c06-5531-4302-89a9-96a4e6099b58" providerId="ADAL" clId="{37F937B8-6F9B-4EA0-9485-82D23498C9CD}" dt="2026-04-18T15:09:11.455" v="5033" actId="1036"/>
          <ac:picMkLst>
            <pc:docMk/>
            <pc:sldMk cId="776414355" sldId="258"/>
            <ac:picMk id="8" creationId="{C87F5826-F753-9C16-2A44-DEE9775900AC}"/>
          </ac:picMkLst>
        </pc:picChg>
      </pc:sldChg>
      <pc:sldChg chg="modSp mod modShow">
        <pc:chgData name="Mrs J Pacheco" userId="be615c06-5531-4302-89a9-96a4e6099b58" providerId="ADAL" clId="{37F937B8-6F9B-4EA0-9485-82D23498C9CD}" dt="2026-04-18T15:49:49.006" v="5840" actId="6549"/>
        <pc:sldMkLst>
          <pc:docMk/>
          <pc:sldMk cId="2076273528" sldId="259"/>
        </pc:sldMkLst>
        <pc:graphicFrameChg chg="mod modGraphic">
          <ac:chgData name="Mrs J Pacheco" userId="be615c06-5531-4302-89a9-96a4e6099b58" providerId="ADAL" clId="{37F937B8-6F9B-4EA0-9485-82D23498C9CD}" dt="2026-04-18T15:49:49.006" v="5840" actId="6549"/>
          <ac:graphicFrameMkLst>
            <pc:docMk/>
            <pc:sldMk cId="2076273528" sldId="259"/>
            <ac:graphicFrameMk id="2" creationId="{00000000-0000-0000-0000-000000000000}"/>
          </ac:graphicFrameMkLst>
        </pc:graphicFrameChg>
        <pc:picChg chg="mod">
          <ac:chgData name="Mrs J Pacheco" userId="be615c06-5531-4302-89a9-96a4e6099b58" providerId="ADAL" clId="{37F937B8-6F9B-4EA0-9485-82D23498C9CD}" dt="2026-04-18T14:04:11.391" v="4535" actId="1036"/>
          <ac:picMkLst>
            <pc:docMk/>
            <pc:sldMk cId="2076273528" sldId="259"/>
            <ac:picMk id="6" creationId="{170D6AAB-A82B-AA10-6456-FCF22548701D}"/>
          </ac:picMkLst>
        </pc:picChg>
      </pc:sldChg>
      <pc:sldChg chg="modSp del mod ord modShow">
        <pc:chgData name="Mrs J Pacheco" userId="be615c06-5531-4302-89a9-96a4e6099b58" providerId="ADAL" clId="{37F937B8-6F9B-4EA0-9485-82D23498C9CD}" dt="2026-04-18T15:26:46.741" v="5249" actId="2696"/>
        <pc:sldMkLst>
          <pc:docMk/>
          <pc:sldMk cId="1497600348" sldId="267"/>
        </pc:sldMkLst>
      </pc:sldChg>
      <pc:sldChg chg="addSp delSp modSp mod ord">
        <pc:chgData name="Mrs J Pacheco" userId="be615c06-5531-4302-89a9-96a4e6099b58" providerId="ADAL" clId="{37F937B8-6F9B-4EA0-9485-82D23498C9CD}" dt="2026-04-18T15:23:12.881" v="5233" actId="6549"/>
        <pc:sldMkLst>
          <pc:docMk/>
          <pc:sldMk cId="3486275547" sldId="268"/>
        </pc:sldMkLst>
        <pc:spChg chg="mod">
          <ac:chgData name="Mrs J Pacheco" userId="be615c06-5531-4302-89a9-96a4e6099b58" providerId="ADAL" clId="{37F937B8-6F9B-4EA0-9485-82D23498C9CD}" dt="2026-04-18T15:23:12.881" v="5233" actId="6549"/>
          <ac:spMkLst>
            <pc:docMk/>
            <pc:sldMk cId="3486275547" sldId="268"/>
            <ac:spMk id="2" creationId="{00000000-0000-0000-0000-000000000000}"/>
          </ac:spMkLst>
        </pc:spChg>
        <pc:spChg chg="mod">
          <ac:chgData name="Mrs J Pacheco" userId="be615c06-5531-4302-89a9-96a4e6099b58" providerId="ADAL" clId="{37F937B8-6F9B-4EA0-9485-82D23498C9CD}" dt="2026-04-18T15:17:18.664" v="5122" actId="1035"/>
          <ac:spMkLst>
            <pc:docMk/>
            <pc:sldMk cId="3486275547" sldId="268"/>
            <ac:spMk id="10" creationId="{00000000-0000-0000-0000-000000000000}"/>
          </ac:spMkLst>
        </pc:spChg>
        <pc:picChg chg="mod">
          <ac:chgData name="Mrs J Pacheco" userId="be615c06-5531-4302-89a9-96a4e6099b58" providerId="ADAL" clId="{37F937B8-6F9B-4EA0-9485-82D23498C9CD}" dt="2026-04-18T15:14:18.462" v="5093" actId="1036"/>
          <ac:picMkLst>
            <pc:docMk/>
            <pc:sldMk cId="3486275547" sldId="268"/>
            <ac:picMk id="6" creationId="{1C553922-F27C-663C-0400-AD4E13536B83}"/>
          </ac:picMkLst>
        </pc:picChg>
        <pc:picChg chg="add mod">
          <ac:chgData name="Mrs J Pacheco" userId="be615c06-5531-4302-89a9-96a4e6099b58" providerId="ADAL" clId="{37F937B8-6F9B-4EA0-9485-82D23498C9CD}" dt="2026-04-18T10:46:14.928" v="2407" actId="1076"/>
          <ac:picMkLst>
            <pc:docMk/>
            <pc:sldMk cId="3486275547" sldId="268"/>
            <ac:picMk id="7170" creationId="{22736083-C813-694E-C532-5B4EC4654D99}"/>
          </ac:picMkLst>
        </pc:picChg>
        <pc:picChg chg="add mod">
          <ac:chgData name="Mrs J Pacheco" userId="be615c06-5531-4302-89a9-96a4e6099b58" providerId="ADAL" clId="{37F937B8-6F9B-4EA0-9485-82D23498C9CD}" dt="2026-04-18T10:47:30.332" v="2411" actId="1076"/>
          <ac:picMkLst>
            <pc:docMk/>
            <pc:sldMk cId="3486275547" sldId="268"/>
            <ac:picMk id="7172" creationId="{F4263DCE-C2A7-B7BD-A19F-8537DFB37CBF}"/>
          </ac:picMkLst>
        </pc:picChg>
        <pc:picChg chg="add mod">
          <ac:chgData name="Mrs J Pacheco" userId="be615c06-5531-4302-89a9-96a4e6099b58" providerId="ADAL" clId="{37F937B8-6F9B-4EA0-9485-82D23498C9CD}" dt="2026-04-18T10:48:43.796" v="2421" actId="14100"/>
          <ac:picMkLst>
            <pc:docMk/>
            <pc:sldMk cId="3486275547" sldId="268"/>
            <ac:picMk id="7174" creationId="{9DD57A0C-5BCA-E2EE-EB58-7279A359DD55}"/>
          </ac:picMkLst>
        </pc:picChg>
      </pc:sldChg>
      <pc:sldChg chg="modSp mod">
        <pc:chgData name="Mrs J Pacheco" userId="be615c06-5531-4302-89a9-96a4e6099b58" providerId="ADAL" clId="{37F937B8-6F9B-4EA0-9485-82D23498C9CD}" dt="2026-04-18T15:40:59.329" v="5726" actId="20577"/>
        <pc:sldMkLst>
          <pc:docMk/>
          <pc:sldMk cId="4002780739" sldId="269"/>
        </pc:sldMkLst>
        <pc:spChg chg="mod">
          <ac:chgData name="Mrs J Pacheco" userId="be615c06-5531-4302-89a9-96a4e6099b58" providerId="ADAL" clId="{37F937B8-6F9B-4EA0-9485-82D23498C9CD}" dt="2026-04-18T15:40:59.329" v="5726" actId="20577"/>
          <ac:spMkLst>
            <pc:docMk/>
            <pc:sldMk cId="4002780739" sldId="269"/>
            <ac:spMk id="2" creationId="{00000000-0000-0000-0000-000000000000}"/>
          </ac:spMkLst>
        </pc:spChg>
        <pc:spChg chg="mod">
          <ac:chgData name="Mrs J Pacheco" userId="be615c06-5531-4302-89a9-96a4e6099b58" providerId="ADAL" clId="{37F937B8-6F9B-4EA0-9485-82D23498C9CD}" dt="2026-04-18T15:33:08.452" v="5469" actId="1035"/>
          <ac:spMkLst>
            <pc:docMk/>
            <pc:sldMk cId="4002780739" sldId="269"/>
            <ac:spMk id="9" creationId="{00000000-0000-0000-0000-000000000000}"/>
          </ac:spMkLst>
        </pc:spChg>
        <pc:picChg chg="mod">
          <ac:chgData name="Mrs J Pacheco" userId="be615c06-5531-4302-89a9-96a4e6099b58" providerId="ADAL" clId="{37F937B8-6F9B-4EA0-9485-82D23498C9CD}" dt="2026-04-18T15:27:01.731" v="5261" actId="1036"/>
          <ac:picMkLst>
            <pc:docMk/>
            <pc:sldMk cId="4002780739" sldId="269"/>
            <ac:picMk id="5" creationId="{2262F77E-8DB6-B6B9-6B6E-44AB871AA4F2}"/>
          </ac:picMkLst>
        </pc:picChg>
      </pc:sldChg>
      <pc:sldChg chg="addSp delSp modSp mod">
        <pc:chgData name="Mrs J Pacheco" userId="be615c06-5531-4302-89a9-96a4e6099b58" providerId="ADAL" clId="{37F937B8-6F9B-4EA0-9485-82D23498C9CD}" dt="2026-04-25T15:59:32.120" v="7282" actId="1038"/>
        <pc:sldMkLst>
          <pc:docMk/>
          <pc:sldMk cId="1027495941" sldId="270"/>
        </pc:sldMkLst>
        <pc:picChg chg="add mod">
          <ac:chgData name="Mrs J Pacheco" userId="be615c06-5531-4302-89a9-96a4e6099b58" providerId="ADAL" clId="{37F937B8-6F9B-4EA0-9485-82D23498C9CD}" dt="2026-04-25T13:46:10.506" v="6412" actId="1076"/>
          <ac:picMkLst>
            <pc:docMk/>
            <pc:sldMk cId="1027495941" sldId="270"/>
            <ac:picMk id="6" creationId="{5C0F20B2-0AAE-2E71-968C-59D98C95A9B5}"/>
          </ac:picMkLst>
        </pc:picChg>
        <pc:picChg chg="add mod">
          <ac:chgData name="Mrs J Pacheco" userId="be615c06-5531-4302-89a9-96a4e6099b58" providerId="ADAL" clId="{37F937B8-6F9B-4EA0-9485-82D23498C9CD}" dt="2026-04-25T13:46:44.957" v="6414" actId="1076"/>
          <ac:picMkLst>
            <pc:docMk/>
            <pc:sldMk cId="1027495941" sldId="270"/>
            <ac:picMk id="7" creationId="{90A82F51-DCCB-1799-E0D8-EA4EC104356C}"/>
          </ac:picMkLst>
        </pc:picChg>
        <pc:picChg chg="add mod">
          <ac:chgData name="Mrs J Pacheco" userId="be615c06-5531-4302-89a9-96a4e6099b58" providerId="ADAL" clId="{37F937B8-6F9B-4EA0-9485-82D23498C9CD}" dt="2026-04-25T13:46:56.705" v="6416" actId="1076"/>
          <ac:picMkLst>
            <pc:docMk/>
            <pc:sldMk cId="1027495941" sldId="270"/>
            <ac:picMk id="8" creationId="{09ED027F-5125-D736-90CE-1201EE45E348}"/>
          </ac:picMkLst>
        </pc:picChg>
        <pc:picChg chg="mod">
          <ac:chgData name="Mrs J Pacheco" userId="be615c06-5531-4302-89a9-96a4e6099b58" providerId="ADAL" clId="{37F937B8-6F9B-4EA0-9485-82D23498C9CD}" dt="2026-04-25T15:59:32.120" v="7282" actId="1038"/>
          <ac:picMkLst>
            <pc:docMk/>
            <pc:sldMk cId="1027495941" sldId="270"/>
            <ac:picMk id="9" creationId="{551750D2-0F32-0AB5-1AB7-9FB8504774EA}"/>
          </ac:picMkLst>
        </pc:picChg>
        <pc:picChg chg="add mod">
          <ac:chgData name="Mrs J Pacheco" userId="be615c06-5531-4302-89a9-96a4e6099b58" providerId="ADAL" clId="{37F937B8-6F9B-4EA0-9485-82D23498C9CD}" dt="2026-04-18T08:24:32.308" v="303" actId="1076"/>
          <ac:picMkLst>
            <pc:docMk/>
            <pc:sldMk cId="1027495941" sldId="270"/>
            <ac:picMk id="3074" creationId="{F9DBA174-CD50-5F30-342E-6236F4CAB7C1}"/>
          </ac:picMkLst>
        </pc:picChg>
      </pc:sldChg>
      <pc:sldChg chg="modSp mod">
        <pc:chgData name="Mrs J Pacheco" userId="be615c06-5531-4302-89a9-96a4e6099b58" providerId="ADAL" clId="{37F937B8-6F9B-4EA0-9485-82D23498C9CD}" dt="2026-04-18T15:07:30.601" v="5004" actId="255"/>
        <pc:sldMkLst>
          <pc:docMk/>
          <pc:sldMk cId="3096664286" sldId="271"/>
        </pc:sldMkLst>
        <pc:spChg chg="mod">
          <ac:chgData name="Mrs J Pacheco" userId="be615c06-5531-4302-89a9-96a4e6099b58" providerId="ADAL" clId="{37F937B8-6F9B-4EA0-9485-82D23498C9CD}" dt="2026-04-18T15:07:30.601" v="5004" actId="255"/>
          <ac:spMkLst>
            <pc:docMk/>
            <pc:sldMk cId="3096664286" sldId="271"/>
            <ac:spMk id="2" creationId="{00000000-0000-0000-0000-000000000000}"/>
          </ac:spMkLst>
        </pc:spChg>
        <pc:spChg chg="mod">
          <ac:chgData name="Mrs J Pacheco" userId="be615c06-5531-4302-89a9-96a4e6099b58" providerId="ADAL" clId="{37F937B8-6F9B-4EA0-9485-82D23498C9CD}" dt="2026-04-18T15:04:45.031" v="4906" actId="255"/>
          <ac:spMkLst>
            <pc:docMk/>
            <pc:sldMk cId="3096664286" sldId="271"/>
            <ac:spMk id="3" creationId="{00000000-0000-0000-0000-000000000000}"/>
          </ac:spMkLst>
        </pc:spChg>
        <pc:picChg chg="mod">
          <ac:chgData name="Mrs J Pacheco" userId="be615c06-5531-4302-89a9-96a4e6099b58" providerId="ADAL" clId="{37F937B8-6F9B-4EA0-9485-82D23498C9CD}" dt="2026-04-18T15:04:55.503" v="4917" actId="1036"/>
          <ac:picMkLst>
            <pc:docMk/>
            <pc:sldMk cId="3096664286" sldId="271"/>
            <ac:picMk id="5" creationId="{889F96D3-F7A4-D388-6E94-D732E2A0B0A2}"/>
          </ac:picMkLst>
        </pc:picChg>
      </pc:sldChg>
      <pc:sldChg chg="modSp mod">
        <pc:chgData name="Mrs J Pacheco" userId="be615c06-5531-4302-89a9-96a4e6099b58" providerId="ADAL" clId="{37F937B8-6F9B-4EA0-9485-82D23498C9CD}" dt="2026-04-18T15:08:12.990" v="5008" actId="14100"/>
        <pc:sldMkLst>
          <pc:docMk/>
          <pc:sldMk cId="1658744184" sldId="272"/>
        </pc:sldMkLst>
        <pc:spChg chg="mod">
          <ac:chgData name="Mrs J Pacheco" userId="be615c06-5531-4302-89a9-96a4e6099b58" providerId="ADAL" clId="{37F937B8-6F9B-4EA0-9485-82D23498C9CD}" dt="2026-04-18T15:07:56.933" v="5006" actId="255"/>
          <ac:spMkLst>
            <pc:docMk/>
            <pc:sldMk cId="1658744184" sldId="272"/>
            <ac:spMk id="2" creationId="{00000000-0000-0000-0000-000000000000}"/>
          </ac:spMkLst>
        </pc:spChg>
        <pc:spChg chg="mod">
          <ac:chgData name="Mrs J Pacheco" userId="be615c06-5531-4302-89a9-96a4e6099b58" providerId="ADAL" clId="{37F937B8-6F9B-4EA0-9485-82D23498C9CD}" dt="2026-04-18T15:08:04.727" v="5007" actId="255"/>
          <ac:spMkLst>
            <pc:docMk/>
            <pc:sldMk cId="1658744184" sldId="272"/>
            <ac:spMk id="9" creationId="{00000000-0000-0000-0000-000000000000}"/>
          </ac:spMkLst>
        </pc:spChg>
        <pc:picChg chg="mod">
          <ac:chgData name="Mrs J Pacheco" userId="be615c06-5531-4302-89a9-96a4e6099b58" providerId="ADAL" clId="{37F937B8-6F9B-4EA0-9485-82D23498C9CD}" dt="2026-04-18T15:08:12.990" v="5008" actId="14100"/>
          <ac:picMkLst>
            <pc:docMk/>
            <pc:sldMk cId="1658744184" sldId="272"/>
            <ac:picMk id="4" creationId="{93FD8B1D-DF43-A036-B2FC-31E99C7D23FF}"/>
          </ac:picMkLst>
        </pc:picChg>
      </pc:sldChg>
      <pc:sldChg chg="addSp delSp modSp mod">
        <pc:chgData name="Mrs J Pacheco" userId="be615c06-5531-4302-89a9-96a4e6099b58" providerId="ADAL" clId="{37F937B8-6F9B-4EA0-9485-82D23498C9CD}" dt="2026-04-18T15:07:44.904" v="5005" actId="255"/>
        <pc:sldMkLst>
          <pc:docMk/>
          <pc:sldMk cId="3895686906" sldId="273"/>
        </pc:sldMkLst>
        <pc:spChg chg="mod">
          <ac:chgData name="Mrs J Pacheco" userId="be615c06-5531-4302-89a9-96a4e6099b58" providerId="ADAL" clId="{37F937B8-6F9B-4EA0-9485-82D23498C9CD}" dt="2026-04-18T15:07:44.904" v="5005" actId="255"/>
          <ac:spMkLst>
            <pc:docMk/>
            <pc:sldMk cId="3895686906" sldId="273"/>
            <ac:spMk id="2" creationId="{00000000-0000-0000-0000-000000000000}"/>
          </ac:spMkLst>
        </pc:spChg>
        <pc:spChg chg="mod">
          <ac:chgData name="Mrs J Pacheco" userId="be615c06-5531-4302-89a9-96a4e6099b58" providerId="ADAL" clId="{37F937B8-6F9B-4EA0-9485-82D23498C9CD}" dt="2026-04-18T08:46:11.692" v="609" actId="20577"/>
          <ac:spMkLst>
            <pc:docMk/>
            <pc:sldMk cId="3895686906" sldId="273"/>
            <ac:spMk id="3" creationId="{00000000-0000-0000-0000-000000000000}"/>
          </ac:spMkLst>
        </pc:spChg>
        <pc:picChg chg="mod">
          <ac:chgData name="Mrs J Pacheco" userId="be615c06-5531-4302-89a9-96a4e6099b58" providerId="ADAL" clId="{37F937B8-6F9B-4EA0-9485-82D23498C9CD}" dt="2026-04-18T15:06:44.048" v="4955" actId="14100"/>
          <ac:picMkLst>
            <pc:docMk/>
            <pc:sldMk cId="3895686906" sldId="273"/>
            <ac:picMk id="4" creationId="{C49F93CB-1932-76C4-6C44-0085D85A76F5}"/>
          </ac:picMkLst>
        </pc:picChg>
        <pc:picChg chg="add mod">
          <ac:chgData name="Mrs J Pacheco" userId="be615c06-5531-4302-89a9-96a4e6099b58" providerId="ADAL" clId="{37F937B8-6F9B-4EA0-9485-82D23498C9CD}" dt="2026-04-18T08:41:25.643" v="459" actId="1076"/>
          <ac:picMkLst>
            <pc:docMk/>
            <pc:sldMk cId="3895686906" sldId="273"/>
            <ac:picMk id="7" creationId="{D3AA2D52-9CCA-9F28-03B1-DDB4A3158AB0}"/>
          </ac:picMkLst>
        </pc:picChg>
      </pc:sldChg>
      <pc:sldChg chg="addSp delSp modSp mod">
        <pc:chgData name="Mrs J Pacheco" userId="be615c06-5531-4302-89a9-96a4e6099b58" providerId="ADAL" clId="{37F937B8-6F9B-4EA0-9485-82D23498C9CD}" dt="2026-04-25T14:40:36.860" v="6848" actId="20577"/>
        <pc:sldMkLst>
          <pc:docMk/>
          <pc:sldMk cId="983881486" sldId="275"/>
        </pc:sldMkLst>
        <pc:spChg chg="mod">
          <ac:chgData name="Mrs J Pacheco" userId="be615c06-5531-4302-89a9-96a4e6099b58" providerId="ADAL" clId="{37F937B8-6F9B-4EA0-9485-82D23498C9CD}" dt="2026-04-25T14:40:36.860" v="6848" actId="20577"/>
          <ac:spMkLst>
            <pc:docMk/>
            <pc:sldMk cId="983881486" sldId="275"/>
            <ac:spMk id="11" creationId="{00000000-0000-0000-0000-000000000000}"/>
          </ac:spMkLst>
        </pc:spChg>
        <pc:picChg chg="mod">
          <ac:chgData name="Mrs J Pacheco" userId="be615c06-5531-4302-89a9-96a4e6099b58" providerId="ADAL" clId="{37F937B8-6F9B-4EA0-9485-82D23498C9CD}" dt="2026-04-18T15:07:16.070" v="5002" actId="14100"/>
          <ac:picMkLst>
            <pc:docMk/>
            <pc:sldMk cId="983881486" sldId="275"/>
            <ac:picMk id="2" creationId="{30842927-6E91-1522-9B79-CFD48F246E27}"/>
          </ac:picMkLst>
        </pc:picChg>
        <pc:picChg chg="add mod">
          <ac:chgData name="Mrs J Pacheco" userId="be615c06-5531-4302-89a9-96a4e6099b58" providerId="ADAL" clId="{37F937B8-6F9B-4EA0-9485-82D23498C9CD}" dt="2026-04-25T14:40:15.388" v="6823" actId="1038"/>
          <ac:picMkLst>
            <pc:docMk/>
            <pc:sldMk cId="983881486" sldId="275"/>
            <ac:picMk id="5124" creationId="{D1631F65-70F9-470B-4C73-F04B2AFD6C4A}"/>
          </ac:picMkLst>
        </pc:picChg>
        <pc:picChg chg="add mod">
          <ac:chgData name="Mrs J Pacheco" userId="be615c06-5531-4302-89a9-96a4e6099b58" providerId="ADAL" clId="{37F937B8-6F9B-4EA0-9485-82D23498C9CD}" dt="2026-04-25T14:39:47.222" v="6797" actId="1036"/>
          <ac:picMkLst>
            <pc:docMk/>
            <pc:sldMk cId="983881486" sldId="275"/>
            <ac:picMk id="5126" creationId="{5CE1BE9C-9CBE-5F0A-5D16-1DA72DC4B2A3}"/>
          </ac:picMkLst>
        </pc:picChg>
        <pc:picChg chg="add mod">
          <ac:chgData name="Mrs J Pacheco" userId="be615c06-5531-4302-89a9-96a4e6099b58" providerId="ADAL" clId="{37F937B8-6F9B-4EA0-9485-82D23498C9CD}" dt="2026-04-18T09:29:47.474" v="973" actId="208"/>
          <ac:picMkLst>
            <pc:docMk/>
            <pc:sldMk cId="983881486" sldId="275"/>
            <ac:picMk id="5128" creationId="{B72ADF4C-4375-78E7-9244-2BB674FC8530}"/>
          </ac:picMkLst>
        </pc:picChg>
        <pc:picChg chg="add mod">
          <ac:chgData name="Mrs J Pacheco" userId="be615c06-5531-4302-89a9-96a4e6099b58" providerId="ADAL" clId="{37F937B8-6F9B-4EA0-9485-82D23498C9CD}" dt="2026-04-25T14:40:04.969" v="6803" actId="1035"/>
          <ac:picMkLst>
            <pc:docMk/>
            <pc:sldMk cId="983881486" sldId="275"/>
            <ac:picMk id="5132" creationId="{37AD4DE5-8FAA-E1A5-93BE-64D4F8A3AC9B}"/>
          </ac:picMkLst>
        </pc:picChg>
        <pc:picChg chg="add mod">
          <ac:chgData name="Mrs J Pacheco" userId="be615c06-5531-4302-89a9-96a4e6099b58" providerId="ADAL" clId="{37F937B8-6F9B-4EA0-9485-82D23498C9CD}" dt="2026-04-25T14:40:09.429" v="6804" actId="14100"/>
          <ac:picMkLst>
            <pc:docMk/>
            <pc:sldMk cId="983881486" sldId="275"/>
            <ac:picMk id="5134" creationId="{33B52A3A-C242-FB17-182E-70E6F6B7BB98}"/>
          </ac:picMkLst>
        </pc:picChg>
      </pc:sldChg>
      <pc:sldChg chg="addSp delSp modSp mod">
        <pc:chgData name="Mrs J Pacheco" userId="be615c06-5531-4302-89a9-96a4e6099b58" providerId="ADAL" clId="{37F937B8-6F9B-4EA0-9485-82D23498C9CD}" dt="2026-04-25T14:38:12.948" v="6752" actId="1038"/>
        <pc:sldMkLst>
          <pc:docMk/>
          <pc:sldMk cId="2632878452" sldId="276"/>
        </pc:sldMkLst>
        <pc:spChg chg="mod">
          <ac:chgData name="Mrs J Pacheco" userId="be615c06-5531-4302-89a9-96a4e6099b58" providerId="ADAL" clId="{37F937B8-6F9B-4EA0-9485-82D23498C9CD}" dt="2026-04-25T14:32:36.258" v="6601" actId="20577"/>
          <ac:spMkLst>
            <pc:docMk/>
            <pc:sldMk cId="2632878452" sldId="276"/>
            <ac:spMk id="2" creationId="{00000000-0000-0000-0000-000000000000}"/>
          </ac:spMkLst>
        </pc:spChg>
        <pc:spChg chg="mod">
          <ac:chgData name="Mrs J Pacheco" userId="be615c06-5531-4302-89a9-96a4e6099b58" providerId="ADAL" clId="{37F937B8-6F9B-4EA0-9485-82D23498C9CD}" dt="2026-04-25T14:38:12.948" v="6752" actId="1038"/>
          <ac:spMkLst>
            <pc:docMk/>
            <pc:sldMk cId="2632878452" sldId="276"/>
            <ac:spMk id="4" creationId="{00000000-0000-0000-0000-000000000000}"/>
          </ac:spMkLst>
        </pc:spChg>
        <pc:spChg chg="add mod">
          <ac:chgData name="Mrs J Pacheco" userId="be615c06-5531-4302-89a9-96a4e6099b58" providerId="ADAL" clId="{37F937B8-6F9B-4EA0-9485-82D23498C9CD}" dt="2026-04-25T14:36:43.265" v="6693" actId="1038"/>
          <ac:spMkLst>
            <pc:docMk/>
            <pc:sldMk cId="2632878452" sldId="276"/>
            <ac:spMk id="6" creationId="{FA02537D-7076-B1C3-A76B-ADBE50910708}"/>
          </ac:spMkLst>
        </pc:spChg>
        <pc:spChg chg="add mod">
          <ac:chgData name="Mrs J Pacheco" userId="be615c06-5531-4302-89a9-96a4e6099b58" providerId="ADAL" clId="{37F937B8-6F9B-4EA0-9485-82D23498C9CD}" dt="2026-04-25T14:37:22.320" v="6720" actId="1037"/>
          <ac:spMkLst>
            <pc:docMk/>
            <pc:sldMk cId="2632878452" sldId="276"/>
            <ac:spMk id="7" creationId="{38E44AAF-3DD9-E089-E2EB-953951591086}"/>
          </ac:spMkLst>
        </pc:spChg>
        <pc:picChg chg="mod">
          <ac:chgData name="Mrs J Pacheco" userId="be615c06-5531-4302-89a9-96a4e6099b58" providerId="ADAL" clId="{37F937B8-6F9B-4EA0-9485-82D23498C9CD}" dt="2026-04-18T15:08:31.668" v="5010" actId="14100"/>
          <ac:picMkLst>
            <pc:docMk/>
            <pc:sldMk cId="2632878452" sldId="276"/>
            <ac:picMk id="5" creationId="{3D8E1340-750E-D7A7-0FA4-5A4BBA4B11ED}"/>
          </ac:picMkLst>
        </pc:picChg>
        <pc:picChg chg="add mod">
          <ac:chgData name="Mrs J Pacheco" userId="be615c06-5531-4302-89a9-96a4e6099b58" providerId="ADAL" clId="{37F937B8-6F9B-4EA0-9485-82D23498C9CD}" dt="2026-04-25T14:36:56.538" v="6705" actId="1036"/>
          <ac:picMkLst>
            <pc:docMk/>
            <pc:sldMk cId="2632878452" sldId="276"/>
            <ac:picMk id="1028" creationId="{EC0A87BD-46ED-3F46-2472-7D923CFADF6C}"/>
          </ac:picMkLst>
        </pc:picChg>
        <pc:picChg chg="add mod">
          <ac:chgData name="Mrs J Pacheco" userId="be615c06-5531-4302-89a9-96a4e6099b58" providerId="ADAL" clId="{37F937B8-6F9B-4EA0-9485-82D23498C9CD}" dt="2026-04-25T14:36:38.167" v="6676" actId="1035"/>
          <ac:picMkLst>
            <pc:docMk/>
            <pc:sldMk cId="2632878452" sldId="276"/>
            <ac:picMk id="4098" creationId="{7B02406A-498B-6EB4-939D-23AB2DA4DE9E}"/>
          </ac:picMkLst>
        </pc:picChg>
      </pc:sldChg>
      <pc:sldChg chg="addSp delSp modSp mod">
        <pc:chgData name="Mrs J Pacheco" userId="be615c06-5531-4302-89a9-96a4e6099b58" providerId="ADAL" clId="{37F937B8-6F9B-4EA0-9485-82D23498C9CD}" dt="2026-04-25T14:56:00.860" v="6963" actId="14100"/>
        <pc:sldMkLst>
          <pc:docMk/>
          <pc:sldMk cId="1723784739" sldId="277"/>
        </pc:sldMkLst>
        <pc:spChg chg="mod">
          <ac:chgData name="Mrs J Pacheco" userId="be615c06-5531-4302-89a9-96a4e6099b58" providerId="ADAL" clId="{37F937B8-6F9B-4EA0-9485-82D23498C9CD}" dt="2026-04-25T14:55:48.060" v="6959" actId="14100"/>
          <ac:spMkLst>
            <pc:docMk/>
            <pc:sldMk cId="1723784739" sldId="277"/>
            <ac:spMk id="2" creationId="{00000000-0000-0000-0000-000000000000}"/>
          </ac:spMkLst>
        </pc:spChg>
        <pc:spChg chg="mod">
          <ac:chgData name="Mrs J Pacheco" userId="be615c06-5531-4302-89a9-96a4e6099b58" providerId="ADAL" clId="{37F937B8-6F9B-4EA0-9485-82D23498C9CD}" dt="2026-04-25T14:56:00.860" v="6963" actId="14100"/>
          <ac:spMkLst>
            <pc:docMk/>
            <pc:sldMk cId="1723784739" sldId="277"/>
            <ac:spMk id="8" creationId="{6E5DAA1E-388A-C91A-91AA-07B41EAD4609}"/>
          </ac:spMkLst>
        </pc:spChg>
        <pc:picChg chg="mod">
          <ac:chgData name="Mrs J Pacheco" userId="be615c06-5531-4302-89a9-96a4e6099b58" providerId="ADAL" clId="{37F937B8-6F9B-4EA0-9485-82D23498C9CD}" dt="2026-04-25T14:55:53.631" v="6962" actId="1037"/>
          <ac:picMkLst>
            <pc:docMk/>
            <pc:sldMk cId="1723784739" sldId="277"/>
            <ac:picMk id="5" creationId="{F44A9BEB-3C3B-A463-BBA7-8D5452D1B161}"/>
          </ac:picMkLst>
        </pc:picChg>
        <pc:picChg chg="add mod">
          <ac:chgData name="Mrs J Pacheco" userId="be615c06-5531-4302-89a9-96a4e6099b58" providerId="ADAL" clId="{37F937B8-6F9B-4EA0-9485-82D23498C9CD}" dt="2026-04-18T10:19:26.731" v="2139" actId="1076"/>
          <ac:picMkLst>
            <pc:docMk/>
            <pc:sldMk cId="1723784739" sldId="277"/>
            <ac:picMk id="10" creationId="{3F8D2FC5-D911-1060-D865-C9B3C9598013}"/>
          </ac:picMkLst>
        </pc:picChg>
        <pc:picChg chg="add mod">
          <ac:chgData name="Mrs J Pacheco" userId="be615c06-5531-4302-89a9-96a4e6099b58" providerId="ADAL" clId="{37F937B8-6F9B-4EA0-9485-82D23498C9CD}" dt="2026-04-18T10:34:18.956" v="2152" actId="1076"/>
          <ac:picMkLst>
            <pc:docMk/>
            <pc:sldMk cId="1723784739" sldId="277"/>
            <ac:picMk id="15" creationId="{1D19A77A-D8C0-3911-48C6-6B56A54E233F}"/>
          </ac:picMkLst>
        </pc:picChg>
        <pc:picChg chg="add mod">
          <ac:chgData name="Mrs J Pacheco" userId="be615c06-5531-4302-89a9-96a4e6099b58" providerId="ADAL" clId="{37F937B8-6F9B-4EA0-9485-82D23498C9CD}" dt="2026-04-18T10:18:52.894" v="2130" actId="1076"/>
          <ac:picMkLst>
            <pc:docMk/>
            <pc:sldMk cId="1723784739" sldId="277"/>
            <ac:picMk id="6158" creationId="{5C03F79C-4E19-D89B-EB97-2D68BB1BD618}"/>
          </ac:picMkLst>
        </pc:picChg>
      </pc:sldChg>
      <pc:sldChg chg="addSp delSp modSp mod modShow">
        <pc:chgData name="Mrs J Pacheco" userId="be615c06-5531-4302-89a9-96a4e6099b58" providerId="ADAL" clId="{37F937B8-6F9B-4EA0-9485-82D23498C9CD}" dt="2026-04-18T16:03:08.213" v="6289" actId="1037"/>
        <pc:sldMkLst>
          <pc:docMk/>
          <pc:sldMk cId="1234237439" sldId="279"/>
        </pc:sldMkLst>
        <pc:spChg chg="add mod">
          <ac:chgData name="Mrs J Pacheco" userId="be615c06-5531-4302-89a9-96a4e6099b58" providerId="ADAL" clId="{37F937B8-6F9B-4EA0-9485-82D23498C9CD}" dt="2026-04-18T15:55:26.618" v="5988" actId="1076"/>
          <ac:spMkLst>
            <pc:docMk/>
            <pc:sldMk cId="1234237439" sldId="279"/>
            <ac:spMk id="11" creationId="{BA8BBCAD-4D90-68B9-F1E4-7D2DEE1633F4}"/>
          </ac:spMkLst>
        </pc:spChg>
        <pc:spChg chg="add mod">
          <ac:chgData name="Mrs J Pacheco" userId="be615c06-5531-4302-89a9-96a4e6099b58" providerId="ADAL" clId="{37F937B8-6F9B-4EA0-9485-82D23498C9CD}" dt="2026-04-18T16:02:56.496" v="6282" actId="1036"/>
          <ac:spMkLst>
            <pc:docMk/>
            <pc:sldMk cId="1234237439" sldId="279"/>
            <ac:spMk id="12" creationId="{FC1483A7-67B5-C380-63DC-62B0C0438F49}"/>
          </ac:spMkLst>
        </pc:spChg>
        <pc:spChg chg="add mod">
          <ac:chgData name="Mrs J Pacheco" userId="be615c06-5531-4302-89a9-96a4e6099b58" providerId="ADAL" clId="{37F937B8-6F9B-4EA0-9485-82D23498C9CD}" dt="2026-04-18T16:03:08.213" v="6289" actId="1037"/>
          <ac:spMkLst>
            <pc:docMk/>
            <pc:sldMk cId="1234237439" sldId="279"/>
            <ac:spMk id="13" creationId="{2F2295F8-177F-1A44-D6D6-DE07FC5F2406}"/>
          </ac:spMkLst>
        </pc:spChg>
        <pc:spChg chg="add mod">
          <ac:chgData name="Mrs J Pacheco" userId="be615c06-5531-4302-89a9-96a4e6099b58" providerId="ADAL" clId="{37F937B8-6F9B-4EA0-9485-82D23498C9CD}" dt="2026-04-18T16:02:42.778" v="6262" actId="1076"/>
          <ac:spMkLst>
            <pc:docMk/>
            <pc:sldMk cId="1234237439" sldId="279"/>
            <ac:spMk id="14" creationId="{ABCE22AA-DE3B-106B-E121-E4B3B195F373}"/>
          </ac:spMkLst>
        </pc:spChg>
        <pc:picChg chg="mod">
          <ac:chgData name="Mrs J Pacheco" userId="be615c06-5531-4302-89a9-96a4e6099b58" providerId="ADAL" clId="{37F937B8-6F9B-4EA0-9485-82D23498C9CD}" dt="2026-04-18T15:52:52.850" v="5859" actId="14100"/>
          <ac:picMkLst>
            <pc:docMk/>
            <pc:sldMk cId="1234237439" sldId="279"/>
            <ac:picMk id="8" creationId="{2F5532C1-6277-9821-2DAC-4B4B506D9F35}"/>
          </ac:picMkLst>
        </pc:picChg>
        <pc:picChg chg="add mod">
          <ac:chgData name="Mrs J Pacheco" userId="be615c06-5531-4302-89a9-96a4e6099b58" providerId="ADAL" clId="{37F937B8-6F9B-4EA0-9485-82D23498C9CD}" dt="2026-04-18T15:55:31.070" v="5989" actId="1076"/>
          <ac:picMkLst>
            <pc:docMk/>
            <pc:sldMk cId="1234237439" sldId="279"/>
            <ac:picMk id="9220" creationId="{6FA4DC95-4158-70B4-8479-4C138D945D89}"/>
          </ac:picMkLst>
        </pc:picChg>
        <pc:picChg chg="add mod">
          <ac:chgData name="Mrs J Pacheco" userId="be615c06-5531-4302-89a9-96a4e6099b58" providerId="ADAL" clId="{37F937B8-6F9B-4EA0-9485-82D23498C9CD}" dt="2026-04-18T16:02:50.893" v="6272" actId="1036"/>
          <ac:picMkLst>
            <pc:docMk/>
            <pc:sldMk cId="1234237439" sldId="279"/>
            <ac:picMk id="9224" creationId="{366470EC-473B-4CEE-1468-88B5C202C448}"/>
          </ac:picMkLst>
        </pc:picChg>
        <pc:picChg chg="add mod">
          <ac:chgData name="Mrs J Pacheco" userId="be615c06-5531-4302-89a9-96a4e6099b58" providerId="ADAL" clId="{37F937B8-6F9B-4EA0-9485-82D23498C9CD}" dt="2026-04-18T16:00:25.966" v="6216" actId="1038"/>
          <ac:picMkLst>
            <pc:docMk/>
            <pc:sldMk cId="1234237439" sldId="279"/>
            <ac:picMk id="9226" creationId="{7E8731AD-9893-8D81-41A4-3C15FE219C9C}"/>
          </ac:picMkLst>
        </pc:picChg>
        <pc:picChg chg="add mod">
          <ac:chgData name="Mrs J Pacheco" userId="be615c06-5531-4302-89a9-96a4e6099b58" providerId="ADAL" clId="{37F937B8-6F9B-4EA0-9485-82D23498C9CD}" dt="2026-04-18T16:02:02.292" v="6221" actId="1076"/>
          <ac:picMkLst>
            <pc:docMk/>
            <pc:sldMk cId="1234237439" sldId="279"/>
            <ac:picMk id="9228" creationId="{A2A54B38-E04C-E0A9-ECF9-D25C1B53A7CE}"/>
          </ac:picMkLst>
        </pc:picChg>
      </pc:sldChg>
      <pc:sldChg chg="addSp delSp modSp mod ord">
        <pc:chgData name="Mrs J Pacheco" userId="be615c06-5531-4302-89a9-96a4e6099b58" providerId="ADAL" clId="{37F937B8-6F9B-4EA0-9485-82D23498C9CD}" dt="2026-04-18T15:24:13.965" v="5237" actId="14100"/>
        <pc:sldMkLst>
          <pc:docMk/>
          <pc:sldMk cId="503043435" sldId="280"/>
        </pc:sldMkLst>
        <pc:spChg chg="mod">
          <ac:chgData name="Mrs J Pacheco" userId="be615c06-5531-4302-89a9-96a4e6099b58" providerId="ADAL" clId="{37F937B8-6F9B-4EA0-9485-82D23498C9CD}" dt="2026-04-18T11:05:45.889" v="2898" actId="1038"/>
          <ac:spMkLst>
            <pc:docMk/>
            <pc:sldMk cId="503043435" sldId="280"/>
            <ac:spMk id="11" creationId="{00000000-0000-0000-0000-000000000000}"/>
          </ac:spMkLst>
        </pc:spChg>
        <pc:picChg chg="mod">
          <ac:chgData name="Mrs J Pacheco" userId="be615c06-5531-4302-89a9-96a4e6099b58" providerId="ADAL" clId="{37F937B8-6F9B-4EA0-9485-82D23498C9CD}" dt="2026-04-18T15:24:13.965" v="5237" actId="14100"/>
          <ac:picMkLst>
            <pc:docMk/>
            <pc:sldMk cId="503043435" sldId="280"/>
            <ac:picMk id="4" creationId="{8602D473-2859-887C-6418-207A6E5ED7EF}"/>
          </ac:picMkLst>
        </pc:picChg>
        <pc:picChg chg="add mod">
          <ac:chgData name="Mrs J Pacheco" userId="be615c06-5531-4302-89a9-96a4e6099b58" providerId="ADAL" clId="{37F937B8-6F9B-4EA0-9485-82D23498C9CD}" dt="2026-04-18T11:19:57.021" v="2966" actId="1076"/>
          <ac:picMkLst>
            <pc:docMk/>
            <pc:sldMk cId="503043435" sldId="280"/>
            <ac:picMk id="8" creationId="{772630E6-EAC9-77F4-E678-6299874C0297}"/>
          </ac:picMkLst>
        </pc:picChg>
        <pc:picChg chg="add mod">
          <ac:chgData name="Mrs J Pacheco" userId="be615c06-5531-4302-89a9-96a4e6099b58" providerId="ADAL" clId="{37F937B8-6F9B-4EA0-9485-82D23498C9CD}" dt="2026-04-18T11:08:07.569" v="2917" actId="1038"/>
          <ac:picMkLst>
            <pc:docMk/>
            <pc:sldMk cId="503043435" sldId="280"/>
            <ac:picMk id="8194" creationId="{A0806DEE-BAF9-88EB-CFB4-99FC88833440}"/>
          </ac:picMkLst>
        </pc:picChg>
        <pc:picChg chg="add mod">
          <ac:chgData name="Mrs J Pacheco" userId="be615c06-5531-4302-89a9-96a4e6099b58" providerId="ADAL" clId="{37F937B8-6F9B-4EA0-9485-82D23498C9CD}" dt="2026-04-18T11:11:30.873" v="2927" actId="14100"/>
          <ac:picMkLst>
            <pc:docMk/>
            <pc:sldMk cId="503043435" sldId="280"/>
            <ac:picMk id="8198" creationId="{9880D991-AA1B-6C76-BDF1-3F3B5BD0AC12}"/>
          </ac:picMkLst>
        </pc:picChg>
        <pc:picChg chg="add mod">
          <ac:chgData name="Mrs J Pacheco" userId="be615c06-5531-4302-89a9-96a4e6099b58" providerId="ADAL" clId="{37F937B8-6F9B-4EA0-9485-82D23498C9CD}" dt="2026-04-18T11:19:32.390" v="2963" actId="1035"/>
          <ac:picMkLst>
            <pc:docMk/>
            <pc:sldMk cId="503043435" sldId="280"/>
            <ac:picMk id="8204" creationId="{514F7FE6-F24C-A7AE-3ECD-4C67938E8FD3}"/>
          </ac:picMkLst>
        </pc:picChg>
      </pc:sldChg>
      <pc:sldChg chg="addSp delSp modSp mod ord modShow">
        <pc:chgData name="Mrs J Pacheco" userId="be615c06-5531-4302-89a9-96a4e6099b58" providerId="ADAL" clId="{37F937B8-6F9B-4EA0-9485-82D23498C9CD}" dt="2026-04-25T15:00:23.513" v="6970" actId="1037"/>
        <pc:sldMkLst>
          <pc:docMk/>
          <pc:sldMk cId="3375954202" sldId="283"/>
        </pc:sldMkLst>
        <pc:spChg chg="add mod">
          <ac:chgData name="Mrs J Pacheco" userId="be615c06-5531-4302-89a9-96a4e6099b58" providerId="ADAL" clId="{37F937B8-6F9B-4EA0-9485-82D23498C9CD}" dt="2026-04-18T13:39:25.447" v="4070" actId="1076"/>
          <ac:spMkLst>
            <pc:docMk/>
            <pc:sldMk cId="3375954202" sldId="283"/>
            <ac:spMk id="10" creationId="{DCE55B18-C0A6-2CF6-4BF3-763F913E5C53}"/>
          </ac:spMkLst>
        </pc:spChg>
        <pc:picChg chg="mod">
          <ac:chgData name="Mrs J Pacheco" userId="be615c06-5531-4302-89a9-96a4e6099b58" providerId="ADAL" clId="{37F937B8-6F9B-4EA0-9485-82D23498C9CD}" dt="2026-04-25T15:00:23.513" v="6970" actId="1037"/>
          <ac:picMkLst>
            <pc:docMk/>
            <pc:sldMk cId="3375954202" sldId="283"/>
            <ac:picMk id="3" creationId="{B8B051FF-2A24-BBA1-51B4-78A36CDBBE38}"/>
          </ac:picMkLst>
        </pc:picChg>
        <pc:picChg chg="add mod">
          <ac:chgData name="Mrs J Pacheco" userId="be615c06-5531-4302-89a9-96a4e6099b58" providerId="ADAL" clId="{37F937B8-6F9B-4EA0-9485-82D23498C9CD}" dt="2026-04-18T13:38:09.356" v="4002" actId="14100"/>
          <ac:picMkLst>
            <pc:docMk/>
            <pc:sldMk cId="3375954202" sldId="283"/>
            <ac:picMk id="7" creationId="{A20050E2-48C9-FF55-66E9-09E127D64959}"/>
          </ac:picMkLst>
        </pc:picChg>
        <pc:picChg chg="add mod">
          <ac:chgData name="Mrs J Pacheco" userId="be615c06-5531-4302-89a9-96a4e6099b58" providerId="ADAL" clId="{37F937B8-6F9B-4EA0-9485-82D23498C9CD}" dt="2026-04-18T13:39:34.616" v="4087" actId="1036"/>
          <ac:picMkLst>
            <pc:docMk/>
            <pc:sldMk cId="3375954202" sldId="283"/>
            <ac:picMk id="9" creationId="{3F4271C1-7E2A-167C-8802-4CB3163EC788}"/>
          </ac:picMkLst>
        </pc:picChg>
        <pc:picChg chg="add mod">
          <ac:chgData name="Mrs J Pacheco" userId="be615c06-5531-4302-89a9-96a4e6099b58" providerId="ADAL" clId="{37F937B8-6F9B-4EA0-9485-82D23498C9CD}" dt="2026-04-18T13:40:27.440" v="4093" actId="1076"/>
          <ac:picMkLst>
            <pc:docMk/>
            <pc:sldMk cId="3375954202" sldId="283"/>
            <ac:picMk id="10242" creationId="{522F48B8-DBF5-67FE-70F0-DB9EB5EA2452}"/>
          </ac:picMkLst>
        </pc:picChg>
        <pc:picChg chg="add mod">
          <ac:chgData name="Mrs J Pacheco" userId="be615c06-5531-4302-89a9-96a4e6099b58" providerId="ADAL" clId="{37F937B8-6F9B-4EA0-9485-82D23498C9CD}" dt="2026-04-18T13:40:40.083" v="4107" actId="1037"/>
          <ac:picMkLst>
            <pc:docMk/>
            <pc:sldMk cId="3375954202" sldId="283"/>
            <ac:picMk id="10244" creationId="{6025C0BC-8FB6-A91C-7955-D87ACF0ACBA7}"/>
          </ac:picMkLst>
        </pc:picChg>
        <pc:picChg chg="add mod">
          <ac:chgData name="Mrs J Pacheco" userId="be615c06-5531-4302-89a9-96a4e6099b58" providerId="ADAL" clId="{37F937B8-6F9B-4EA0-9485-82D23498C9CD}" dt="2026-04-18T13:41:16.785" v="4122" actId="1038"/>
          <ac:picMkLst>
            <pc:docMk/>
            <pc:sldMk cId="3375954202" sldId="283"/>
            <ac:picMk id="10246" creationId="{879967C7-BCA5-5ACD-7325-38A4317B0731}"/>
          </ac:picMkLst>
        </pc:picChg>
        <pc:picChg chg="add mod">
          <ac:chgData name="Mrs J Pacheco" userId="be615c06-5531-4302-89a9-96a4e6099b58" providerId="ADAL" clId="{37F937B8-6F9B-4EA0-9485-82D23498C9CD}" dt="2026-04-18T13:43:34.416" v="4144" actId="1076"/>
          <ac:picMkLst>
            <pc:docMk/>
            <pc:sldMk cId="3375954202" sldId="283"/>
            <ac:picMk id="10250" creationId="{FA345B10-4B3E-4E98-F41C-57E55E07A805}"/>
          </ac:picMkLst>
        </pc:picChg>
      </pc:sldChg>
      <pc:sldChg chg="addSp delSp modSp mod">
        <pc:chgData name="Mrs J Pacheco" userId="be615c06-5531-4302-89a9-96a4e6099b58" providerId="ADAL" clId="{37F937B8-6F9B-4EA0-9485-82D23498C9CD}" dt="2026-04-25T15:05:57.473" v="6993" actId="14100"/>
        <pc:sldMkLst>
          <pc:docMk/>
          <pc:sldMk cId="1155944110" sldId="284"/>
        </pc:sldMkLst>
        <pc:spChg chg="mod">
          <ac:chgData name="Mrs J Pacheco" userId="be615c06-5531-4302-89a9-96a4e6099b58" providerId="ADAL" clId="{37F937B8-6F9B-4EA0-9485-82D23498C9CD}" dt="2026-04-25T15:05:15.256" v="6986" actId="20577"/>
          <ac:spMkLst>
            <pc:docMk/>
            <pc:sldMk cId="1155944110" sldId="284"/>
            <ac:spMk id="4" creationId="{00000000-0000-0000-0000-000000000000}"/>
          </ac:spMkLst>
        </pc:spChg>
        <pc:spChg chg="add mod">
          <ac:chgData name="Mrs J Pacheco" userId="be615c06-5531-4302-89a9-96a4e6099b58" providerId="ADAL" clId="{37F937B8-6F9B-4EA0-9485-82D23498C9CD}" dt="2026-04-18T14:11:20.741" v="4636" actId="1076"/>
          <ac:spMkLst>
            <pc:docMk/>
            <pc:sldMk cId="1155944110" sldId="284"/>
            <ac:spMk id="6" creationId="{C31F4748-A3BF-BB89-7ED1-AE701621AA23}"/>
          </ac:spMkLst>
        </pc:spChg>
        <pc:spChg chg="mod">
          <ac:chgData name="Mrs J Pacheco" userId="be615c06-5531-4302-89a9-96a4e6099b58" providerId="ADAL" clId="{37F937B8-6F9B-4EA0-9485-82D23498C9CD}" dt="2026-04-18T14:04:51.244" v="4558" actId="255"/>
          <ac:spMkLst>
            <pc:docMk/>
            <pc:sldMk cId="1155944110" sldId="284"/>
            <ac:spMk id="12" creationId="{57F4C9D6-DF3C-F18A-7883-88D2905AA8D8}"/>
          </ac:spMkLst>
        </pc:spChg>
        <pc:spChg chg="mod">
          <ac:chgData name="Mrs J Pacheco" userId="be615c06-5531-4302-89a9-96a4e6099b58" providerId="ADAL" clId="{37F937B8-6F9B-4EA0-9485-82D23498C9CD}" dt="2026-04-18T16:15:21.676" v="6361" actId="20577"/>
          <ac:spMkLst>
            <pc:docMk/>
            <pc:sldMk cId="1155944110" sldId="284"/>
            <ac:spMk id="13" creationId="{F16ACEBE-85B9-887F-707A-4D37850452FF}"/>
          </ac:spMkLst>
        </pc:spChg>
        <pc:picChg chg="add mod">
          <ac:chgData name="Mrs J Pacheco" userId="be615c06-5531-4302-89a9-96a4e6099b58" providerId="ADAL" clId="{37F937B8-6F9B-4EA0-9485-82D23498C9CD}" dt="2026-04-18T14:10:41.234" v="4625" actId="1076"/>
          <ac:picMkLst>
            <pc:docMk/>
            <pc:sldMk cId="1155944110" sldId="284"/>
            <ac:picMk id="5" creationId="{A91D6FFB-0628-9C0B-AFEB-58B1F284CF48}"/>
          </ac:picMkLst>
        </pc:picChg>
        <pc:picChg chg="mod">
          <ac:chgData name="Mrs J Pacheco" userId="be615c06-5531-4302-89a9-96a4e6099b58" providerId="ADAL" clId="{37F937B8-6F9B-4EA0-9485-82D23498C9CD}" dt="2026-04-18T14:06:00.215" v="4617" actId="1038"/>
          <ac:picMkLst>
            <pc:docMk/>
            <pc:sldMk cId="1155944110" sldId="284"/>
            <ac:picMk id="8" creationId="{00000000-0000-0000-0000-000000000000}"/>
          </ac:picMkLst>
        </pc:picChg>
        <pc:picChg chg="mod">
          <ac:chgData name="Mrs J Pacheco" userId="be615c06-5531-4302-89a9-96a4e6099b58" providerId="ADAL" clId="{37F937B8-6F9B-4EA0-9485-82D23498C9CD}" dt="2026-04-25T15:05:34.663" v="6992" actId="1037"/>
          <ac:picMkLst>
            <pc:docMk/>
            <pc:sldMk cId="1155944110" sldId="284"/>
            <ac:picMk id="10" creationId="{75678719-3E77-F831-04B7-FE4713D39A21}"/>
          </ac:picMkLst>
        </pc:picChg>
        <pc:picChg chg="mod">
          <ac:chgData name="Mrs J Pacheco" userId="be615c06-5531-4302-89a9-96a4e6099b58" providerId="ADAL" clId="{37F937B8-6F9B-4EA0-9485-82D23498C9CD}" dt="2026-04-25T15:05:57.473" v="6993" actId="14100"/>
          <ac:picMkLst>
            <pc:docMk/>
            <pc:sldMk cId="1155944110" sldId="284"/>
            <ac:picMk id="14" creationId="{E0F86A1F-17DC-A696-A5D6-3B5A0E32179F}"/>
          </ac:picMkLst>
        </pc:picChg>
        <pc:picChg chg="mod">
          <ac:chgData name="Mrs J Pacheco" userId="be615c06-5531-4302-89a9-96a4e6099b58" providerId="ADAL" clId="{37F937B8-6F9B-4EA0-9485-82D23498C9CD}" dt="2026-04-18T14:05:45.200" v="4577" actId="1038"/>
          <ac:picMkLst>
            <pc:docMk/>
            <pc:sldMk cId="1155944110" sldId="284"/>
            <ac:picMk id="15" creationId="{DBAA9E09-8246-EF62-075B-42487122A110}"/>
          </ac:picMkLst>
        </pc:picChg>
        <pc:picChg chg="add mod">
          <ac:chgData name="Mrs J Pacheco" userId="be615c06-5531-4302-89a9-96a4e6099b58" providerId="ADAL" clId="{37F937B8-6F9B-4EA0-9485-82D23498C9CD}" dt="2026-04-18T14:10:58.854" v="4632" actId="1076"/>
          <ac:picMkLst>
            <pc:docMk/>
            <pc:sldMk cId="1155944110" sldId="284"/>
            <ac:picMk id="11268" creationId="{6B9278E9-C728-C668-A584-422851D641A1}"/>
          </ac:picMkLst>
        </pc:picChg>
      </pc:sldChg>
      <pc:sldChg chg="modSp mod">
        <pc:chgData name="Mrs J Pacheco" userId="be615c06-5531-4302-89a9-96a4e6099b58" providerId="ADAL" clId="{37F937B8-6F9B-4EA0-9485-82D23498C9CD}" dt="2026-04-18T15:04:30.217" v="4905" actId="1036"/>
        <pc:sldMkLst>
          <pc:docMk/>
          <pc:sldMk cId="3829658732" sldId="285"/>
        </pc:sldMkLst>
        <pc:spChg chg="mod">
          <ac:chgData name="Mrs J Pacheco" userId="be615c06-5531-4302-89a9-96a4e6099b58" providerId="ADAL" clId="{37F937B8-6F9B-4EA0-9485-82D23498C9CD}" dt="2026-04-18T08:23:51.809" v="296" actId="20577"/>
          <ac:spMkLst>
            <pc:docMk/>
            <pc:sldMk cId="3829658732" sldId="285"/>
            <ac:spMk id="2" creationId="{FD1F8E62-0DDA-913A-8F3B-F4327783DBE6}"/>
          </ac:spMkLst>
        </pc:spChg>
        <pc:spChg chg="mod">
          <ac:chgData name="Mrs J Pacheco" userId="be615c06-5531-4302-89a9-96a4e6099b58" providerId="ADAL" clId="{37F937B8-6F9B-4EA0-9485-82D23498C9CD}" dt="2026-04-18T08:23:59.608" v="297" actId="20577"/>
          <ac:spMkLst>
            <pc:docMk/>
            <pc:sldMk cId="3829658732" sldId="285"/>
            <ac:spMk id="7" creationId="{00000000-0000-0000-0000-000000000000}"/>
          </ac:spMkLst>
        </pc:spChg>
        <pc:picChg chg="mod">
          <ac:chgData name="Mrs J Pacheco" userId="be615c06-5531-4302-89a9-96a4e6099b58" providerId="ADAL" clId="{37F937B8-6F9B-4EA0-9485-82D23498C9CD}" dt="2026-04-18T15:04:30.217" v="4905" actId="1036"/>
          <ac:picMkLst>
            <pc:docMk/>
            <pc:sldMk cId="3829658732" sldId="285"/>
            <ac:picMk id="3" creationId="{CAEA88D8-7F5E-2E40-C5EE-5A7E30BDE7AE}"/>
          </ac:picMkLst>
        </pc:picChg>
      </pc:sldChg>
      <pc:sldChg chg="addSp delSp modSp mod">
        <pc:chgData name="Mrs J Pacheco" userId="be615c06-5531-4302-89a9-96a4e6099b58" providerId="ADAL" clId="{37F937B8-6F9B-4EA0-9485-82D23498C9CD}" dt="2026-04-18T08:19:30.829" v="193" actId="1076"/>
        <pc:sldMkLst>
          <pc:docMk/>
          <pc:sldMk cId="0" sldId="286"/>
        </pc:sldMkLst>
        <pc:spChg chg="mod">
          <ac:chgData name="Mrs J Pacheco" userId="be615c06-5531-4302-89a9-96a4e6099b58" providerId="ADAL" clId="{37F937B8-6F9B-4EA0-9485-82D23498C9CD}" dt="2026-04-18T08:09:30.273" v="104" actId="1035"/>
          <ac:spMkLst>
            <pc:docMk/>
            <pc:sldMk cId="0" sldId="286"/>
            <ac:spMk id="3" creationId="{BA9CF9F5-FAF7-2154-3D66-F9681D4824E1}"/>
          </ac:spMkLst>
        </pc:spChg>
        <pc:spChg chg="mod">
          <ac:chgData name="Mrs J Pacheco" userId="be615c06-5531-4302-89a9-96a4e6099b58" providerId="ADAL" clId="{37F937B8-6F9B-4EA0-9485-82D23498C9CD}" dt="2026-04-18T08:02:59.815" v="63" actId="20577"/>
          <ac:spMkLst>
            <pc:docMk/>
            <pc:sldMk cId="0" sldId="286"/>
            <ac:spMk id="3074" creationId="{EC4F7471-645F-0103-042D-2EC7C4379250}"/>
          </ac:spMkLst>
        </pc:spChg>
        <pc:picChg chg="mod">
          <ac:chgData name="Mrs J Pacheco" userId="be615c06-5531-4302-89a9-96a4e6099b58" providerId="ADAL" clId="{37F937B8-6F9B-4EA0-9485-82D23498C9CD}" dt="2026-04-18T08:09:33.784" v="114" actId="1038"/>
          <ac:picMkLst>
            <pc:docMk/>
            <pc:sldMk cId="0" sldId="286"/>
            <ac:picMk id="2" creationId="{36C50C0A-1E51-40AA-BAE8-814A1BF1B06F}"/>
          </ac:picMkLst>
        </pc:picChg>
        <pc:picChg chg="add mod">
          <ac:chgData name="Mrs J Pacheco" userId="be615c06-5531-4302-89a9-96a4e6099b58" providerId="ADAL" clId="{37F937B8-6F9B-4EA0-9485-82D23498C9CD}" dt="2026-04-18T08:15:32.620" v="160" actId="1036"/>
          <ac:picMkLst>
            <pc:docMk/>
            <pc:sldMk cId="0" sldId="286"/>
            <ac:picMk id="8" creationId="{1A98E8CB-5CC7-5102-CBF6-10A369B2E2D3}"/>
          </ac:picMkLst>
        </pc:picChg>
        <pc:picChg chg="add mod">
          <ac:chgData name="Mrs J Pacheco" userId="be615c06-5531-4302-89a9-96a4e6099b58" providerId="ADAL" clId="{37F937B8-6F9B-4EA0-9485-82D23498C9CD}" dt="2026-04-18T08:15:26.505" v="144" actId="1037"/>
          <ac:picMkLst>
            <pc:docMk/>
            <pc:sldMk cId="0" sldId="286"/>
            <ac:picMk id="1026" creationId="{9F343D76-22C7-BBA5-BE34-73EBBC29BB29}"/>
          </ac:picMkLst>
        </pc:picChg>
        <pc:picChg chg="add mod">
          <ac:chgData name="Mrs J Pacheco" userId="be615c06-5531-4302-89a9-96a4e6099b58" providerId="ADAL" clId="{37F937B8-6F9B-4EA0-9485-82D23498C9CD}" dt="2026-04-18T08:15:59.295" v="183" actId="1038"/>
          <ac:picMkLst>
            <pc:docMk/>
            <pc:sldMk cId="0" sldId="286"/>
            <ac:picMk id="1030" creationId="{601FA498-EADA-E55D-DD42-CB8A698944C6}"/>
          </ac:picMkLst>
        </pc:picChg>
        <pc:picChg chg="add mod">
          <ac:chgData name="Mrs J Pacheco" userId="be615c06-5531-4302-89a9-96a4e6099b58" providerId="ADAL" clId="{37F937B8-6F9B-4EA0-9485-82D23498C9CD}" dt="2026-04-18T08:19:30.829" v="193" actId="1076"/>
          <ac:picMkLst>
            <pc:docMk/>
            <pc:sldMk cId="0" sldId="286"/>
            <ac:picMk id="1032" creationId="{0DA4BD3C-1BBB-F3CB-C1CD-97707F9F1762}"/>
          </ac:picMkLst>
        </pc:picChg>
      </pc:sldChg>
      <pc:sldChg chg="addSp delSp modSp mod">
        <pc:chgData name="Mrs J Pacheco" userId="be615c06-5531-4302-89a9-96a4e6099b58" providerId="ADAL" clId="{37F937B8-6F9B-4EA0-9485-82D23498C9CD}" dt="2026-04-25T13:45:19.837" v="6407" actId="1036"/>
        <pc:sldMkLst>
          <pc:docMk/>
          <pc:sldMk cId="0" sldId="287"/>
        </pc:sldMkLst>
        <pc:spChg chg="mod">
          <ac:chgData name="Mrs J Pacheco" userId="be615c06-5531-4302-89a9-96a4e6099b58" providerId="ADAL" clId="{37F937B8-6F9B-4EA0-9485-82D23498C9CD}" dt="2026-04-18T15:03:50.665" v="4878" actId="1076"/>
          <ac:spMkLst>
            <pc:docMk/>
            <pc:sldMk cId="0" sldId="287"/>
            <ac:spMk id="2055" creationId="{9A0DED41-626F-242F-AF29-8C13A3711801}"/>
          </ac:spMkLst>
        </pc:spChg>
        <pc:picChg chg="add mod">
          <ac:chgData name="Mrs J Pacheco" userId="be615c06-5531-4302-89a9-96a4e6099b58" providerId="ADAL" clId="{37F937B8-6F9B-4EA0-9485-82D23498C9CD}" dt="2026-04-18T08:19:56.310" v="197" actId="1076"/>
          <ac:picMkLst>
            <pc:docMk/>
            <pc:sldMk cId="0" sldId="287"/>
            <ac:picMk id="2" creationId="{FE74F452-E8F4-EF92-4854-E740006E184D}"/>
          </ac:picMkLst>
        </pc:picChg>
        <pc:picChg chg="mod">
          <ac:chgData name="Mrs J Pacheco" userId="be615c06-5531-4302-89a9-96a4e6099b58" providerId="ADAL" clId="{37F937B8-6F9B-4EA0-9485-82D23498C9CD}" dt="2026-04-18T15:04:17.054" v="4888" actId="14100"/>
          <ac:picMkLst>
            <pc:docMk/>
            <pc:sldMk cId="0" sldId="287"/>
            <ac:picMk id="3" creationId="{857FFAD9-A9B6-F0E2-6B21-273E0C0DEB76}"/>
          </ac:picMkLst>
        </pc:picChg>
        <pc:picChg chg="add del mod">
          <ac:chgData name="Mrs J Pacheco" userId="be615c06-5531-4302-89a9-96a4e6099b58" providerId="ADAL" clId="{37F937B8-6F9B-4EA0-9485-82D23498C9CD}" dt="2026-04-25T13:45:09.858" v="6398" actId="1037"/>
          <ac:picMkLst>
            <pc:docMk/>
            <pc:sldMk cId="0" sldId="287"/>
            <ac:picMk id="4" creationId="{2B12FEF3-917B-2510-073B-F09412AE29C5}"/>
          </ac:picMkLst>
        </pc:picChg>
        <pc:picChg chg="add mod">
          <ac:chgData name="Mrs J Pacheco" userId="be615c06-5531-4302-89a9-96a4e6099b58" providerId="ADAL" clId="{37F937B8-6F9B-4EA0-9485-82D23498C9CD}" dt="2026-04-18T15:03:42.904" v="4876" actId="14100"/>
          <ac:picMkLst>
            <pc:docMk/>
            <pc:sldMk cId="0" sldId="287"/>
            <ac:picMk id="6" creationId="{61546912-60E9-131F-7668-33B6EA724401}"/>
          </ac:picMkLst>
        </pc:picChg>
        <pc:picChg chg="add mod">
          <ac:chgData name="Mrs J Pacheco" userId="be615c06-5531-4302-89a9-96a4e6099b58" providerId="ADAL" clId="{37F937B8-6F9B-4EA0-9485-82D23498C9CD}" dt="2026-04-18T15:04:19.091" v="4894" actId="1038"/>
          <ac:picMkLst>
            <pc:docMk/>
            <pc:sldMk cId="0" sldId="287"/>
            <ac:picMk id="7" creationId="{AAAB5693-9368-E4A3-6B6F-53AF0CB8EE39}"/>
          </ac:picMkLst>
        </pc:picChg>
        <pc:picChg chg="add mod">
          <ac:chgData name="Mrs J Pacheco" userId="be615c06-5531-4302-89a9-96a4e6099b58" providerId="ADAL" clId="{37F937B8-6F9B-4EA0-9485-82D23498C9CD}" dt="2026-04-25T13:45:13.014" v="6402" actId="1037"/>
          <ac:picMkLst>
            <pc:docMk/>
            <pc:sldMk cId="0" sldId="287"/>
            <ac:picMk id="8" creationId="{802389AC-7307-9820-18C3-39845B9FAAD3}"/>
          </ac:picMkLst>
        </pc:picChg>
        <pc:picChg chg="add mod">
          <ac:chgData name="Mrs J Pacheco" userId="be615c06-5531-4302-89a9-96a4e6099b58" providerId="ADAL" clId="{37F937B8-6F9B-4EA0-9485-82D23498C9CD}" dt="2026-04-25T13:45:19.837" v="6407" actId="1036"/>
          <ac:picMkLst>
            <pc:docMk/>
            <pc:sldMk cId="0" sldId="287"/>
            <ac:picMk id="9" creationId="{ECA0E9DC-E49E-62FA-991F-599C1CE72143}"/>
          </ac:picMkLst>
        </pc:picChg>
        <pc:picChg chg="add mod">
          <ac:chgData name="Mrs J Pacheco" userId="be615c06-5531-4302-89a9-96a4e6099b58" providerId="ADAL" clId="{37F937B8-6F9B-4EA0-9485-82D23498C9CD}" dt="2026-04-18T15:04:12.527" v="4887" actId="1037"/>
          <ac:picMkLst>
            <pc:docMk/>
            <pc:sldMk cId="0" sldId="287"/>
            <ac:picMk id="2058" creationId="{6CF759EE-7F6C-90B3-2627-112B04B9AC9A}"/>
          </ac:picMkLst>
        </pc:picChg>
        <pc:picChg chg="add mod">
          <ac:chgData name="Mrs J Pacheco" userId="be615c06-5531-4302-89a9-96a4e6099b58" providerId="ADAL" clId="{37F937B8-6F9B-4EA0-9485-82D23498C9CD}" dt="2026-04-18T15:03:23.126" v="4874" actId="1076"/>
          <ac:picMkLst>
            <pc:docMk/>
            <pc:sldMk cId="0" sldId="287"/>
            <ac:picMk id="2062" creationId="{23379C88-8F2E-F565-A673-1E085CFF1919}"/>
          </ac:picMkLst>
        </pc:picChg>
      </pc:sldChg>
      <pc:sldChg chg="modSp mod">
        <pc:chgData name="Mrs J Pacheco" userId="be615c06-5531-4302-89a9-96a4e6099b58" providerId="ADAL" clId="{37F937B8-6F9B-4EA0-9485-82D23498C9CD}" dt="2026-04-25T15:12:39.118" v="7168" actId="20577"/>
        <pc:sldMkLst>
          <pc:docMk/>
          <pc:sldMk cId="4148418192" sldId="288"/>
        </pc:sldMkLst>
        <pc:spChg chg="mod">
          <ac:chgData name="Mrs J Pacheco" userId="be615c06-5531-4302-89a9-96a4e6099b58" providerId="ADAL" clId="{37F937B8-6F9B-4EA0-9485-82D23498C9CD}" dt="2026-04-25T15:12:39.118" v="7168" actId="20577"/>
          <ac:spMkLst>
            <pc:docMk/>
            <pc:sldMk cId="4148418192" sldId="288"/>
            <ac:spMk id="3" creationId="{41BE1309-70DA-D2E9-7F37-772FB1E42BF5}"/>
          </ac:spMkLst>
        </pc:spChg>
        <pc:spChg chg="mod">
          <ac:chgData name="Mrs J Pacheco" userId="be615c06-5531-4302-89a9-96a4e6099b58" providerId="ADAL" clId="{37F937B8-6F9B-4EA0-9485-82D23498C9CD}" dt="2026-04-18T13:57:51.069" v="4413" actId="255"/>
          <ac:spMkLst>
            <pc:docMk/>
            <pc:sldMk cId="4148418192" sldId="288"/>
            <ac:spMk id="4" creationId="{E4835272-3BFF-16A7-3F6F-2FD1D047BAB6}"/>
          </ac:spMkLst>
        </pc:spChg>
        <pc:picChg chg="mod">
          <ac:chgData name="Mrs J Pacheco" userId="be615c06-5531-4302-89a9-96a4e6099b58" providerId="ADAL" clId="{37F937B8-6F9B-4EA0-9485-82D23498C9CD}" dt="2026-04-18T13:58:16.001" v="4416" actId="14100"/>
          <ac:picMkLst>
            <pc:docMk/>
            <pc:sldMk cId="4148418192" sldId="288"/>
            <ac:picMk id="2" creationId="{5C43AACB-1E65-3113-528B-D731D142949E}"/>
          </ac:picMkLst>
        </pc:picChg>
      </pc:sldChg>
      <pc:sldChg chg="modSp mod">
        <pc:chgData name="Mrs J Pacheco" userId="be615c06-5531-4302-89a9-96a4e6099b58" providerId="ADAL" clId="{37F937B8-6F9B-4EA0-9485-82D23498C9CD}" dt="2026-04-25T15:14:50.520" v="7270" actId="20577"/>
        <pc:sldMkLst>
          <pc:docMk/>
          <pc:sldMk cId="498000839" sldId="289"/>
        </pc:sldMkLst>
        <pc:spChg chg="mod">
          <ac:chgData name="Mrs J Pacheco" userId="be615c06-5531-4302-89a9-96a4e6099b58" providerId="ADAL" clId="{37F937B8-6F9B-4EA0-9485-82D23498C9CD}" dt="2026-04-25T15:14:50.520" v="7270" actId="20577"/>
          <ac:spMkLst>
            <pc:docMk/>
            <pc:sldMk cId="498000839" sldId="289"/>
            <ac:spMk id="3" creationId="{41BE1309-70DA-D2E9-7F37-772FB1E42BF5}"/>
          </ac:spMkLst>
        </pc:spChg>
        <pc:spChg chg="mod">
          <ac:chgData name="Mrs J Pacheco" userId="be615c06-5531-4302-89a9-96a4e6099b58" providerId="ADAL" clId="{37F937B8-6F9B-4EA0-9485-82D23498C9CD}" dt="2026-04-18T13:54:32.923" v="4351" actId="255"/>
          <ac:spMkLst>
            <pc:docMk/>
            <pc:sldMk cId="498000839" sldId="289"/>
            <ac:spMk id="4" creationId="{E4835272-3BFF-16A7-3F6F-2FD1D047BAB6}"/>
          </ac:spMkLst>
        </pc:spChg>
        <pc:picChg chg="mod">
          <ac:chgData name="Mrs J Pacheco" userId="be615c06-5531-4302-89a9-96a4e6099b58" providerId="ADAL" clId="{37F937B8-6F9B-4EA0-9485-82D23498C9CD}" dt="2026-04-25T15:11:55.091" v="7146" actId="1037"/>
          <ac:picMkLst>
            <pc:docMk/>
            <pc:sldMk cId="498000839" sldId="289"/>
            <ac:picMk id="2" creationId="{424958D6-0FE4-1C33-A08E-DCFAD8D4E783}"/>
          </ac:picMkLst>
        </pc:picChg>
      </pc:sldChg>
      <pc:sldChg chg="modSp mod">
        <pc:chgData name="Mrs J Pacheco" userId="be615c06-5531-4302-89a9-96a4e6099b58" providerId="ADAL" clId="{37F937B8-6F9B-4EA0-9485-82D23498C9CD}" dt="2026-04-18T14:04:18.955" v="4546" actId="1036"/>
        <pc:sldMkLst>
          <pc:docMk/>
          <pc:sldMk cId="3673704295" sldId="290"/>
        </pc:sldMkLst>
        <pc:spChg chg="mod">
          <ac:chgData name="Mrs J Pacheco" userId="be615c06-5531-4302-89a9-96a4e6099b58" providerId="ADAL" clId="{37F937B8-6F9B-4EA0-9485-82D23498C9CD}" dt="2026-04-18T13:53:49.758" v="4348" actId="313"/>
          <ac:spMkLst>
            <pc:docMk/>
            <pc:sldMk cId="3673704295" sldId="290"/>
            <ac:spMk id="3" creationId="{41BE1309-70DA-D2E9-7F37-772FB1E42BF5}"/>
          </ac:spMkLst>
        </pc:spChg>
        <pc:spChg chg="mod">
          <ac:chgData name="Mrs J Pacheco" userId="be615c06-5531-4302-89a9-96a4e6099b58" providerId="ADAL" clId="{37F937B8-6F9B-4EA0-9485-82D23498C9CD}" dt="2026-04-18T13:54:17.064" v="4349" actId="255"/>
          <ac:spMkLst>
            <pc:docMk/>
            <pc:sldMk cId="3673704295" sldId="290"/>
            <ac:spMk id="4" creationId="{E4835272-3BFF-16A7-3F6F-2FD1D047BAB6}"/>
          </ac:spMkLst>
        </pc:spChg>
        <pc:picChg chg="mod">
          <ac:chgData name="Mrs J Pacheco" userId="be615c06-5531-4302-89a9-96a4e6099b58" providerId="ADAL" clId="{37F937B8-6F9B-4EA0-9485-82D23498C9CD}" dt="2026-04-18T14:04:18.955" v="4546" actId="1036"/>
          <ac:picMkLst>
            <pc:docMk/>
            <pc:sldMk cId="3673704295" sldId="290"/>
            <ac:picMk id="2" creationId="{C446909A-9147-43E6-96F4-1481A745C8B1}"/>
          </ac:picMkLst>
        </pc:picChg>
      </pc:sldChg>
      <pc:sldChg chg="modSp mod">
        <pc:chgData name="Mrs J Pacheco" userId="be615c06-5531-4302-89a9-96a4e6099b58" providerId="ADAL" clId="{37F937B8-6F9B-4EA0-9485-82D23498C9CD}" dt="2026-04-25T15:15:44.235" v="7275" actId="1037"/>
        <pc:sldMkLst>
          <pc:docMk/>
          <pc:sldMk cId="1099292399" sldId="291"/>
        </pc:sldMkLst>
        <pc:spChg chg="mod">
          <ac:chgData name="Mrs J Pacheco" userId="be615c06-5531-4302-89a9-96a4e6099b58" providerId="ADAL" clId="{37F937B8-6F9B-4EA0-9485-82D23498C9CD}" dt="2026-04-18T13:52:28.782" v="4307" actId="14100"/>
          <ac:spMkLst>
            <pc:docMk/>
            <pc:sldMk cId="1099292399" sldId="291"/>
            <ac:spMk id="3" creationId="{41BE1309-70DA-D2E9-7F37-772FB1E42BF5}"/>
          </ac:spMkLst>
        </pc:spChg>
        <pc:spChg chg="mod">
          <ac:chgData name="Mrs J Pacheco" userId="be615c06-5531-4302-89a9-96a4e6099b58" providerId="ADAL" clId="{37F937B8-6F9B-4EA0-9485-82D23498C9CD}" dt="2026-04-18T13:54:23.150" v="4350" actId="255"/>
          <ac:spMkLst>
            <pc:docMk/>
            <pc:sldMk cId="1099292399" sldId="291"/>
            <ac:spMk id="4" creationId="{E4835272-3BFF-16A7-3F6F-2FD1D047BAB6}"/>
          </ac:spMkLst>
        </pc:spChg>
        <pc:picChg chg="mod">
          <ac:chgData name="Mrs J Pacheco" userId="be615c06-5531-4302-89a9-96a4e6099b58" providerId="ADAL" clId="{37F937B8-6F9B-4EA0-9485-82D23498C9CD}" dt="2026-04-25T15:15:44.235" v="7275" actId="1037"/>
          <ac:picMkLst>
            <pc:docMk/>
            <pc:sldMk cId="1099292399" sldId="291"/>
            <ac:picMk id="2" creationId="{753C9C53-F783-6987-FCB4-8352B77EA44A}"/>
          </ac:picMkLst>
        </pc:picChg>
      </pc:sldChg>
      <pc:sldChg chg="addSp modSp mod">
        <pc:chgData name="Mrs J Pacheco" userId="be615c06-5531-4302-89a9-96a4e6099b58" providerId="ADAL" clId="{37F937B8-6F9B-4EA0-9485-82D23498C9CD}" dt="2026-04-18T15:36:47.992" v="5504" actId="20577"/>
        <pc:sldMkLst>
          <pc:docMk/>
          <pc:sldMk cId="2837319659" sldId="292"/>
        </pc:sldMkLst>
        <pc:spChg chg="mod">
          <ac:chgData name="Mrs J Pacheco" userId="be615c06-5531-4302-89a9-96a4e6099b58" providerId="ADAL" clId="{37F937B8-6F9B-4EA0-9485-82D23498C9CD}" dt="2026-04-18T15:11:16.264" v="5077" actId="14100"/>
          <ac:spMkLst>
            <pc:docMk/>
            <pc:sldMk cId="2837319659" sldId="292"/>
            <ac:spMk id="2" creationId="{00000000-0000-0000-0000-000000000000}"/>
          </ac:spMkLst>
        </pc:spChg>
        <pc:spChg chg="add mod">
          <ac:chgData name="Mrs J Pacheco" userId="be615c06-5531-4302-89a9-96a4e6099b58" providerId="ADAL" clId="{37F937B8-6F9B-4EA0-9485-82D23498C9CD}" dt="2026-04-18T15:11:27.013" v="5078" actId="1076"/>
          <ac:spMkLst>
            <pc:docMk/>
            <pc:sldMk cId="2837319659" sldId="292"/>
            <ac:spMk id="5" creationId="{7F7CBD3F-EF1F-11DB-4ED5-48EC2B05F940}"/>
          </ac:spMkLst>
        </pc:spChg>
        <pc:spChg chg="mod">
          <ac:chgData name="Mrs J Pacheco" userId="be615c06-5531-4302-89a9-96a4e6099b58" providerId="ADAL" clId="{37F937B8-6F9B-4EA0-9485-82D23498C9CD}" dt="2026-04-18T15:36:47.992" v="5504" actId="20577"/>
          <ac:spMkLst>
            <pc:docMk/>
            <pc:sldMk cId="2837319659" sldId="292"/>
            <ac:spMk id="7" creationId="{00000000-0000-0000-0000-000000000000}"/>
          </ac:spMkLst>
        </pc:spChg>
        <pc:spChg chg="mod">
          <ac:chgData name="Mrs J Pacheco" userId="be615c06-5531-4302-89a9-96a4e6099b58" providerId="ADAL" clId="{37F937B8-6F9B-4EA0-9485-82D23498C9CD}" dt="2026-04-18T15:10:21.913" v="5062" actId="1037"/>
          <ac:spMkLst>
            <pc:docMk/>
            <pc:sldMk cId="2837319659" sldId="292"/>
            <ac:spMk id="9" creationId="{02920600-7BB2-10F8-A04C-06866F7EBC02}"/>
          </ac:spMkLst>
        </pc:spChg>
        <pc:picChg chg="mod">
          <ac:chgData name="Mrs J Pacheco" userId="be615c06-5531-4302-89a9-96a4e6099b58" providerId="ADAL" clId="{37F937B8-6F9B-4EA0-9485-82D23498C9CD}" dt="2026-04-18T15:11:36.772" v="5082" actId="1038"/>
          <ac:picMkLst>
            <pc:docMk/>
            <pc:sldMk cId="2837319659" sldId="292"/>
            <ac:picMk id="3" creationId="{E95EE5CF-4E23-E359-D415-21826B28E22C}"/>
          </ac:picMkLst>
        </pc:picChg>
      </pc:sldChg>
      <pc:sldChg chg="modSp mod">
        <pc:chgData name="Mrs J Pacheco" userId="be615c06-5531-4302-89a9-96a4e6099b58" providerId="ADAL" clId="{37F937B8-6F9B-4EA0-9485-82D23498C9CD}" dt="2026-04-25T15:03:54.536" v="6974" actId="1037"/>
        <pc:sldMkLst>
          <pc:docMk/>
          <pc:sldMk cId="2281205251" sldId="293"/>
        </pc:sldMkLst>
        <pc:spChg chg="mod">
          <ac:chgData name="Mrs J Pacheco" userId="be615c06-5531-4302-89a9-96a4e6099b58" providerId="ADAL" clId="{37F937B8-6F9B-4EA0-9485-82D23498C9CD}" dt="2026-04-18T14:18:45.316" v="4819" actId="1036"/>
          <ac:spMkLst>
            <pc:docMk/>
            <pc:sldMk cId="2281205251" sldId="293"/>
            <ac:spMk id="3" creationId="{41BE1309-70DA-D2E9-7F37-772FB1E42BF5}"/>
          </ac:spMkLst>
        </pc:spChg>
        <pc:spChg chg="mod">
          <ac:chgData name="Mrs J Pacheco" userId="be615c06-5531-4302-89a9-96a4e6099b58" providerId="ADAL" clId="{37F937B8-6F9B-4EA0-9485-82D23498C9CD}" dt="2026-04-18T14:13:25.555" v="4684" actId="255"/>
          <ac:spMkLst>
            <pc:docMk/>
            <pc:sldMk cId="2281205251" sldId="293"/>
            <ac:spMk id="4" creationId="{E4835272-3BFF-16A7-3F6F-2FD1D047BAB6}"/>
          </ac:spMkLst>
        </pc:spChg>
        <pc:picChg chg="mod">
          <ac:chgData name="Mrs J Pacheco" userId="be615c06-5531-4302-89a9-96a4e6099b58" providerId="ADAL" clId="{37F937B8-6F9B-4EA0-9485-82D23498C9CD}" dt="2026-04-25T15:03:54.536" v="6974" actId="1037"/>
          <ac:picMkLst>
            <pc:docMk/>
            <pc:sldMk cId="2281205251" sldId="293"/>
            <ac:picMk id="2" creationId="{C0E706C2-FA4C-65CE-CE6C-ABD2E9190111}"/>
          </ac:picMkLst>
        </pc:picChg>
        <pc:picChg chg="mod">
          <ac:chgData name="Mrs J Pacheco" userId="be615c06-5531-4302-89a9-96a4e6099b58" providerId="ADAL" clId="{37F937B8-6F9B-4EA0-9485-82D23498C9CD}" dt="2026-04-18T14:18:40.129" v="4814" actId="1037"/>
          <ac:picMkLst>
            <pc:docMk/>
            <pc:sldMk cId="2281205251" sldId="293"/>
            <ac:picMk id="5" creationId="{10DFE46E-CD1A-F936-D360-2FB787CC5D54}"/>
          </ac:picMkLst>
        </pc:picChg>
      </pc:sldChg>
      <pc:sldChg chg="addSp modSp add mod modShow">
        <pc:chgData name="Mrs J Pacheco" userId="be615c06-5531-4302-89a9-96a4e6099b58" providerId="ADAL" clId="{37F937B8-6F9B-4EA0-9485-82D23498C9CD}" dt="2026-04-18T15:25:27.762" v="5248" actId="1038"/>
        <pc:sldMkLst>
          <pc:docMk/>
          <pc:sldMk cId="603420078" sldId="294"/>
        </pc:sldMkLst>
        <pc:spChg chg="mod">
          <ac:chgData name="Mrs J Pacheco" userId="be615c06-5531-4302-89a9-96a4e6099b58" providerId="ADAL" clId="{37F937B8-6F9B-4EA0-9485-82D23498C9CD}" dt="2026-04-18T15:25:27.762" v="5248" actId="1038"/>
          <ac:spMkLst>
            <pc:docMk/>
            <pc:sldMk cId="603420078" sldId="294"/>
            <ac:spMk id="2" creationId="{38B1A829-E4D8-1C53-95AE-C100B31692CD}"/>
          </ac:spMkLst>
        </pc:spChg>
        <pc:spChg chg="add mod">
          <ac:chgData name="Mrs J Pacheco" userId="be615c06-5531-4302-89a9-96a4e6099b58" providerId="ADAL" clId="{37F937B8-6F9B-4EA0-9485-82D23498C9CD}" dt="2026-04-18T15:24:54.638" v="5243" actId="255"/>
          <ac:spMkLst>
            <pc:docMk/>
            <pc:sldMk cId="603420078" sldId="294"/>
            <ac:spMk id="4" creationId="{1BE2A70A-ABF5-920D-DD33-A2C604FD94A9}"/>
          </ac:spMkLst>
        </pc:spChg>
        <pc:spChg chg="mod">
          <ac:chgData name="Mrs J Pacheco" userId="be615c06-5531-4302-89a9-96a4e6099b58" providerId="ADAL" clId="{37F937B8-6F9B-4EA0-9485-82D23498C9CD}" dt="2026-04-18T15:17:02.645" v="5108" actId="255"/>
          <ac:spMkLst>
            <pc:docMk/>
            <pc:sldMk cId="603420078" sldId="294"/>
            <ac:spMk id="9" creationId="{83CD9874-6604-286A-B788-1C032FDA6577}"/>
          </ac:spMkLst>
        </pc:spChg>
        <pc:spChg chg="mod">
          <ac:chgData name="Mrs J Pacheco" userId="be615c06-5531-4302-89a9-96a4e6099b58" providerId="ADAL" clId="{37F937B8-6F9B-4EA0-9485-82D23498C9CD}" dt="2026-04-18T13:24:17.564" v="3480" actId="20577"/>
          <ac:spMkLst>
            <pc:docMk/>
            <pc:sldMk cId="603420078" sldId="294"/>
            <ac:spMk id="10" creationId="{4122FE8F-193A-CBB4-3BB5-49D0B06BB80D}"/>
          </ac:spMkLst>
        </pc:spChg>
        <pc:picChg chg="mod">
          <ac:chgData name="Mrs J Pacheco" userId="be615c06-5531-4302-89a9-96a4e6099b58" providerId="ADAL" clId="{37F937B8-6F9B-4EA0-9485-82D23498C9CD}" dt="2026-04-18T15:18:06.212" v="5148" actId="1036"/>
          <ac:picMkLst>
            <pc:docMk/>
            <pc:sldMk cId="603420078" sldId="294"/>
            <ac:picMk id="5" creationId="{552E35D2-B3CF-94CC-FC25-93230E43B704}"/>
          </ac:picMkLst>
        </pc:picChg>
      </pc:sldChg>
      <pc:sldChg chg="new del">
        <pc:chgData name="Mrs J Pacheco" userId="be615c06-5531-4302-89a9-96a4e6099b58" providerId="ADAL" clId="{37F937B8-6F9B-4EA0-9485-82D23498C9CD}" dt="2026-04-18T15:40:05.182" v="5682" actId="2696"/>
        <pc:sldMkLst>
          <pc:docMk/>
          <pc:sldMk cId="161002216" sldId="295"/>
        </pc:sldMkLst>
      </pc:sldChg>
      <pc:sldChg chg="addSp delSp modSp add mod">
        <pc:chgData name="Mrs J Pacheco" userId="be615c06-5531-4302-89a9-96a4e6099b58" providerId="ADAL" clId="{37F937B8-6F9B-4EA0-9485-82D23498C9CD}" dt="2026-04-18T16:09:49.751" v="6291" actId="14100"/>
        <pc:sldMkLst>
          <pc:docMk/>
          <pc:sldMk cId="596118048" sldId="295"/>
        </pc:sldMkLst>
        <pc:spChg chg="mod">
          <ac:chgData name="Mrs J Pacheco" userId="be615c06-5531-4302-89a9-96a4e6099b58" providerId="ADAL" clId="{37F937B8-6F9B-4EA0-9485-82D23498C9CD}" dt="2026-04-18T15:43:32.971" v="5774" actId="1036"/>
          <ac:spMkLst>
            <pc:docMk/>
            <pc:sldMk cId="596118048" sldId="295"/>
            <ac:spMk id="9" creationId="{63416B5A-E197-8099-1F0D-686CB6FEAF08}"/>
          </ac:spMkLst>
        </pc:spChg>
        <pc:picChg chg="mod">
          <ac:chgData name="Mrs J Pacheco" userId="be615c06-5531-4302-89a9-96a4e6099b58" providerId="ADAL" clId="{37F937B8-6F9B-4EA0-9485-82D23498C9CD}" dt="2026-04-18T16:09:49.751" v="6291" actId="14100"/>
          <ac:picMkLst>
            <pc:docMk/>
            <pc:sldMk cId="596118048" sldId="295"/>
            <ac:picMk id="5" creationId="{559B37E0-AE35-6C47-18AB-503E6169ED25}"/>
          </ac:picMkLst>
        </pc:picChg>
        <pc:picChg chg="add mod">
          <ac:chgData name="Mrs J Pacheco" userId="be615c06-5531-4302-89a9-96a4e6099b58" providerId="ADAL" clId="{37F937B8-6F9B-4EA0-9485-82D23498C9CD}" dt="2026-04-18T15:46:24.158" v="5786" actId="14100"/>
          <ac:picMkLst>
            <pc:docMk/>
            <pc:sldMk cId="596118048" sldId="295"/>
            <ac:picMk id="12290" creationId="{B79B5309-841A-D004-68E6-C8F9573F9B91}"/>
          </ac:picMkLst>
        </pc:picChg>
        <pc:picChg chg="add mod">
          <ac:chgData name="Mrs J Pacheco" userId="be615c06-5531-4302-89a9-96a4e6099b58" providerId="ADAL" clId="{37F937B8-6F9B-4EA0-9485-82D23498C9CD}" dt="2026-04-18T15:43:10.226" v="5758" actId="1076"/>
          <ac:picMkLst>
            <pc:docMk/>
            <pc:sldMk cId="596118048" sldId="295"/>
            <ac:picMk id="12292" creationId="{77A99860-035E-C946-2BD9-5CB7FB6CA49D}"/>
          </ac:picMkLst>
        </pc:picChg>
        <pc:picChg chg="add mod">
          <ac:chgData name="Mrs J Pacheco" userId="be615c06-5531-4302-89a9-96a4e6099b58" providerId="ADAL" clId="{37F937B8-6F9B-4EA0-9485-82D23498C9CD}" dt="2026-04-18T15:46:17.486" v="5784" actId="14100"/>
          <ac:picMkLst>
            <pc:docMk/>
            <pc:sldMk cId="596118048" sldId="295"/>
            <ac:picMk id="12296" creationId="{FC87812A-AF72-FA0A-DF34-582365C2978A}"/>
          </ac:picMkLst>
        </pc:picChg>
      </pc:sldChg>
      <pc:sldChg chg="add del mod modShow">
        <pc:chgData name="Mrs J Pacheco" userId="be615c06-5531-4302-89a9-96a4e6099b58" providerId="ADAL" clId="{37F937B8-6F9B-4EA0-9485-82D23498C9CD}" dt="2026-04-18T15:14:42.409" v="5095" actId="2696"/>
        <pc:sldMkLst>
          <pc:docMk/>
          <pc:sldMk cId="1705516950" sldId="295"/>
        </pc:sldMkLst>
      </pc:sldChg>
    </pc:docChg>
  </pc:docChgLst>
  <pc:docChgLst>
    <pc:chgData name="Mrs J Pacheco" userId="be615c06-5531-4302-89a9-96a4e6099b58" providerId="ADAL" clId="{A17FF0DE-F9D6-4546-BCE9-676B846903CD}"/>
    <pc:docChg chg="custSel addSld modSld">
      <pc:chgData name="Mrs J Pacheco" userId="be615c06-5531-4302-89a9-96a4e6099b58" providerId="ADAL" clId="{A17FF0DE-F9D6-4546-BCE9-676B846903CD}" dt="2026-05-01T09:34:49.693" v="383" actId="113"/>
      <pc:docMkLst>
        <pc:docMk/>
      </pc:docMkLst>
      <pc:sldChg chg="addSp modSp mod">
        <pc:chgData name="Mrs J Pacheco" userId="be615c06-5531-4302-89a9-96a4e6099b58" providerId="ADAL" clId="{A17FF0DE-F9D6-4546-BCE9-676B846903CD}" dt="2026-05-01T09:25:04.767" v="81" actId="113"/>
        <pc:sldMkLst>
          <pc:docMk/>
          <pc:sldMk cId="775636958" sldId="257"/>
        </pc:sldMkLst>
        <pc:spChg chg="mod">
          <ac:chgData name="Mrs J Pacheco" userId="be615c06-5531-4302-89a9-96a4e6099b58" providerId="ADAL" clId="{A17FF0DE-F9D6-4546-BCE9-676B846903CD}" dt="2026-05-01T09:22:10.732" v="33" actId="20577"/>
          <ac:spMkLst>
            <pc:docMk/>
            <pc:sldMk cId="775636958" sldId="257"/>
            <ac:spMk id="2" creationId="{81F80F0A-24FD-0B9D-508F-D0AA4B75A2BF}"/>
          </ac:spMkLst>
        </pc:spChg>
        <pc:spChg chg="mod">
          <ac:chgData name="Mrs J Pacheco" userId="be615c06-5531-4302-89a9-96a4e6099b58" providerId="ADAL" clId="{A17FF0DE-F9D6-4546-BCE9-676B846903CD}" dt="2026-05-01T09:25:04.767" v="81" actId="113"/>
          <ac:spMkLst>
            <pc:docMk/>
            <pc:sldMk cId="775636958" sldId="257"/>
            <ac:spMk id="3" creationId="{B5921633-C451-7618-AE76-A48BC5368477}"/>
          </ac:spMkLst>
        </pc:spChg>
        <pc:picChg chg="add mod">
          <ac:chgData name="Mrs J Pacheco" userId="be615c06-5531-4302-89a9-96a4e6099b58" providerId="ADAL" clId="{A17FF0DE-F9D6-4546-BCE9-676B846903CD}" dt="2026-05-01T09:22:41.561" v="38" actId="1076"/>
          <ac:picMkLst>
            <pc:docMk/>
            <pc:sldMk cId="775636958" sldId="257"/>
            <ac:picMk id="6" creationId="{3F0BA6FD-DB81-95F7-88AF-275570260AD8}"/>
          </ac:picMkLst>
        </pc:picChg>
      </pc:sldChg>
      <pc:sldChg chg="modSp mod">
        <pc:chgData name="Mrs J Pacheco" userId="be615c06-5531-4302-89a9-96a4e6099b58" providerId="ADAL" clId="{A17FF0DE-F9D6-4546-BCE9-676B846903CD}" dt="2026-05-01T09:27:54.059" v="143" actId="113"/>
        <pc:sldMkLst>
          <pc:docMk/>
          <pc:sldMk cId="2837319659" sldId="292"/>
        </pc:sldMkLst>
        <pc:spChg chg="mod">
          <ac:chgData name="Mrs J Pacheco" userId="be615c06-5531-4302-89a9-96a4e6099b58" providerId="ADAL" clId="{A17FF0DE-F9D6-4546-BCE9-676B846903CD}" dt="2026-05-01T09:27:54.059" v="143" actId="113"/>
          <ac:spMkLst>
            <pc:docMk/>
            <pc:sldMk cId="2837319659" sldId="292"/>
            <ac:spMk id="5" creationId="{7F7CBD3F-EF1F-11DB-4ED5-48EC2B05F940}"/>
          </ac:spMkLst>
        </pc:spChg>
      </pc:sldChg>
      <pc:sldChg chg="add">
        <pc:chgData name="Mrs J Pacheco" userId="be615c06-5531-4302-89a9-96a4e6099b58" providerId="ADAL" clId="{A17FF0DE-F9D6-4546-BCE9-676B846903CD}" dt="2026-05-01T09:22:04.162" v="0" actId="2890"/>
        <pc:sldMkLst>
          <pc:docMk/>
          <pc:sldMk cId="527591846" sldId="296"/>
        </pc:sldMkLst>
      </pc:sldChg>
      <pc:sldChg chg="modSp add mod">
        <pc:chgData name="Mrs J Pacheco" userId="be615c06-5531-4302-89a9-96a4e6099b58" providerId="ADAL" clId="{A17FF0DE-F9D6-4546-BCE9-676B846903CD}" dt="2026-05-01T09:34:49.693" v="383" actId="113"/>
        <pc:sldMkLst>
          <pc:docMk/>
          <pc:sldMk cId="550522440" sldId="297"/>
        </pc:sldMkLst>
        <pc:spChg chg="mod">
          <ac:chgData name="Mrs J Pacheco" userId="be615c06-5531-4302-89a9-96a4e6099b58" providerId="ADAL" clId="{A17FF0DE-F9D6-4546-BCE9-676B846903CD}" dt="2026-05-01T09:34:49.693" v="383" actId="113"/>
          <ac:spMkLst>
            <pc:docMk/>
            <pc:sldMk cId="550522440" sldId="297"/>
            <ac:spMk id="3" creationId="{94E88A72-ECE4-E5C5-65FD-EAF2968EA0D7}"/>
          </ac:spMkLst>
        </pc:spChg>
        <pc:spChg chg="mod">
          <ac:chgData name="Mrs J Pacheco" userId="be615c06-5531-4302-89a9-96a4e6099b58" providerId="ADAL" clId="{A17FF0DE-F9D6-4546-BCE9-676B846903CD}" dt="2026-05-01T09:25:40.583" v="98" actId="20577"/>
          <ac:spMkLst>
            <pc:docMk/>
            <pc:sldMk cId="550522440" sldId="297"/>
            <ac:spMk id="4" creationId="{2CEEAB93-EDEF-0814-9791-DF0224861A92}"/>
          </ac:spMkLst>
        </pc:spChg>
      </pc:sldChg>
    </pc:docChg>
  </pc:docChgLst>
  <pc:docChgLst>
    <pc:chgData name="Mrs J Pacheco" userId="be615c06-5531-4302-89a9-96a4e6099b58" providerId="ADAL" clId="{2ABB4E97-7DBB-4E0A-8A72-3A442A1D4223}"/>
    <pc:docChg chg="modSld">
      <pc:chgData name="Mrs J Pacheco" userId="be615c06-5531-4302-89a9-96a4e6099b58" providerId="ADAL" clId="{2ABB4E97-7DBB-4E0A-8A72-3A442A1D4223}" dt="2026-04-28T10:38:31.731" v="61" actId="20577"/>
      <pc:docMkLst>
        <pc:docMk/>
      </pc:docMkLst>
      <pc:sldChg chg="modSp mod">
        <pc:chgData name="Mrs J Pacheco" userId="be615c06-5531-4302-89a9-96a4e6099b58" providerId="ADAL" clId="{2ABB4E97-7DBB-4E0A-8A72-3A442A1D4223}" dt="2026-04-28T10:36:50.779" v="54" actId="20577"/>
        <pc:sldMkLst>
          <pc:docMk/>
          <pc:sldMk cId="775636958" sldId="257"/>
        </pc:sldMkLst>
        <pc:spChg chg="mod">
          <ac:chgData name="Mrs J Pacheco" userId="be615c06-5531-4302-89a9-96a4e6099b58" providerId="ADAL" clId="{2ABB4E97-7DBB-4E0A-8A72-3A442A1D4223}" dt="2026-04-28T10:36:50.779" v="54" actId="20577"/>
          <ac:spMkLst>
            <pc:docMk/>
            <pc:sldMk cId="775636958" sldId="257"/>
            <ac:spMk id="3" creationId="{B5921633-C451-7618-AE76-A48BC5368477}"/>
          </ac:spMkLst>
        </pc:spChg>
      </pc:sldChg>
      <pc:sldChg chg="modSp mod">
        <pc:chgData name="Mrs J Pacheco" userId="be615c06-5531-4302-89a9-96a4e6099b58" providerId="ADAL" clId="{2ABB4E97-7DBB-4E0A-8A72-3A442A1D4223}" dt="2026-04-28T10:31:18.026" v="6" actId="255"/>
        <pc:sldMkLst>
          <pc:docMk/>
          <pc:sldMk cId="3895686906" sldId="273"/>
        </pc:sldMkLst>
        <pc:spChg chg="mod">
          <ac:chgData name="Mrs J Pacheco" userId="be615c06-5531-4302-89a9-96a4e6099b58" providerId="ADAL" clId="{2ABB4E97-7DBB-4E0A-8A72-3A442A1D4223}" dt="2026-04-28T10:31:18.026" v="6" actId="255"/>
          <ac:spMkLst>
            <pc:docMk/>
            <pc:sldMk cId="3895686906" sldId="273"/>
            <ac:spMk id="3" creationId="{00000000-0000-0000-0000-000000000000}"/>
          </ac:spMkLst>
        </pc:spChg>
      </pc:sldChg>
      <pc:sldChg chg="modSp mod">
        <pc:chgData name="Mrs J Pacheco" userId="be615c06-5531-4302-89a9-96a4e6099b58" providerId="ADAL" clId="{2ABB4E97-7DBB-4E0A-8A72-3A442A1D4223}" dt="2026-04-28T10:31:50.355" v="8" actId="113"/>
        <pc:sldMkLst>
          <pc:docMk/>
          <pc:sldMk cId="2632878452" sldId="276"/>
        </pc:sldMkLst>
        <pc:spChg chg="mod">
          <ac:chgData name="Mrs J Pacheco" userId="be615c06-5531-4302-89a9-96a4e6099b58" providerId="ADAL" clId="{2ABB4E97-7DBB-4E0A-8A72-3A442A1D4223}" dt="2026-04-28T10:31:50.355" v="8" actId="113"/>
          <ac:spMkLst>
            <pc:docMk/>
            <pc:sldMk cId="2632878452" sldId="276"/>
            <ac:spMk id="4" creationId="{00000000-0000-0000-0000-000000000000}"/>
          </ac:spMkLst>
        </pc:spChg>
      </pc:sldChg>
      <pc:sldChg chg="modSp mod">
        <pc:chgData name="Mrs J Pacheco" userId="be615c06-5531-4302-89a9-96a4e6099b58" providerId="ADAL" clId="{2ABB4E97-7DBB-4E0A-8A72-3A442A1D4223}" dt="2026-04-28T10:33:08.933" v="20" actId="20577"/>
        <pc:sldMkLst>
          <pc:docMk/>
          <pc:sldMk cId="503043435" sldId="280"/>
        </pc:sldMkLst>
        <pc:spChg chg="mod">
          <ac:chgData name="Mrs J Pacheco" userId="be615c06-5531-4302-89a9-96a4e6099b58" providerId="ADAL" clId="{2ABB4E97-7DBB-4E0A-8A72-3A442A1D4223}" dt="2026-04-28T10:33:08.933" v="20" actId="20577"/>
          <ac:spMkLst>
            <pc:docMk/>
            <pc:sldMk cId="503043435" sldId="280"/>
            <ac:spMk id="11" creationId="{00000000-0000-0000-0000-000000000000}"/>
          </ac:spMkLst>
        </pc:spChg>
      </pc:sldChg>
      <pc:sldChg chg="modSp mod">
        <pc:chgData name="Mrs J Pacheco" userId="be615c06-5531-4302-89a9-96a4e6099b58" providerId="ADAL" clId="{2ABB4E97-7DBB-4E0A-8A72-3A442A1D4223}" dt="2026-04-28T10:36:34.813" v="53" actId="1076"/>
        <pc:sldMkLst>
          <pc:docMk/>
          <pc:sldMk cId="1155944110" sldId="284"/>
        </pc:sldMkLst>
        <pc:spChg chg="mod">
          <ac:chgData name="Mrs J Pacheco" userId="be615c06-5531-4302-89a9-96a4e6099b58" providerId="ADAL" clId="{2ABB4E97-7DBB-4E0A-8A72-3A442A1D4223}" dt="2026-04-28T10:36:34.813" v="53" actId="1076"/>
          <ac:spMkLst>
            <pc:docMk/>
            <pc:sldMk cId="1155944110" sldId="284"/>
            <ac:spMk id="13" creationId="{F16ACEBE-85B9-887F-707A-4D37850452FF}"/>
          </ac:spMkLst>
        </pc:spChg>
      </pc:sldChg>
      <pc:sldChg chg="modSp mod">
        <pc:chgData name="Mrs J Pacheco" userId="be615c06-5531-4302-89a9-96a4e6099b58" providerId="ADAL" clId="{2ABB4E97-7DBB-4E0A-8A72-3A442A1D4223}" dt="2026-04-28T10:37:52.637" v="58" actId="20577"/>
        <pc:sldMkLst>
          <pc:docMk/>
          <pc:sldMk cId="4148418192" sldId="288"/>
        </pc:sldMkLst>
        <pc:spChg chg="mod">
          <ac:chgData name="Mrs J Pacheco" userId="be615c06-5531-4302-89a9-96a4e6099b58" providerId="ADAL" clId="{2ABB4E97-7DBB-4E0A-8A72-3A442A1D4223}" dt="2026-04-28T10:37:52.637" v="58" actId="20577"/>
          <ac:spMkLst>
            <pc:docMk/>
            <pc:sldMk cId="4148418192" sldId="288"/>
            <ac:spMk id="3" creationId="{41BE1309-70DA-D2E9-7F37-772FB1E42BF5}"/>
          </ac:spMkLst>
        </pc:spChg>
      </pc:sldChg>
      <pc:sldChg chg="modSp mod">
        <pc:chgData name="Mrs J Pacheco" userId="be615c06-5531-4302-89a9-96a4e6099b58" providerId="ADAL" clId="{2ABB4E97-7DBB-4E0A-8A72-3A442A1D4223}" dt="2026-04-28T10:38:31.731" v="61" actId="20577"/>
        <pc:sldMkLst>
          <pc:docMk/>
          <pc:sldMk cId="498000839" sldId="289"/>
        </pc:sldMkLst>
        <pc:spChg chg="mod">
          <ac:chgData name="Mrs J Pacheco" userId="be615c06-5531-4302-89a9-96a4e6099b58" providerId="ADAL" clId="{2ABB4E97-7DBB-4E0A-8A72-3A442A1D4223}" dt="2026-04-28T10:38:31.731" v="61" actId="20577"/>
          <ac:spMkLst>
            <pc:docMk/>
            <pc:sldMk cId="498000839" sldId="289"/>
            <ac:spMk id="3" creationId="{41BE1309-70DA-D2E9-7F37-772FB1E42BF5}"/>
          </ac:spMkLst>
        </pc:spChg>
      </pc:sldChg>
      <pc:sldChg chg="modSp mod">
        <pc:chgData name="Mrs J Pacheco" userId="be615c06-5531-4302-89a9-96a4e6099b58" providerId="ADAL" clId="{2ABB4E97-7DBB-4E0A-8A72-3A442A1D4223}" dt="2026-04-28T10:34:57.728" v="40" actId="20577"/>
        <pc:sldMkLst>
          <pc:docMk/>
          <pc:sldMk cId="2281205251" sldId="293"/>
        </pc:sldMkLst>
        <pc:spChg chg="mod">
          <ac:chgData name="Mrs J Pacheco" userId="be615c06-5531-4302-89a9-96a4e6099b58" providerId="ADAL" clId="{2ABB4E97-7DBB-4E0A-8A72-3A442A1D4223}" dt="2026-04-28T10:34:57.728" v="40" actId="20577"/>
          <ac:spMkLst>
            <pc:docMk/>
            <pc:sldMk cId="2281205251" sldId="293"/>
            <ac:spMk id="3" creationId="{41BE1309-70DA-D2E9-7F37-772FB1E42BF5}"/>
          </ac:spMkLst>
        </pc:spChg>
      </pc:sldChg>
    </pc:docChg>
  </pc:docChgLst>
  <pc:docChgLst>
    <pc:chgData name="Mrs J Pacheco" userId="be615c06-5531-4302-89a9-96a4e6099b58" providerId="ADAL" clId="{AA1BADB1-A0C0-43D1-AE83-88E5226D6039}"/>
    <pc:docChg chg="undo redo custSel delSld modSld sldOrd">
      <pc:chgData name="Mrs J Pacheco" userId="be615c06-5531-4302-89a9-96a4e6099b58" providerId="ADAL" clId="{AA1BADB1-A0C0-43D1-AE83-88E5226D6039}" dt="2025-06-10T14:35:17.469" v="3781" actId="207"/>
      <pc:docMkLst>
        <pc:docMk/>
      </pc:docMkLst>
      <pc:sldChg chg="addSp modSp mod">
        <pc:chgData name="Mrs J Pacheco" userId="be615c06-5531-4302-89a9-96a4e6099b58" providerId="ADAL" clId="{AA1BADB1-A0C0-43D1-AE83-88E5226D6039}" dt="2025-06-10T14:33:23.001" v="3778" actId="20577"/>
        <pc:sldMkLst>
          <pc:docMk/>
          <pc:sldMk cId="775636958" sldId="257"/>
        </pc:sldMkLst>
      </pc:sldChg>
      <pc:sldChg chg="modSp mod">
        <pc:chgData name="Mrs J Pacheco" userId="be615c06-5531-4302-89a9-96a4e6099b58" providerId="ADAL" clId="{AA1BADB1-A0C0-43D1-AE83-88E5226D6039}" dt="2025-06-09T15:39:10.017" v="909" actId="1076"/>
        <pc:sldMkLst>
          <pc:docMk/>
          <pc:sldMk cId="776414355" sldId="258"/>
        </pc:sldMkLst>
      </pc:sldChg>
      <pc:sldChg chg="addSp delSp modSp mod">
        <pc:chgData name="Mrs J Pacheco" userId="be615c06-5531-4302-89a9-96a4e6099b58" providerId="ADAL" clId="{AA1BADB1-A0C0-43D1-AE83-88E5226D6039}" dt="2025-06-09T17:18:48.630" v="3389" actId="14100"/>
        <pc:sldMkLst>
          <pc:docMk/>
          <pc:sldMk cId="2076273528" sldId="259"/>
        </pc:sldMkLst>
      </pc:sldChg>
      <pc:sldChg chg="addSp delSp modSp mod">
        <pc:chgData name="Mrs J Pacheco" userId="be615c06-5531-4302-89a9-96a4e6099b58" providerId="ADAL" clId="{AA1BADB1-A0C0-43D1-AE83-88E5226D6039}" dt="2025-06-09T16:24:20.766" v="1926" actId="1036"/>
        <pc:sldMkLst>
          <pc:docMk/>
          <pc:sldMk cId="1497600348" sldId="267"/>
        </pc:sldMkLst>
      </pc:sldChg>
      <pc:sldChg chg="addSp delSp modSp mod">
        <pc:chgData name="Mrs J Pacheco" userId="be615c06-5531-4302-89a9-96a4e6099b58" providerId="ADAL" clId="{AA1BADB1-A0C0-43D1-AE83-88E5226D6039}" dt="2025-06-10T08:44:11.132" v="3478" actId="20577"/>
        <pc:sldMkLst>
          <pc:docMk/>
          <pc:sldMk cId="3486275547" sldId="268"/>
        </pc:sldMkLst>
      </pc:sldChg>
      <pc:sldChg chg="addSp delSp modSp mod">
        <pc:chgData name="Mrs J Pacheco" userId="be615c06-5531-4302-89a9-96a4e6099b58" providerId="ADAL" clId="{AA1BADB1-A0C0-43D1-AE83-88E5226D6039}" dt="2025-06-10T08:47:27.089" v="3499" actId="13926"/>
        <pc:sldMkLst>
          <pc:docMk/>
          <pc:sldMk cId="4002780739" sldId="269"/>
        </pc:sldMkLst>
      </pc:sldChg>
      <pc:sldChg chg="delSp modSp mod">
        <pc:chgData name="Mrs J Pacheco" userId="be615c06-5531-4302-89a9-96a4e6099b58" providerId="ADAL" clId="{AA1BADB1-A0C0-43D1-AE83-88E5226D6039}" dt="2025-06-09T15:05:14.027" v="103" actId="1076"/>
        <pc:sldMkLst>
          <pc:docMk/>
          <pc:sldMk cId="1027495941" sldId="270"/>
        </pc:sldMkLst>
      </pc:sldChg>
      <pc:sldChg chg="modSp mod">
        <pc:chgData name="Mrs J Pacheco" userId="be615c06-5531-4302-89a9-96a4e6099b58" providerId="ADAL" clId="{AA1BADB1-A0C0-43D1-AE83-88E5226D6039}" dt="2025-06-09T15:28:49.113" v="587" actId="2711"/>
        <pc:sldMkLst>
          <pc:docMk/>
          <pc:sldMk cId="3096664286" sldId="271"/>
        </pc:sldMkLst>
      </pc:sldChg>
      <pc:sldChg chg="delSp modSp mod">
        <pc:chgData name="Mrs J Pacheco" userId="be615c06-5531-4302-89a9-96a4e6099b58" providerId="ADAL" clId="{AA1BADB1-A0C0-43D1-AE83-88E5226D6039}" dt="2025-06-09T15:33:35.691" v="816" actId="1035"/>
        <pc:sldMkLst>
          <pc:docMk/>
          <pc:sldMk cId="1658744184" sldId="272"/>
        </pc:sldMkLst>
      </pc:sldChg>
      <pc:sldChg chg="addSp delSp modSp mod">
        <pc:chgData name="Mrs J Pacheco" userId="be615c06-5531-4302-89a9-96a4e6099b58" providerId="ADAL" clId="{AA1BADB1-A0C0-43D1-AE83-88E5226D6039}" dt="2025-06-09T15:29:04.773" v="589" actId="2711"/>
        <pc:sldMkLst>
          <pc:docMk/>
          <pc:sldMk cId="3895686906" sldId="273"/>
        </pc:sldMkLst>
      </pc:sldChg>
      <pc:sldChg chg="addSp delSp modSp mod">
        <pc:chgData name="Mrs J Pacheco" userId="be615c06-5531-4302-89a9-96a4e6099b58" providerId="ADAL" clId="{AA1BADB1-A0C0-43D1-AE83-88E5226D6039}" dt="2025-06-10T08:39:03.999" v="3419" actId="20577"/>
        <pc:sldMkLst>
          <pc:docMk/>
          <pc:sldMk cId="983881486" sldId="275"/>
        </pc:sldMkLst>
      </pc:sldChg>
      <pc:sldChg chg="delSp modSp mod">
        <pc:chgData name="Mrs J Pacheco" userId="be615c06-5531-4302-89a9-96a4e6099b58" providerId="ADAL" clId="{AA1BADB1-A0C0-43D1-AE83-88E5226D6039}" dt="2025-06-09T15:36:45.641" v="891" actId="2711"/>
        <pc:sldMkLst>
          <pc:docMk/>
          <pc:sldMk cId="2632878452" sldId="276"/>
        </pc:sldMkLst>
      </pc:sldChg>
      <pc:sldChg chg="addSp delSp modSp mod">
        <pc:chgData name="Mrs J Pacheco" userId="be615c06-5531-4302-89a9-96a4e6099b58" providerId="ADAL" clId="{AA1BADB1-A0C0-43D1-AE83-88E5226D6039}" dt="2025-06-09T16:07:03.823" v="1554" actId="1076"/>
        <pc:sldMkLst>
          <pc:docMk/>
          <pc:sldMk cId="1723784739" sldId="277"/>
        </pc:sldMkLst>
      </pc:sldChg>
      <pc:sldChg chg="modSp del mod">
        <pc:chgData name="Mrs J Pacheco" userId="be615c06-5531-4302-89a9-96a4e6099b58" providerId="ADAL" clId="{AA1BADB1-A0C0-43D1-AE83-88E5226D6039}" dt="2025-06-09T16:50:28.089" v="2517" actId="2696"/>
        <pc:sldMkLst>
          <pc:docMk/>
          <pc:sldMk cId="3698990468" sldId="278"/>
        </pc:sldMkLst>
      </pc:sldChg>
      <pc:sldChg chg="addSp modSp mod ord">
        <pc:chgData name="Mrs J Pacheco" userId="be615c06-5531-4302-89a9-96a4e6099b58" providerId="ADAL" clId="{AA1BADB1-A0C0-43D1-AE83-88E5226D6039}" dt="2025-06-09T16:27:08.557" v="1963" actId="1076"/>
        <pc:sldMkLst>
          <pc:docMk/>
          <pc:sldMk cId="1234237439" sldId="279"/>
        </pc:sldMkLst>
      </pc:sldChg>
      <pc:sldChg chg="addSp modSp mod ord">
        <pc:chgData name="Mrs J Pacheco" userId="be615c06-5531-4302-89a9-96a4e6099b58" providerId="ADAL" clId="{AA1BADB1-A0C0-43D1-AE83-88E5226D6039}" dt="2025-06-09T16:28:33.726" v="1973" actId="1076"/>
        <pc:sldMkLst>
          <pc:docMk/>
          <pc:sldMk cId="503043435" sldId="280"/>
        </pc:sldMkLst>
      </pc:sldChg>
      <pc:sldChg chg="addSp modSp mod">
        <pc:chgData name="Mrs J Pacheco" userId="be615c06-5531-4302-89a9-96a4e6099b58" providerId="ADAL" clId="{AA1BADB1-A0C0-43D1-AE83-88E5226D6039}" dt="2025-06-09T16:25:22.718" v="1929"/>
        <pc:sldMkLst>
          <pc:docMk/>
          <pc:sldMk cId="3375954202" sldId="283"/>
        </pc:sldMkLst>
      </pc:sldChg>
      <pc:sldChg chg="addSp delSp modSp mod">
        <pc:chgData name="Mrs J Pacheco" userId="be615c06-5531-4302-89a9-96a4e6099b58" providerId="ADAL" clId="{AA1BADB1-A0C0-43D1-AE83-88E5226D6039}" dt="2025-06-10T14:32:26.958" v="3775" actId="207"/>
        <pc:sldMkLst>
          <pc:docMk/>
          <pc:sldMk cId="1155944110" sldId="284"/>
        </pc:sldMkLst>
      </pc:sldChg>
      <pc:sldChg chg="delSp modSp mod">
        <pc:chgData name="Mrs J Pacheco" userId="be615c06-5531-4302-89a9-96a4e6099b58" providerId="ADAL" clId="{AA1BADB1-A0C0-43D1-AE83-88E5226D6039}" dt="2025-06-09T15:04:30.337" v="97" actId="1076"/>
        <pc:sldMkLst>
          <pc:docMk/>
          <pc:sldMk cId="3829658732" sldId="285"/>
        </pc:sldMkLst>
      </pc:sldChg>
      <pc:sldChg chg="modSp mod">
        <pc:chgData name="Mrs J Pacheco" userId="be615c06-5531-4302-89a9-96a4e6099b58" providerId="ADAL" clId="{AA1BADB1-A0C0-43D1-AE83-88E5226D6039}" dt="2025-06-09T14:55:54.763" v="10" actId="14100"/>
        <pc:sldMkLst>
          <pc:docMk/>
          <pc:sldMk cId="0" sldId="286"/>
        </pc:sldMkLst>
      </pc:sldChg>
      <pc:sldChg chg="modSp">
        <pc:chgData name="Mrs J Pacheco" userId="be615c06-5531-4302-89a9-96a4e6099b58" providerId="ADAL" clId="{AA1BADB1-A0C0-43D1-AE83-88E5226D6039}" dt="2025-06-09T14:58:37.953" v="35" actId="1035"/>
        <pc:sldMkLst>
          <pc:docMk/>
          <pc:sldMk cId="0" sldId="287"/>
        </pc:sldMkLst>
      </pc:sldChg>
      <pc:sldChg chg="addSp modSp mod">
        <pc:chgData name="Mrs J Pacheco" userId="be615c06-5531-4302-89a9-96a4e6099b58" providerId="ADAL" clId="{AA1BADB1-A0C0-43D1-AE83-88E5226D6039}" dt="2025-06-10T08:51:30.206" v="3585" actId="20577"/>
        <pc:sldMkLst>
          <pc:docMk/>
          <pc:sldMk cId="4148418192" sldId="288"/>
        </pc:sldMkLst>
      </pc:sldChg>
      <pc:sldChg chg="addSp modSp mod">
        <pc:chgData name="Mrs J Pacheco" userId="be615c06-5531-4302-89a9-96a4e6099b58" providerId="ADAL" clId="{AA1BADB1-A0C0-43D1-AE83-88E5226D6039}" dt="2025-06-10T14:34:42.977" v="3779" actId="207"/>
        <pc:sldMkLst>
          <pc:docMk/>
          <pc:sldMk cId="498000839" sldId="289"/>
        </pc:sldMkLst>
      </pc:sldChg>
      <pc:sldChg chg="addSp modSp mod">
        <pc:chgData name="Mrs J Pacheco" userId="be615c06-5531-4302-89a9-96a4e6099b58" providerId="ADAL" clId="{AA1BADB1-A0C0-43D1-AE83-88E5226D6039}" dt="2025-06-10T14:35:07.614" v="3780" actId="207"/>
        <pc:sldMkLst>
          <pc:docMk/>
          <pc:sldMk cId="3673704295" sldId="290"/>
        </pc:sldMkLst>
      </pc:sldChg>
      <pc:sldChg chg="addSp modSp mod">
        <pc:chgData name="Mrs J Pacheco" userId="be615c06-5531-4302-89a9-96a4e6099b58" providerId="ADAL" clId="{AA1BADB1-A0C0-43D1-AE83-88E5226D6039}" dt="2025-06-10T14:35:17.469" v="3781" actId="207"/>
        <pc:sldMkLst>
          <pc:docMk/>
          <pc:sldMk cId="1099292399" sldId="291"/>
        </pc:sldMkLst>
      </pc:sldChg>
      <pc:sldChg chg="addSp delSp modSp mod">
        <pc:chgData name="Mrs J Pacheco" userId="be615c06-5531-4302-89a9-96a4e6099b58" providerId="ADAL" clId="{AA1BADB1-A0C0-43D1-AE83-88E5226D6039}" dt="2025-06-10T14:32:35.722" v="3776" actId="207"/>
        <pc:sldMkLst>
          <pc:docMk/>
          <pc:sldMk cId="2837319659" sldId="292"/>
        </pc:sldMkLst>
      </pc:sldChg>
      <pc:sldChg chg="addSp modSp mod">
        <pc:chgData name="Mrs J Pacheco" userId="be615c06-5531-4302-89a9-96a4e6099b58" providerId="ADAL" clId="{AA1BADB1-A0C0-43D1-AE83-88E5226D6039}" dt="2025-06-10T14:32:46.664" v="3777" actId="207"/>
        <pc:sldMkLst>
          <pc:docMk/>
          <pc:sldMk cId="2281205251" sldId="293"/>
        </pc:sldMkLst>
      </pc:sldChg>
    </pc:docChg>
  </pc:docChgLst>
  <pc:docChgLst>
    <pc:chgData name="Mrs J Pacheco" userId="be615c06-5531-4302-89a9-96a4e6099b58" providerId="ADAL" clId="{46F288C5-1E60-44C6-BB63-2DF1EA09BE59}"/>
    <pc:docChg chg="custSel addSld delSld modSld modMainMaster">
      <pc:chgData name="Mrs J Pacheco" userId="be615c06-5531-4302-89a9-96a4e6099b58" providerId="ADAL" clId="{46F288C5-1E60-44C6-BB63-2DF1EA09BE59}" dt="2025-06-08T20:45:08.789" v="823" actId="6549"/>
      <pc:docMkLst>
        <pc:docMk/>
      </pc:docMkLst>
      <pc:sldChg chg="new del">
        <pc:chgData name="Mrs J Pacheco" userId="be615c06-5531-4302-89a9-96a4e6099b58" providerId="ADAL" clId="{46F288C5-1E60-44C6-BB63-2DF1EA09BE59}" dt="2025-06-08T11:33:45.399" v="7" actId="2696"/>
        <pc:sldMkLst>
          <pc:docMk/>
          <pc:sldMk cId="3354685133" sldId="256"/>
        </pc:sldMkLst>
      </pc:sldChg>
      <pc:sldChg chg="addSp modSp add">
        <pc:chgData name="Mrs J Pacheco" userId="be615c06-5531-4302-89a9-96a4e6099b58" providerId="ADAL" clId="{46F288C5-1E60-44C6-BB63-2DF1EA09BE59}" dt="2025-06-08T20:32:16.629" v="174"/>
        <pc:sldMkLst>
          <pc:docMk/>
          <pc:sldMk cId="775636958" sldId="257"/>
        </pc:sldMkLst>
      </pc:sldChg>
      <pc:sldChg chg="addSp modSp add mod">
        <pc:chgData name="Mrs J Pacheco" userId="be615c06-5531-4302-89a9-96a4e6099b58" providerId="ADAL" clId="{46F288C5-1E60-44C6-BB63-2DF1EA09BE59}" dt="2025-06-08T20:34:08.788" v="196" actId="1076"/>
        <pc:sldMkLst>
          <pc:docMk/>
          <pc:sldMk cId="776414355" sldId="258"/>
        </pc:sldMkLst>
      </pc:sldChg>
      <pc:sldChg chg="addSp delSp modSp add mod">
        <pc:chgData name="Mrs J Pacheco" userId="be615c06-5531-4302-89a9-96a4e6099b58" providerId="ADAL" clId="{46F288C5-1E60-44C6-BB63-2DF1EA09BE59}" dt="2025-06-08T20:32:40.095" v="179"/>
        <pc:sldMkLst>
          <pc:docMk/>
          <pc:sldMk cId="2076273528" sldId="259"/>
        </pc:sldMkLst>
      </pc:sldChg>
      <pc:sldChg chg="addSp delSp modSp add mod">
        <pc:chgData name="Mrs J Pacheco" userId="be615c06-5531-4302-89a9-96a4e6099b58" providerId="ADAL" clId="{46F288C5-1E60-44C6-BB63-2DF1EA09BE59}" dt="2025-06-08T20:31:35.144" v="165"/>
        <pc:sldMkLst>
          <pc:docMk/>
          <pc:sldMk cId="1497600348" sldId="267"/>
        </pc:sldMkLst>
      </pc:sldChg>
      <pc:sldChg chg="addSp delSp modSp add mod">
        <pc:chgData name="Mrs J Pacheco" userId="be615c06-5531-4302-89a9-96a4e6099b58" providerId="ADAL" clId="{46F288C5-1E60-44C6-BB63-2DF1EA09BE59}" dt="2025-06-08T20:31:54.007" v="169"/>
        <pc:sldMkLst>
          <pc:docMk/>
          <pc:sldMk cId="3486275547" sldId="268"/>
        </pc:sldMkLst>
      </pc:sldChg>
      <pc:sldChg chg="addSp delSp modSp add mod">
        <pc:chgData name="Mrs J Pacheco" userId="be615c06-5531-4302-89a9-96a4e6099b58" providerId="ADAL" clId="{46F288C5-1E60-44C6-BB63-2DF1EA09BE59}" dt="2025-06-08T20:31:58.991" v="170"/>
        <pc:sldMkLst>
          <pc:docMk/>
          <pc:sldMk cId="4002780739" sldId="269"/>
        </pc:sldMkLst>
      </pc:sldChg>
      <pc:sldChg chg="addSp delSp modSp add mod">
        <pc:chgData name="Mrs J Pacheco" userId="be615c06-5531-4302-89a9-96a4e6099b58" providerId="ADAL" clId="{46F288C5-1E60-44C6-BB63-2DF1EA09BE59}" dt="2025-06-08T20:45:08.789" v="823" actId="6549"/>
        <pc:sldMkLst>
          <pc:docMk/>
          <pc:sldMk cId="1027495941" sldId="270"/>
        </pc:sldMkLst>
      </pc:sldChg>
      <pc:sldChg chg="addSp delSp modSp add mod">
        <pc:chgData name="Mrs J Pacheco" userId="be615c06-5531-4302-89a9-96a4e6099b58" providerId="ADAL" clId="{46F288C5-1E60-44C6-BB63-2DF1EA09BE59}" dt="2025-06-08T20:34:59.171" v="213"/>
        <pc:sldMkLst>
          <pc:docMk/>
          <pc:sldMk cId="3096664286" sldId="271"/>
        </pc:sldMkLst>
      </pc:sldChg>
      <pc:sldChg chg="addSp delSp modSp add mod">
        <pc:chgData name="Mrs J Pacheco" userId="be615c06-5531-4302-89a9-96a4e6099b58" providerId="ADAL" clId="{46F288C5-1E60-44C6-BB63-2DF1EA09BE59}" dt="2025-06-08T20:34:50.342" v="209"/>
        <pc:sldMkLst>
          <pc:docMk/>
          <pc:sldMk cId="1658744184" sldId="272"/>
        </pc:sldMkLst>
      </pc:sldChg>
      <pc:sldChg chg="addSp delSp modSp add mod">
        <pc:chgData name="Mrs J Pacheco" userId="be615c06-5531-4302-89a9-96a4e6099b58" providerId="ADAL" clId="{46F288C5-1E60-44C6-BB63-2DF1EA09BE59}" dt="2025-06-08T20:34:55.277" v="211"/>
        <pc:sldMkLst>
          <pc:docMk/>
          <pc:sldMk cId="3895686906" sldId="273"/>
        </pc:sldMkLst>
      </pc:sldChg>
      <pc:sldChg chg="addSp delSp modSp add mod">
        <pc:chgData name="Mrs J Pacheco" userId="be615c06-5531-4302-89a9-96a4e6099b58" providerId="ADAL" clId="{46F288C5-1E60-44C6-BB63-2DF1EA09BE59}" dt="2025-06-08T20:31:20.910" v="162"/>
        <pc:sldMkLst>
          <pc:docMk/>
          <pc:sldMk cId="983881486" sldId="275"/>
        </pc:sldMkLst>
      </pc:sldChg>
      <pc:sldChg chg="addSp delSp modSp add mod">
        <pc:chgData name="Mrs J Pacheco" userId="be615c06-5531-4302-89a9-96a4e6099b58" providerId="ADAL" clId="{46F288C5-1E60-44C6-BB63-2DF1EA09BE59}" dt="2025-06-08T20:34:47.395" v="208"/>
        <pc:sldMkLst>
          <pc:docMk/>
          <pc:sldMk cId="2632878452" sldId="276"/>
        </pc:sldMkLst>
      </pc:sldChg>
      <pc:sldChg chg="addSp delSp modSp add mod">
        <pc:chgData name="Mrs J Pacheco" userId="be615c06-5531-4302-89a9-96a4e6099b58" providerId="ADAL" clId="{46F288C5-1E60-44C6-BB63-2DF1EA09BE59}" dt="2025-06-08T20:31:30.761" v="164"/>
        <pc:sldMkLst>
          <pc:docMk/>
          <pc:sldMk cId="1723784739" sldId="277"/>
        </pc:sldMkLst>
      </pc:sldChg>
      <pc:sldChg chg="addSp delSp modSp add mod">
        <pc:chgData name="Mrs J Pacheco" userId="be615c06-5531-4302-89a9-96a4e6099b58" providerId="ADAL" clId="{46F288C5-1E60-44C6-BB63-2DF1EA09BE59}" dt="2025-06-08T20:32:03.356" v="171"/>
        <pc:sldMkLst>
          <pc:docMk/>
          <pc:sldMk cId="3698990468" sldId="278"/>
        </pc:sldMkLst>
      </pc:sldChg>
      <pc:sldChg chg="addSp modSp add">
        <pc:chgData name="Mrs J Pacheco" userId="be615c06-5531-4302-89a9-96a4e6099b58" providerId="ADAL" clId="{46F288C5-1E60-44C6-BB63-2DF1EA09BE59}" dt="2025-06-08T20:31:44.477" v="167"/>
        <pc:sldMkLst>
          <pc:docMk/>
          <pc:sldMk cId="1234237439" sldId="279"/>
        </pc:sldMkLst>
      </pc:sldChg>
      <pc:sldChg chg="addSp modSp add">
        <pc:chgData name="Mrs J Pacheco" userId="be615c06-5531-4302-89a9-96a4e6099b58" providerId="ADAL" clId="{46F288C5-1E60-44C6-BB63-2DF1EA09BE59}" dt="2025-06-08T20:31:48.929" v="168"/>
        <pc:sldMkLst>
          <pc:docMk/>
          <pc:sldMk cId="503043435" sldId="280"/>
        </pc:sldMkLst>
      </pc:sldChg>
      <pc:sldChg chg="addSp modSp add">
        <pc:chgData name="Mrs J Pacheco" userId="be615c06-5531-4302-89a9-96a4e6099b58" providerId="ADAL" clId="{46F288C5-1E60-44C6-BB63-2DF1EA09BE59}" dt="2025-06-08T20:31:39.319" v="166"/>
        <pc:sldMkLst>
          <pc:docMk/>
          <pc:sldMk cId="3375954202" sldId="283"/>
        </pc:sldMkLst>
      </pc:sldChg>
      <pc:sldChg chg="addSp delSp modSp add mod">
        <pc:chgData name="Mrs J Pacheco" userId="be615c06-5531-4302-89a9-96a4e6099b58" providerId="ADAL" clId="{46F288C5-1E60-44C6-BB63-2DF1EA09BE59}" dt="2025-06-08T20:32:12.426" v="173"/>
        <pc:sldMkLst>
          <pc:docMk/>
          <pc:sldMk cId="1155944110" sldId="284"/>
        </pc:sldMkLst>
      </pc:sldChg>
      <pc:sldChg chg="addSp delSp modSp add mod">
        <pc:chgData name="Mrs J Pacheco" userId="be615c06-5531-4302-89a9-96a4e6099b58" providerId="ADAL" clId="{46F288C5-1E60-44C6-BB63-2DF1EA09BE59}" dt="2025-06-08T20:44:04.755" v="814" actId="1076"/>
        <pc:sldMkLst>
          <pc:docMk/>
          <pc:sldMk cId="3829658732" sldId="285"/>
        </pc:sldMkLst>
      </pc:sldChg>
      <pc:sldChg chg="addSp modSp add mod">
        <pc:chgData name="Mrs J Pacheco" userId="be615c06-5531-4302-89a9-96a4e6099b58" providerId="ADAL" clId="{46F288C5-1E60-44C6-BB63-2DF1EA09BE59}" dt="2025-06-08T20:38:27.037" v="336" actId="20577"/>
        <pc:sldMkLst>
          <pc:docMk/>
          <pc:sldMk cId="0" sldId="286"/>
        </pc:sldMkLst>
      </pc:sldChg>
      <pc:sldChg chg="addSp delSp modSp add mod">
        <pc:chgData name="Mrs J Pacheco" userId="be615c06-5531-4302-89a9-96a4e6099b58" providerId="ADAL" clId="{46F288C5-1E60-44C6-BB63-2DF1EA09BE59}" dt="2025-06-08T20:41:44.256" v="693" actId="1037"/>
        <pc:sldMkLst>
          <pc:docMk/>
          <pc:sldMk cId="0" sldId="287"/>
        </pc:sldMkLst>
      </pc:sldChg>
      <pc:sldChg chg="addSp modSp add">
        <pc:chgData name="Mrs J Pacheco" userId="be615c06-5531-4302-89a9-96a4e6099b58" providerId="ADAL" clId="{46F288C5-1E60-44C6-BB63-2DF1EA09BE59}" dt="2025-06-08T20:32:21.269" v="175"/>
        <pc:sldMkLst>
          <pc:docMk/>
          <pc:sldMk cId="4148418192" sldId="288"/>
        </pc:sldMkLst>
      </pc:sldChg>
      <pc:sldChg chg="addSp modSp add">
        <pc:chgData name="Mrs J Pacheco" userId="be615c06-5531-4302-89a9-96a4e6099b58" providerId="ADAL" clId="{46F288C5-1E60-44C6-BB63-2DF1EA09BE59}" dt="2025-06-08T20:32:25.810" v="176"/>
        <pc:sldMkLst>
          <pc:docMk/>
          <pc:sldMk cId="498000839" sldId="289"/>
        </pc:sldMkLst>
      </pc:sldChg>
      <pc:sldChg chg="addSp modSp add">
        <pc:chgData name="Mrs J Pacheco" userId="be615c06-5531-4302-89a9-96a4e6099b58" providerId="ADAL" clId="{46F288C5-1E60-44C6-BB63-2DF1EA09BE59}" dt="2025-06-08T20:32:29.765" v="177"/>
        <pc:sldMkLst>
          <pc:docMk/>
          <pc:sldMk cId="3673704295" sldId="290"/>
        </pc:sldMkLst>
      </pc:sldChg>
      <pc:sldChg chg="addSp modSp add">
        <pc:chgData name="Mrs J Pacheco" userId="be615c06-5531-4302-89a9-96a4e6099b58" providerId="ADAL" clId="{46F288C5-1E60-44C6-BB63-2DF1EA09BE59}" dt="2025-06-08T20:32:34.863" v="178"/>
        <pc:sldMkLst>
          <pc:docMk/>
          <pc:sldMk cId="1099292399" sldId="291"/>
        </pc:sldMkLst>
      </pc:sldChg>
      <pc:sldChg chg="addSp delSp modSp add mod">
        <pc:chgData name="Mrs J Pacheco" userId="be615c06-5531-4302-89a9-96a4e6099b58" providerId="ADAL" clId="{46F288C5-1E60-44C6-BB63-2DF1EA09BE59}" dt="2025-06-08T20:31:26.902" v="163"/>
        <pc:sldMkLst>
          <pc:docMk/>
          <pc:sldMk cId="2837319659" sldId="292"/>
        </pc:sldMkLst>
      </pc:sldChg>
      <pc:sldChg chg="addSp modSp add">
        <pc:chgData name="Mrs J Pacheco" userId="be615c06-5531-4302-89a9-96a4e6099b58" providerId="ADAL" clId="{46F288C5-1E60-44C6-BB63-2DF1EA09BE59}" dt="2025-06-08T20:32:08.821" v="172"/>
        <pc:sldMkLst>
          <pc:docMk/>
          <pc:sldMk cId="2281205251" sldId="293"/>
        </pc:sldMkLst>
      </pc:sldChg>
      <pc:sldMasterChg chg="setBg modSldLayout">
        <pc:chgData name="Mrs J Pacheco" userId="be615c06-5531-4302-89a9-96a4e6099b58" providerId="ADAL" clId="{46F288C5-1E60-44C6-BB63-2DF1EA09BE59}" dt="2025-06-08T11:33:06.609" v="6"/>
        <pc:sldMasterMkLst>
          <pc:docMk/>
          <pc:sldMasterMk cId="2954976996" sldId="2147483648"/>
        </pc:sldMasterMkLst>
        <pc:sldLayoutChg chg="setBg">
          <pc:chgData name="Mrs J Pacheco" userId="be615c06-5531-4302-89a9-96a4e6099b58" providerId="ADAL" clId="{46F288C5-1E60-44C6-BB63-2DF1EA09BE59}" dt="2025-06-08T11:33:06.609" v="6"/>
          <pc:sldLayoutMkLst>
            <pc:docMk/>
            <pc:sldMasterMk cId="2954976996" sldId="2147483648"/>
            <pc:sldLayoutMk cId="131900314" sldId="2147483649"/>
          </pc:sldLayoutMkLst>
        </pc:sldLayoutChg>
        <pc:sldLayoutChg chg="setBg">
          <pc:chgData name="Mrs J Pacheco" userId="be615c06-5531-4302-89a9-96a4e6099b58" providerId="ADAL" clId="{46F288C5-1E60-44C6-BB63-2DF1EA09BE59}" dt="2025-06-08T11:33:06.609" v="6"/>
          <pc:sldLayoutMkLst>
            <pc:docMk/>
            <pc:sldMasterMk cId="2954976996" sldId="2147483648"/>
            <pc:sldLayoutMk cId="1781523406" sldId="2147483650"/>
          </pc:sldLayoutMkLst>
        </pc:sldLayoutChg>
        <pc:sldLayoutChg chg="setBg">
          <pc:chgData name="Mrs J Pacheco" userId="be615c06-5531-4302-89a9-96a4e6099b58" providerId="ADAL" clId="{46F288C5-1E60-44C6-BB63-2DF1EA09BE59}" dt="2025-06-08T11:33:06.609" v="6"/>
          <pc:sldLayoutMkLst>
            <pc:docMk/>
            <pc:sldMasterMk cId="2954976996" sldId="2147483648"/>
            <pc:sldLayoutMk cId="3082503535" sldId="2147483651"/>
          </pc:sldLayoutMkLst>
        </pc:sldLayoutChg>
        <pc:sldLayoutChg chg="setBg">
          <pc:chgData name="Mrs J Pacheco" userId="be615c06-5531-4302-89a9-96a4e6099b58" providerId="ADAL" clId="{46F288C5-1E60-44C6-BB63-2DF1EA09BE59}" dt="2025-06-08T11:33:06.609" v="6"/>
          <pc:sldLayoutMkLst>
            <pc:docMk/>
            <pc:sldMasterMk cId="2954976996" sldId="2147483648"/>
            <pc:sldLayoutMk cId="3508840496" sldId="2147483652"/>
          </pc:sldLayoutMkLst>
        </pc:sldLayoutChg>
        <pc:sldLayoutChg chg="setBg">
          <pc:chgData name="Mrs J Pacheco" userId="be615c06-5531-4302-89a9-96a4e6099b58" providerId="ADAL" clId="{46F288C5-1E60-44C6-BB63-2DF1EA09BE59}" dt="2025-06-08T11:33:06.609" v="6"/>
          <pc:sldLayoutMkLst>
            <pc:docMk/>
            <pc:sldMasterMk cId="2954976996" sldId="2147483648"/>
            <pc:sldLayoutMk cId="2935814609" sldId="2147483653"/>
          </pc:sldLayoutMkLst>
        </pc:sldLayoutChg>
        <pc:sldLayoutChg chg="setBg">
          <pc:chgData name="Mrs J Pacheco" userId="be615c06-5531-4302-89a9-96a4e6099b58" providerId="ADAL" clId="{46F288C5-1E60-44C6-BB63-2DF1EA09BE59}" dt="2025-06-08T11:33:06.609" v="6"/>
          <pc:sldLayoutMkLst>
            <pc:docMk/>
            <pc:sldMasterMk cId="2954976996" sldId="2147483648"/>
            <pc:sldLayoutMk cId="978744022" sldId="2147483654"/>
          </pc:sldLayoutMkLst>
        </pc:sldLayoutChg>
        <pc:sldLayoutChg chg="setBg">
          <pc:chgData name="Mrs J Pacheco" userId="be615c06-5531-4302-89a9-96a4e6099b58" providerId="ADAL" clId="{46F288C5-1E60-44C6-BB63-2DF1EA09BE59}" dt="2025-06-08T11:33:06.609" v="6"/>
          <pc:sldLayoutMkLst>
            <pc:docMk/>
            <pc:sldMasterMk cId="2954976996" sldId="2147483648"/>
            <pc:sldLayoutMk cId="732537359" sldId="2147483655"/>
          </pc:sldLayoutMkLst>
        </pc:sldLayoutChg>
        <pc:sldLayoutChg chg="setBg">
          <pc:chgData name="Mrs J Pacheco" userId="be615c06-5531-4302-89a9-96a4e6099b58" providerId="ADAL" clId="{46F288C5-1E60-44C6-BB63-2DF1EA09BE59}" dt="2025-06-08T11:33:06.609" v="6"/>
          <pc:sldLayoutMkLst>
            <pc:docMk/>
            <pc:sldMasterMk cId="2954976996" sldId="2147483648"/>
            <pc:sldLayoutMk cId="3861111169" sldId="2147483656"/>
          </pc:sldLayoutMkLst>
        </pc:sldLayoutChg>
        <pc:sldLayoutChg chg="setBg">
          <pc:chgData name="Mrs J Pacheco" userId="be615c06-5531-4302-89a9-96a4e6099b58" providerId="ADAL" clId="{46F288C5-1E60-44C6-BB63-2DF1EA09BE59}" dt="2025-06-08T11:33:06.609" v="6"/>
          <pc:sldLayoutMkLst>
            <pc:docMk/>
            <pc:sldMasterMk cId="2954976996" sldId="2147483648"/>
            <pc:sldLayoutMk cId="820534675" sldId="2147483657"/>
          </pc:sldLayoutMkLst>
        </pc:sldLayoutChg>
        <pc:sldLayoutChg chg="setBg">
          <pc:chgData name="Mrs J Pacheco" userId="be615c06-5531-4302-89a9-96a4e6099b58" providerId="ADAL" clId="{46F288C5-1E60-44C6-BB63-2DF1EA09BE59}" dt="2025-06-08T11:33:06.609" v="6"/>
          <pc:sldLayoutMkLst>
            <pc:docMk/>
            <pc:sldMasterMk cId="2954976996" sldId="2147483648"/>
            <pc:sldLayoutMk cId="3334362697" sldId="2147483658"/>
          </pc:sldLayoutMkLst>
        </pc:sldLayoutChg>
        <pc:sldLayoutChg chg="setBg">
          <pc:chgData name="Mrs J Pacheco" userId="be615c06-5531-4302-89a9-96a4e6099b58" providerId="ADAL" clId="{46F288C5-1E60-44C6-BB63-2DF1EA09BE59}" dt="2025-06-08T11:33:06.609" v="6"/>
          <pc:sldLayoutMkLst>
            <pc:docMk/>
            <pc:sldMasterMk cId="2954976996" sldId="2147483648"/>
            <pc:sldLayoutMk cId="2589055689"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69218C-D005-4E06-825C-CC56F55DBA12}" type="datetimeFigureOut">
              <a:rPr lang="en-GB" smtClean="0"/>
              <a:t>05/05/2026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3B4A50-3708-4873-98A2-A010ED59FEAC}" type="slidenum">
              <a:rPr lang="en-GB" smtClean="0"/>
              <a:t>‹#›</a:t>
            </a:fld>
            <a:endParaRPr lang="en-GB"/>
          </a:p>
        </p:txBody>
      </p:sp>
    </p:spTree>
    <p:extLst>
      <p:ext uri="{BB962C8B-B14F-4D97-AF65-F5344CB8AC3E}">
        <p14:creationId xmlns:p14="http://schemas.microsoft.com/office/powerpoint/2010/main" val="2816909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4000" baseline="0" dirty="0"/>
              <a:t>.</a:t>
            </a:r>
            <a:endParaRPr lang="en-US" sz="4000" dirty="0"/>
          </a:p>
        </p:txBody>
      </p:sp>
      <p:sp>
        <p:nvSpPr>
          <p:cNvPr id="4" name="Slide Number Placeholder 3"/>
          <p:cNvSpPr>
            <a:spLocks noGrp="1"/>
          </p:cNvSpPr>
          <p:nvPr>
            <p:ph type="sldNum" sz="quarter" idx="10"/>
          </p:nvPr>
        </p:nvSpPr>
        <p:spPr/>
        <p:txBody>
          <a:bodyPr/>
          <a:lstStyle/>
          <a:p>
            <a:fld id="{A726FD59-F780-194C-86D5-F7E1B8AF3504}" type="slidenum">
              <a:rPr lang="en-US" smtClean="0"/>
              <a:t>17</a:t>
            </a:fld>
            <a:endParaRPr lang="en-US"/>
          </a:p>
        </p:txBody>
      </p:sp>
    </p:spTree>
    <p:extLst>
      <p:ext uri="{BB962C8B-B14F-4D97-AF65-F5344CB8AC3E}">
        <p14:creationId xmlns:p14="http://schemas.microsoft.com/office/powerpoint/2010/main" val="1506144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58FE72B-72D5-4DBA-B67D-5D58F3BE36B7}" type="slidenum">
              <a:rPr lang="en-GB" smtClean="0"/>
              <a:t>29</a:t>
            </a:fld>
            <a:endParaRPr lang="en-GB"/>
          </a:p>
        </p:txBody>
      </p:sp>
    </p:spTree>
    <p:extLst>
      <p:ext uri="{BB962C8B-B14F-4D97-AF65-F5344CB8AC3E}">
        <p14:creationId xmlns:p14="http://schemas.microsoft.com/office/powerpoint/2010/main" val="3657370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AB52F-D57D-0699-D934-6104586408B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30B7A0B1-ED55-247C-63AE-C21046E112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46D9DB5-129B-B972-D6BB-4FC86E854FC4}"/>
              </a:ext>
            </a:extLst>
          </p:cNvPr>
          <p:cNvSpPr>
            <a:spLocks noGrp="1"/>
          </p:cNvSpPr>
          <p:nvPr>
            <p:ph type="dt" sz="half" idx="10"/>
          </p:nvPr>
        </p:nvSpPr>
        <p:spPr/>
        <p:txBody>
          <a:bodyPr/>
          <a:lstStyle/>
          <a:p>
            <a:fld id="{C1ECD117-0467-426D-A468-A55667C51D21}" type="datetimeFigureOut">
              <a:rPr lang="en-GB" smtClean="0"/>
              <a:t>05/05/2026</a:t>
            </a:fld>
            <a:endParaRPr lang="en-GB"/>
          </a:p>
        </p:txBody>
      </p:sp>
      <p:sp>
        <p:nvSpPr>
          <p:cNvPr id="5" name="Footer Placeholder 4">
            <a:extLst>
              <a:ext uri="{FF2B5EF4-FFF2-40B4-BE49-F238E27FC236}">
                <a16:creationId xmlns:a16="http://schemas.microsoft.com/office/drawing/2014/main" id="{304A095B-5049-7634-AE95-17DA9A8191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D34E05-A1C1-2C7A-EFA4-5AAE81A6D3C0}"/>
              </a:ext>
            </a:extLst>
          </p:cNvPr>
          <p:cNvSpPr>
            <a:spLocks noGrp="1"/>
          </p:cNvSpPr>
          <p:nvPr>
            <p:ph type="sldNum" sz="quarter" idx="12"/>
          </p:nvPr>
        </p:nvSpPr>
        <p:spPr/>
        <p:txBody>
          <a:bodyPr/>
          <a:lstStyle/>
          <a:p>
            <a:fld id="{82080819-C819-4ABE-B862-623C8751C054}" type="slidenum">
              <a:rPr lang="en-GB" smtClean="0"/>
              <a:t>‹#›</a:t>
            </a:fld>
            <a:endParaRPr lang="en-GB"/>
          </a:p>
        </p:txBody>
      </p:sp>
    </p:spTree>
    <p:extLst>
      <p:ext uri="{BB962C8B-B14F-4D97-AF65-F5344CB8AC3E}">
        <p14:creationId xmlns:p14="http://schemas.microsoft.com/office/powerpoint/2010/main" val="13190031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5A541-EDB0-C2C7-E5D6-5FF37DDC228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209D1AF-30FE-DAEE-0778-C9890BF4307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5218B3A-3C04-B6F8-D58F-E6A74EA33BB5}"/>
              </a:ext>
            </a:extLst>
          </p:cNvPr>
          <p:cNvSpPr>
            <a:spLocks noGrp="1"/>
          </p:cNvSpPr>
          <p:nvPr>
            <p:ph type="dt" sz="half" idx="10"/>
          </p:nvPr>
        </p:nvSpPr>
        <p:spPr/>
        <p:txBody>
          <a:bodyPr/>
          <a:lstStyle/>
          <a:p>
            <a:fld id="{C1ECD117-0467-426D-A468-A55667C51D21}" type="datetimeFigureOut">
              <a:rPr lang="en-GB" smtClean="0"/>
              <a:t>05/05/2026</a:t>
            </a:fld>
            <a:endParaRPr lang="en-GB"/>
          </a:p>
        </p:txBody>
      </p:sp>
      <p:sp>
        <p:nvSpPr>
          <p:cNvPr id="5" name="Footer Placeholder 4">
            <a:extLst>
              <a:ext uri="{FF2B5EF4-FFF2-40B4-BE49-F238E27FC236}">
                <a16:creationId xmlns:a16="http://schemas.microsoft.com/office/drawing/2014/main" id="{949CC515-FC5E-7F9A-8971-B6BD887A2E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654AF0-F58E-42B8-EE5A-387BCA682262}"/>
              </a:ext>
            </a:extLst>
          </p:cNvPr>
          <p:cNvSpPr>
            <a:spLocks noGrp="1"/>
          </p:cNvSpPr>
          <p:nvPr>
            <p:ph type="sldNum" sz="quarter" idx="12"/>
          </p:nvPr>
        </p:nvSpPr>
        <p:spPr/>
        <p:txBody>
          <a:bodyPr/>
          <a:lstStyle/>
          <a:p>
            <a:fld id="{82080819-C819-4ABE-B862-623C8751C054}" type="slidenum">
              <a:rPr lang="en-GB" smtClean="0"/>
              <a:t>‹#›</a:t>
            </a:fld>
            <a:endParaRPr lang="en-GB"/>
          </a:p>
        </p:txBody>
      </p:sp>
    </p:spTree>
    <p:extLst>
      <p:ext uri="{BB962C8B-B14F-4D97-AF65-F5344CB8AC3E}">
        <p14:creationId xmlns:p14="http://schemas.microsoft.com/office/powerpoint/2010/main" val="1781523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5561C-6426-BDBB-A69A-3E2DE56AB2B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44F9233-3DD5-6C32-273C-C78055F4A16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F616C9C-A317-86CC-E8F3-80C6BCB2744C}"/>
              </a:ext>
            </a:extLst>
          </p:cNvPr>
          <p:cNvSpPr>
            <a:spLocks noGrp="1"/>
          </p:cNvSpPr>
          <p:nvPr>
            <p:ph type="dt" sz="half" idx="10"/>
          </p:nvPr>
        </p:nvSpPr>
        <p:spPr/>
        <p:txBody>
          <a:bodyPr/>
          <a:lstStyle/>
          <a:p>
            <a:fld id="{C1ECD117-0467-426D-A468-A55667C51D21}" type="datetimeFigureOut">
              <a:rPr lang="en-GB" smtClean="0"/>
              <a:t>05/05/2026</a:t>
            </a:fld>
            <a:endParaRPr lang="en-GB"/>
          </a:p>
        </p:txBody>
      </p:sp>
      <p:sp>
        <p:nvSpPr>
          <p:cNvPr id="5" name="Footer Placeholder 4">
            <a:extLst>
              <a:ext uri="{FF2B5EF4-FFF2-40B4-BE49-F238E27FC236}">
                <a16:creationId xmlns:a16="http://schemas.microsoft.com/office/drawing/2014/main" id="{CD8A2646-8F82-09F7-C54F-A7BA79FB7D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A9CCB-BBB2-0177-5A54-DCC1BB056277}"/>
              </a:ext>
            </a:extLst>
          </p:cNvPr>
          <p:cNvSpPr>
            <a:spLocks noGrp="1"/>
          </p:cNvSpPr>
          <p:nvPr>
            <p:ph type="sldNum" sz="quarter" idx="12"/>
          </p:nvPr>
        </p:nvSpPr>
        <p:spPr/>
        <p:txBody>
          <a:bodyPr/>
          <a:lstStyle/>
          <a:p>
            <a:fld id="{82080819-C819-4ABE-B862-623C8751C054}" type="slidenum">
              <a:rPr lang="en-GB" smtClean="0"/>
              <a:t>‹#›</a:t>
            </a:fld>
            <a:endParaRPr lang="en-GB"/>
          </a:p>
        </p:txBody>
      </p:sp>
    </p:spTree>
    <p:extLst>
      <p:ext uri="{BB962C8B-B14F-4D97-AF65-F5344CB8AC3E}">
        <p14:creationId xmlns:p14="http://schemas.microsoft.com/office/powerpoint/2010/main" val="308250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B4D13-32AD-2FD9-E109-1CEE0DDB535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1390EE1-1973-2ACD-C74E-094DA02727C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9EC7173-07B2-0CEB-A3D7-B5E03AF0C83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87F33D3A-A5B8-520C-70B2-1E7D74428205}"/>
              </a:ext>
            </a:extLst>
          </p:cNvPr>
          <p:cNvSpPr>
            <a:spLocks noGrp="1"/>
          </p:cNvSpPr>
          <p:nvPr>
            <p:ph type="dt" sz="half" idx="10"/>
          </p:nvPr>
        </p:nvSpPr>
        <p:spPr/>
        <p:txBody>
          <a:bodyPr/>
          <a:lstStyle/>
          <a:p>
            <a:fld id="{C1ECD117-0467-426D-A468-A55667C51D21}" type="datetimeFigureOut">
              <a:rPr lang="en-GB" smtClean="0"/>
              <a:t>05/05/2026</a:t>
            </a:fld>
            <a:endParaRPr lang="en-GB"/>
          </a:p>
        </p:txBody>
      </p:sp>
      <p:sp>
        <p:nvSpPr>
          <p:cNvPr id="6" name="Footer Placeholder 5">
            <a:extLst>
              <a:ext uri="{FF2B5EF4-FFF2-40B4-BE49-F238E27FC236}">
                <a16:creationId xmlns:a16="http://schemas.microsoft.com/office/drawing/2014/main" id="{B9BAF40D-824F-329C-A2EC-9A027188D1B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289686-31DC-84FC-E762-AE99B599B576}"/>
              </a:ext>
            </a:extLst>
          </p:cNvPr>
          <p:cNvSpPr>
            <a:spLocks noGrp="1"/>
          </p:cNvSpPr>
          <p:nvPr>
            <p:ph type="sldNum" sz="quarter" idx="12"/>
          </p:nvPr>
        </p:nvSpPr>
        <p:spPr/>
        <p:txBody>
          <a:bodyPr/>
          <a:lstStyle/>
          <a:p>
            <a:fld id="{82080819-C819-4ABE-B862-623C8751C054}" type="slidenum">
              <a:rPr lang="en-GB" smtClean="0"/>
              <a:t>‹#›</a:t>
            </a:fld>
            <a:endParaRPr lang="en-GB"/>
          </a:p>
        </p:txBody>
      </p:sp>
    </p:spTree>
    <p:extLst>
      <p:ext uri="{BB962C8B-B14F-4D97-AF65-F5344CB8AC3E}">
        <p14:creationId xmlns:p14="http://schemas.microsoft.com/office/powerpoint/2010/main" val="3508840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23EC3-33E1-4034-024D-DBEAF1BDAF7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7C9F94F1-0842-4D20-225C-1A275E6B4C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92A8DB4-A0F2-EB01-C460-1FF8537B701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706858A-CF63-F535-42A3-476D865580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D1CF346-7A35-AEDF-FC38-276E67F8764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F9AB8FB6-EF96-9541-85FA-C533BC585C35}"/>
              </a:ext>
            </a:extLst>
          </p:cNvPr>
          <p:cNvSpPr>
            <a:spLocks noGrp="1"/>
          </p:cNvSpPr>
          <p:nvPr>
            <p:ph type="dt" sz="half" idx="10"/>
          </p:nvPr>
        </p:nvSpPr>
        <p:spPr/>
        <p:txBody>
          <a:bodyPr/>
          <a:lstStyle/>
          <a:p>
            <a:fld id="{C1ECD117-0467-426D-A468-A55667C51D21}" type="datetimeFigureOut">
              <a:rPr lang="en-GB" smtClean="0"/>
              <a:t>05/05/2026</a:t>
            </a:fld>
            <a:endParaRPr lang="en-GB"/>
          </a:p>
        </p:txBody>
      </p:sp>
      <p:sp>
        <p:nvSpPr>
          <p:cNvPr id="8" name="Footer Placeholder 7">
            <a:extLst>
              <a:ext uri="{FF2B5EF4-FFF2-40B4-BE49-F238E27FC236}">
                <a16:creationId xmlns:a16="http://schemas.microsoft.com/office/drawing/2014/main" id="{FDD47EE2-D33A-FED6-8CD5-2D8BE340F40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71123A2-E6BA-E920-847F-2817E9F89445}"/>
              </a:ext>
            </a:extLst>
          </p:cNvPr>
          <p:cNvSpPr>
            <a:spLocks noGrp="1"/>
          </p:cNvSpPr>
          <p:nvPr>
            <p:ph type="sldNum" sz="quarter" idx="12"/>
          </p:nvPr>
        </p:nvSpPr>
        <p:spPr/>
        <p:txBody>
          <a:bodyPr/>
          <a:lstStyle/>
          <a:p>
            <a:fld id="{82080819-C819-4ABE-B862-623C8751C054}" type="slidenum">
              <a:rPr lang="en-GB" smtClean="0"/>
              <a:t>‹#›</a:t>
            </a:fld>
            <a:endParaRPr lang="en-GB"/>
          </a:p>
        </p:txBody>
      </p:sp>
    </p:spTree>
    <p:extLst>
      <p:ext uri="{BB962C8B-B14F-4D97-AF65-F5344CB8AC3E}">
        <p14:creationId xmlns:p14="http://schemas.microsoft.com/office/powerpoint/2010/main" val="2935814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BFD9F-2E6E-43B9-C5C5-33B4F612CF8E}"/>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55D54A2E-97C6-5348-3D32-7F0C0ABD0FC3}"/>
              </a:ext>
            </a:extLst>
          </p:cNvPr>
          <p:cNvSpPr>
            <a:spLocks noGrp="1"/>
          </p:cNvSpPr>
          <p:nvPr>
            <p:ph type="dt" sz="half" idx="10"/>
          </p:nvPr>
        </p:nvSpPr>
        <p:spPr/>
        <p:txBody>
          <a:bodyPr/>
          <a:lstStyle/>
          <a:p>
            <a:fld id="{C1ECD117-0467-426D-A468-A55667C51D21}" type="datetimeFigureOut">
              <a:rPr lang="en-GB" smtClean="0"/>
              <a:t>05/05/2026</a:t>
            </a:fld>
            <a:endParaRPr lang="en-GB"/>
          </a:p>
        </p:txBody>
      </p:sp>
      <p:sp>
        <p:nvSpPr>
          <p:cNvPr id="4" name="Footer Placeholder 3">
            <a:extLst>
              <a:ext uri="{FF2B5EF4-FFF2-40B4-BE49-F238E27FC236}">
                <a16:creationId xmlns:a16="http://schemas.microsoft.com/office/drawing/2014/main" id="{1DD8C30C-94E5-1E05-9911-94338D6331A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C8C2090-0326-29F1-FDCF-42F3871051F2}"/>
              </a:ext>
            </a:extLst>
          </p:cNvPr>
          <p:cNvSpPr>
            <a:spLocks noGrp="1"/>
          </p:cNvSpPr>
          <p:nvPr>
            <p:ph type="sldNum" sz="quarter" idx="12"/>
          </p:nvPr>
        </p:nvSpPr>
        <p:spPr/>
        <p:txBody>
          <a:bodyPr/>
          <a:lstStyle/>
          <a:p>
            <a:fld id="{82080819-C819-4ABE-B862-623C8751C054}" type="slidenum">
              <a:rPr lang="en-GB" smtClean="0"/>
              <a:t>‹#›</a:t>
            </a:fld>
            <a:endParaRPr lang="en-GB"/>
          </a:p>
        </p:txBody>
      </p:sp>
    </p:spTree>
    <p:extLst>
      <p:ext uri="{BB962C8B-B14F-4D97-AF65-F5344CB8AC3E}">
        <p14:creationId xmlns:p14="http://schemas.microsoft.com/office/powerpoint/2010/main" val="978744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31B584-0274-18F3-A6DE-E94515581D58}"/>
              </a:ext>
            </a:extLst>
          </p:cNvPr>
          <p:cNvSpPr>
            <a:spLocks noGrp="1"/>
          </p:cNvSpPr>
          <p:nvPr>
            <p:ph type="dt" sz="half" idx="10"/>
          </p:nvPr>
        </p:nvSpPr>
        <p:spPr/>
        <p:txBody>
          <a:bodyPr/>
          <a:lstStyle/>
          <a:p>
            <a:fld id="{C1ECD117-0467-426D-A468-A55667C51D21}" type="datetimeFigureOut">
              <a:rPr lang="en-GB" smtClean="0"/>
              <a:t>05/05/2026</a:t>
            </a:fld>
            <a:endParaRPr lang="en-GB"/>
          </a:p>
        </p:txBody>
      </p:sp>
      <p:sp>
        <p:nvSpPr>
          <p:cNvPr id="3" name="Footer Placeholder 2">
            <a:extLst>
              <a:ext uri="{FF2B5EF4-FFF2-40B4-BE49-F238E27FC236}">
                <a16:creationId xmlns:a16="http://schemas.microsoft.com/office/drawing/2014/main" id="{8CA8AA8E-305E-B4A4-8A1C-34B66CC451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489E07-2602-F77C-9D7E-8507D7BD86A7}"/>
              </a:ext>
            </a:extLst>
          </p:cNvPr>
          <p:cNvSpPr>
            <a:spLocks noGrp="1"/>
          </p:cNvSpPr>
          <p:nvPr>
            <p:ph type="sldNum" sz="quarter" idx="12"/>
          </p:nvPr>
        </p:nvSpPr>
        <p:spPr/>
        <p:txBody>
          <a:bodyPr/>
          <a:lstStyle/>
          <a:p>
            <a:fld id="{82080819-C819-4ABE-B862-623C8751C054}" type="slidenum">
              <a:rPr lang="en-GB" smtClean="0"/>
              <a:t>‹#›</a:t>
            </a:fld>
            <a:endParaRPr lang="en-GB"/>
          </a:p>
        </p:txBody>
      </p:sp>
    </p:spTree>
    <p:extLst>
      <p:ext uri="{BB962C8B-B14F-4D97-AF65-F5344CB8AC3E}">
        <p14:creationId xmlns:p14="http://schemas.microsoft.com/office/powerpoint/2010/main" val="732537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174A3-9F78-9AB6-B841-EA2950538D3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311F4982-B52D-B1AC-1289-9D177032F2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1CB7BEF-4B16-2B24-9980-9A6FF1DC12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0ABD195-28D3-848D-1193-7AD1434B1A9E}"/>
              </a:ext>
            </a:extLst>
          </p:cNvPr>
          <p:cNvSpPr>
            <a:spLocks noGrp="1"/>
          </p:cNvSpPr>
          <p:nvPr>
            <p:ph type="dt" sz="half" idx="10"/>
          </p:nvPr>
        </p:nvSpPr>
        <p:spPr/>
        <p:txBody>
          <a:bodyPr/>
          <a:lstStyle/>
          <a:p>
            <a:fld id="{C1ECD117-0467-426D-A468-A55667C51D21}" type="datetimeFigureOut">
              <a:rPr lang="en-GB" smtClean="0"/>
              <a:t>05/05/2026</a:t>
            </a:fld>
            <a:endParaRPr lang="en-GB"/>
          </a:p>
        </p:txBody>
      </p:sp>
      <p:sp>
        <p:nvSpPr>
          <p:cNvPr id="6" name="Footer Placeholder 5">
            <a:extLst>
              <a:ext uri="{FF2B5EF4-FFF2-40B4-BE49-F238E27FC236}">
                <a16:creationId xmlns:a16="http://schemas.microsoft.com/office/drawing/2014/main" id="{21DD1899-4547-25E5-EA03-C7E229BA7B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C54055-4A32-F320-849B-7A2954D038A3}"/>
              </a:ext>
            </a:extLst>
          </p:cNvPr>
          <p:cNvSpPr>
            <a:spLocks noGrp="1"/>
          </p:cNvSpPr>
          <p:nvPr>
            <p:ph type="sldNum" sz="quarter" idx="12"/>
          </p:nvPr>
        </p:nvSpPr>
        <p:spPr/>
        <p:txBody>
          <a:bodyPr/>
          <a:lstStyle/>
          <a:p>
            <a:fld id="{82080819-C819-4ABE-B862-623C8751C054}" type="slidenum">
              <a:rPr lang="en-GB" smtClean="0"/>
              <a:t>‹#›</a:t>
            </a:fld>
            <a:endParaRPr lang="en-GB"/>
          </a:p>
        </p:txBody>
      </p:sp>
    </p:spTree>
    <p:extLst>
      <p:ext uri="{BB962C8B-B14F-4D97-AF65-F5344CB8AC3E}">
        <p14:creationId xmlns:p14="http://schemas.microsoft.com/office/powerpoint/2010/main" val="3861111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7157C-CBD8-8D14-C282-A8BE2F7427C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D911F26-070F-29CC-6C54-9241E05A59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1781A5B-494F-59BA-C9F0-8DF7B2551C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0575EE0-3C7C-0F0E-551A-81C92AA4B1BB}"/>
              </a:ext>
            </a:extLst>
          </p:cNvPr>
          <p:cNvSpPr>
            <a:spLocks noGrp="1"/>
          </p:cNvSpPr>
          <p:nvPr>
            <p:ph type="dt" sz="half" idx="10"/>
          </p:nvPr>
        </p:nvSpPr>
        <p:spPr/>
        <p:txBody>
          <a:bodyPr/>
          <a:lstStyle/>
          <a:p>
            <a:fld id="{C1ECD117-0467-426D-A468-A55667C51D21}" type="datetimeFigureOut">
              <a:rPr lang="en-GB" smtClean="0"/>
              <a:t>05/05/2026</a:t>
            </a:fld>
            <a:endParaRPr lang="en-GB"/>
          </a:p>
        </p:txBody>
      </p:sp>
      <p:sp>
        <p:nvSpPr>
          <p:cNvPr id="6" name="Footer Placeholder 5">
            <a:extLst>
              <a:ext uri="{FF2B5EF4-FFF2-40B4-BE49-F238E27FC236}">
                <a16:creationId xmlns:a16="http://schemas.microsoft.com/office/drawing/2014/main" id="{D2B5243A-7B3D-A596-6914-9215B1BB99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889BA7-D530-7828-9D9B-8A4F91933481}"/>
              </a:ext>
            </a:extLst>
          </p:cNvPr>
          <p:cNvSpPr>
            <a:spLocks noGrp="1"/>
          </p:cNvSpPr>
          <p:nvPr>
            <p:ph type="sldNum" sz="quarter" idx="12"/>
          </p:nvPr>
        </p:nvSpPr>
        <p:spPr/>
        <p:txBody>
          <a:bodyPr/>
          <a:lstStyle/>
          <a:p>
            <a:fld id="{82080819-C819-4ABE-B862-623C8751C054}" type="slidenum">
              <a:rPr lang="en-GB" smtClean="0"/>
              <a:t>‹#›</a:t>
            </a:fld>
            <a:endParaRPr lang="en-GB"/>
          </a:p>
        </p:txBody>
      </p:sp>
    </p:spTree>
    <p:extLst>
      <p:ext uri="{BB962C8B-B14F-4D97-AF65-F5344CB8AC3E}">
        <p14:creationId xmlns:p14="http://schemas.microsoft.com/office/powerpoint/2010/main" val="820534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92A38-05EB-0FD9-D5EF-B4E0638BDE7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AB75CA5-06C0-8E63-0CF0-2CCBAA0C627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FDAF873-B0E5-ADAE-1247-998358214675}"/>
              </a:ext>
            </a:extLst>
          </p:cNvPr>
          <p:cNvSpPr>
            <a:spLocks noGrp="1"/>
          </p:cNvSpPr>
          <p:nvPr>
            <p:ph type="dt" sz="half" idx="10"/>
          </p:nvPr>
        </p:nvSpPr>
        <p:spPr/>
        <p:txBody>
          <a:bodyPr/>
          <a:lstStyle/>
          <a:p>
            <a:fld id="{C1ECD117-0467-426D-A468-A55667C51D21}" type="datetimeFigureOut">
              <a:rPr lang="en-GB" smtClean="0"/>
              <a:t>05/05/2026</a:t>
            </a:fld>
            <a:endParaRPr lang="en-GB"/>
          </a:p>
        </p:txBody>
      </p:sp>
      <p:sp>
        <p:nvSpPr>
          <p:cNvPr id="5" name="Footer Placeholder 4">
            <a:extLst>
              <a:ext uri="{FF2B5EF4-FFF2-40B4-BE49-F238E27FC236}">
                <a16:creationId xmlns:a16="http://schemas.microsoft.com/office/drawing/2014/main" id="{6DE2CCE8-A9FB-05D2-8090-F3BD6517F9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6367F7-71FD-4B34-BE99-40F64339F662}"/>
              </a:ext>
            </a:extLst>
          </p:cNvPr>
          <p:cNvSpPr>
            <a:spLocks noGrp="1"/>
          </p:cNvSpPr>
          <p:nvPr>
            <p:ph type="sldNum" sz="quarter" idx="12"/>
          </p:nvPr>
        </p:nvSpPr>
        <p:spPr/>
        <p:txBody>
          <a:bodyPr/>
          <a:lstStyle/>
          <a:p>
            <a:fld id="{82080819-C819-4ABE-B862-623C8751C054}" type="slidenum">
              <a:rPr lang="en-GB" smtClean="0"/>
              <a:t>‹#›</a:t>
            </a:fld>
            <a:endParaRPr lang="en-GB"/>
          </a:p>
        </p:txBody>
      </p:sp>
    </p:spTree>
    <p:extLst>
      <p:ext uri="{BB962C8B-B14F-4D97-AF65-F5344CB8AC3E}">
        <p14:creationId xmlns:p14="http://schemas.microsoft.com/office/powerpoint/2010/main" val="33343626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075F27-19CF-5429-34BA-A498D0D9C066}"/>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ED927AA-BFBC-0D31-EA10-4C1A1D6C9DE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5FA0560-A7D4-608C-35DA-A4002C02AC1D}"/>
              </a:ext>
            </a:extLst>
          </p:cNvPr>
          <p:cNvSpPr>
            <a:spLocks noGrp="1"/>
          </p:cNvSpPr>
          <p:nvPr>
            <p:ph type="dt" sz="half" idx="10"/>
          </p:nvPr>
        </p:nvSpPr>
        <p:spPr/>
        <p:txBody>
          <a:bodyPr/>
          <a:lstStyle/>
          <a:p>
            <a:fld id="{C1ECD117-0467-426D-A468-A55667C51D21}" type="datetimeFigureOut">
              <a:rPr lang="en-GB" smtClean="0"/>
              <a:t>05/05/2026</a:t>
            </a:fld>
            <a:endParaRPr lang="en-GB"/>
          </a:p>
        </p:txBody>
      </p:sp>
      <p:sp>
        <p:nvSpPr>
          <p:cNvPr id="5" name="Footer Placeholder 4">
            <a:extLst>
              <a:ext uri="{FF2B5EF4-FFF2-40B4-BE49-F238E27FC236}">
                <a16:creationId xmlns:a16="http://schemas.microsoft.com/office/drawing/2014/main" id="{912F785B-99B2-CDAB-EA1A-C97D00383C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F1D78B-3DF3-C0DA-3D02-717C0CB146D4}"/>
              </a:ext>
            </a:extLst>
          </p:cNvPr>
          <p:cNvSpPr>
            <a:spLocks noGrp="1"/>
          </p:cNvSpPr>
          <p:nvPr>
            <p:ph type="sldNum" sz="quarter" idx="12"/>
          </p:nvPr>
        </p:nvSpPr>
        <p:spPr/>
        <p:txBody>
          <a:bodyPr/>
          <a:lstStyle/>
          <a:p>
            <a:fld id="{82080819-C819-4ABE-B862-623C8751C054}" type="slidenum">
              <a:rPr lang="en-GB" smtClean="0"/>
              <a:t>‹#›</a:t>
            </a:fld>
            <a:endParaRPr lang="en-GB"/>
          </a:p>
        </p:txBody>
      </p:sp>
    </p:spTree>
    <p:extLst>
      <p:ext uri="{BB962C8B-B14F-4D97-AF65-F5344CB8AC3E}">
        <p14:creationId xmlns:p14="http://schemas.microsoft.com/office/powerpoint/2010/main" val="2589055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BE18E6-9014-E0DC-E07C-BD190AE858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6938B33-DAF1-5350-3ED3-E82B268400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C5D6572-8403-E407-2F1A-EA35BBFD8B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1ECD117-0467-426D-A468-A55667C51D21}" type="datetimeFigureOut">
              <a:rPr lang="en-GB" smtClean="0"/>
              <a:t>05/05/2026</a:t>
            </a:fld>
            <a:endParaRPr lang="en-GB"/>
          </a:p>
        </p:txBody>
      </p:sp>
      <p:sp>
        <p:nvSpPr>
          <p:cNvPr id="5" name="Footer Placeholder 4">
            <a:extLst>
              <a:ext uri="{FF2B5EF4-FFF2-40B4-BE49-F238E27FC236}">
                <a16:creationId xmlns:a16="http://schemas.microsoft.com/office/drawing/2014/main" id="{E620534F-4792-5DD9-79C8-48FB6DDD5D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9B9FD6E-E7DC-22C4-0534-D42685470D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2080819-C819-4ABE-B862-623C8751C054}" type="slidenum">
              <a:rPr lang="en-GB" smtClean="0"/>
              <a:t>‹#›</a:t>
            </a:fld>
            <a:endParaRPr lang="en-GB"/>
          </a:p>
        </p:txBody>
      </p:sp>
    </p:spTree>
    <p:extLst>
      <p:ext uri="{BB962C8B-B14F-4D97-AF65-F5344CB8AC3E}">
        <p14:creationId xmlns:p14="http://schemas.microsoft.com/office/powerpoint/2010/main" val="29549769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2.jpeg"/><Relationship Id="rId7"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9.jpeg"/><Relationship Id="rId11" Type="http://schemas.openxmlformats.org/officeDocument/2006/relationships/image" Target="../media/image14.tiff"/><Relationship Id="rId5" Type="http://schemas.openxmlformats.org/officeDocument/2006/relationships/image" Target="../media/image8.jpeg"/><Relationship Id="rId10" Type="http://schemas.openxmlformats.org/officeDocument/2006/relationships/image" Target="../media/image13.tiff"/><Relationship Id="rId4" Type="http://schemas.openxmlformats.org/officeDocument/2006/relationships/image" Target="../media/image6.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4.tif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tiff"/><Relationship Id="rId5" Type="http://schemas.openxmlformats.org/officeDocument/2006/relationships/image" Target="../media/image12.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15.jpg"/><Relationship Id="rId7" Type="http://schemas.openxmlformats.org/officeDocument/2006/relationships/image" Target="../media/image7.png"/><Relationship Id="rId2" Type="http://schemas.openxmlformats.org/officeDocument/2006/relationships/hyperlink" Target="https://www.gov.uk/european-health-insurance-card" TargetMode="Externa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hyperlink" Target="http://www.passport.service.co.uk/" TargetMode="Externa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molahostel.com/?gad_source=1&amp;gad_campaignid=23525286360&amp;gclid=EAIaIQobChMI8aCGiIj3kwMVSJpQBh03jBWFEAAYAiAAEgLHQvD_BwE" TargetMode="Externa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jpeg"/><Relationship Id="rId7" Type="http://schemas.openxmlformats.org/officeDocument/2006/relationships/image" Target="../media/image26.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jpeg"/><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34.jpe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41.jp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7.png"/><Relationship Id="rId7" Type="http://schemas.openxmlformats.org/officeDocument/2006/relationships/image" Target="../media/image4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10" Type="http://schemas.openxmlformats.org/officeDocument/2006/relationships/image" Target="../media/image47.jpeg"/><Relationship Id="rId4" Type="http://schemas.openxmlformats.org/officeDocument/2006/relationships/image" Target="../media/image2.jpeg"/><Relationship Id="rId9" Type="http://schemas.openxmlformats.org/officeDocument/2006/relationships/image" Target="../media/image46.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4.jpeg"/><Relationship Id="rId2" Type="http://schemas.openxmlformats.org/officeDocument/2006/relationships/image" Target="../media/image51.jpeg"/><Relationship Id="rId1" Type="http://schemas.openxmlformats.org/officeDocument/2006/relationships/slideLayout" Target="../slideLayouts/slideLayout1.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2.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EC4F7471-645F-0103-042D-2EC7C4379250}"/>
              </a:ext>
            </a:extLst>
          </p:cNvPr>
          <p:cNvSpPr>
            <a:spLocks noGrp="1"/>
          </p:cNvSpPr>
          <p:nvPr>
            <p:ph type="title"/>
          </p:nvPr>
        </p:nvSpPr>
        <p:spPr>
          <a:xfrm>
            <a:off x="1524000" y="1"/>
            <a:ext cx="9082694" cy="2743200"/>
          </a:xfrm>
        </p:spPr>
        <p:txBody>
          <a:bodyPr>
            <a:normAutofit fontScale="90000"/>
          </a:bodyPr>
          <a:lstStyle/>
          <a:p>
            <a:pPr algn="ctr" eaLnBrk="1" hangingPunct="1"/>
            <a:r>
              <a:rPr lang="es-ES" altLang="en-US" sz="8900" b="1" dirty="0"/>
              <a:t>Bienvenidos</a:t>
            </a:r>
            <a:br>
              <a:rPr lang="en-GB" altLang="en-US" b="1" dirty="0"/>
            </a:br>
            <a:r>
              <a:rPr lang="en-GB" altLang="en-US" sz="4900" b="1" dirty="0"/>
              <a:t>St Peter’s </a:t>
            </a:r>
            <a:r>
              <a:rPr lang="en-GB" altLang="en-US" b="1" dirty="0"/>
              <a:t>- </a:t>
            </a:r>
            <a:r>
              <a:rPr lang="en-GB" altLang="en-US" dirty="0"/>
              <a:t>TRIP TO MADRID</a:t>
            </a:r>
            <a:br>
              <a:rPr lang="en-GB" altLang="en-US" dirty="0"/>
            </a:br>
            <a:r>
              <a:rPr lang="en-GB" altLang="en-US" sz="3800" dirty="0"/>
              <a:t>Travel Dates:</a:t>
            </a:r>
            <a:br>
              <a:rPr lang="en-GB" altLang="en-US" dirty="0"/>
            </a:br>
            <a:r>
              <a:rPr lang="en-GB" altLang="en-US" dirty="0"/>
              <a:t>Thursday 21</a:t>
            </a:r>
            <a:r>
              <a:rPr lang="en-GB" altLang="en-US" baseline="30000" dirty="0"/>
              <a:t>st</a:t>
            </a:r>
            <a:r>
              <a:rPr lang="en-GB" altLang="en-US" dirty="0"/>
              <a:t> May – Sunday 24</a:t>
            </a:r>
            <a:r>
              <a:rPr lang="en-GB" altLang="en-US" baseline="30000" dirty="0"/>
              <a:t>th</a:t>
            </a:r>
            <a:r>
              <a:rPr lang="en-GB" altLang="en-US" dirty="0"/>
              <a:t> May </a:t>
            </a:r>
          </a:p>
        </p:txBody>
      </p:sp>
      <p:pic>
        <p:nvPicPr>
          <p:cNvPr id="2" name="Picture 2" descr="Home - St Peter's Catholic School In Solihull">
            <a:extLst>
              <a:ext uri="{FF2B5EF4-FFF2-40B4-BE49-F238E27FC236}">
                <a16:creationId xmlns:a16="http://schemas.microsoft.com/office/drawing/2014/main" id="{36C50C0A-1E51-40AA-BAE8-814A1BF1B06F}"/>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67000"/>
                    </a14:imgEffect>
                  </a14:imgLayer>
                </a14:imgProps>
              </a:ext>
              <a:ext uri="{28A0092B-C50C-407E-A947-70E740481C1C}">
                <a14:useLocalDpi xmlns:a14="http://schemas.microsoft.com/office/drawing/2010/main" val="0"/>
              </a:ext>
            </a:extLst>
          </a:blip>
          <a:srcRect/>
          <a:stretch>
            <a:fillRect/>
          </a:stretch>
        </p:blipFill>
        <p:spPr bwMode="auto">
          <a:xfrm>
            <a:off x="11020373" y="4960313"/>
            <a:ext cx="1283107" cy="128310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A9CF9F5-FAF7-2154-3D66-F9681D4824E1}"/>
              </a:ext>
            </a:extLst>
          </p:cNvPr>
          <p:cNvSpPr/>
          <p:nvPr/>
        </p:nvSpPr>
        <p:spPr>
          <a:xfrm>
            <a:off x="10885660" y="6155097"/>
            <a:ext cx="1540404" cy="308641"/>
          </a:xfrm>
          <a:prstGeom prst="rect">
            <a:avLst/>
          </a:prstGeom>
          <a:noFill/>
        </p:spPr>
        <p:txBody>
          <a:bodyPr wrap="square" lIns="91440" tIns="45720" rIns="91440" bIns="45720">
            <a:prstTxWarp prst="textArchDown">
              <a:avLst>
                <a:gd name="adj" fmla="val 20937123"/>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Bodoni MT" panose="02070603080606020203" pitchFamily="18" charset="0"/>
                <a:ea typeface="+mn-ea"/>
                <a:cs typeface="Aldhabi" panose="020F0502020204030204" pitchFamily="2" charset="-78"/>
              </a:rPr>
              <a:t>MFL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Bodoni MT" panose="02070603080606020203" pitchFamily="18" charset="0"/>
                <a:ea typeface="+mn-ea"/>
                <a:cs typeface="Aldhabi" panose="020F0502020204030204" pitchFamily="2" charset="-78"/>
              </a:rPr>
              <a:t>Department</a:t>
            </a:r>
          </a:p>
        </p:txBody>
      </p:sp>
      <p:pic>
        <p:nvPicPr>
          <p:cNvPr id="4" name="Picture 3" descr="A circular emblem with text&#10;&#10;Description automatically generated with medium confidence">
            <a:extLst>
              <a:ext uri="{FF2B5EF4-FFF2-40B4-BE49-F238E27FC236}">
                <a16:creationId xmlns:a16="http://schemas.microsoft.com/office/drawing/2014/main" id="{13F348F1-9DDB-A78C-77D2-3E1602637EE9}"/>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71116" y="71620"/>
            <a:ext cx="1454978" cy="1637259"/>
          </a:xfrm>
          <a:prstGeom prst="rect">
            <a:avLst/>
          </a:prstGeom>
        </p:spPr>
      </p:pic>
      <p:pic>
        <p:nvPicPr>
          <p:cNvPr id="1026" name="Picture 2" descr="Unveiling Madrid’s Iconic Landmarks: Exploring the Heartbeat of Spain ...">
            <a:extLst>
              <a:ext uri="{FF2B5EF4-FFF2-40B4-BE49-F238E27FC236}">
                <a16:creationId xmlns:a16="http://schemas.microsoft.com/office/drawing/2014/main" id="{9F343D76-22C7-BBA5-BE34-73EBBC29BB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6473" y="3352955"/>
            <a:ext cx="2853740" cy="214589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EL OSO Y EL MADROÑO (Madrid): Ce qu'il faut savoir pour votre visite ...">
            <a:extLst>
              <a:ext uri="{FF2B5EF4-FFF2-40B4-BE49-F238E27FC236}">
                <a16:creationId xmlns:a16="http://schemas.microsoft.com/office/drawing/2014/main" id="{601FA498-EADA-E55D-DD42-CB8A698944C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74375" y="3351644"/>
            <a:ext cx="2638269" cy="215768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1A98E8CB-5CC7-5102-CBF6-10A369B2E2D3}"/>
              </a:ext>
            </a:extLst>
          </p:cNvPr>
          <p:cNvPicPr>
            <a:picLocks noChangeAspect="1"/>
          </p:cNvPicPr>
          <p:nvPr/>
        </p:nvPicPr>
        <p:blipFill>
          <a:blip r:embed="rId7"/>
          <a:stretch>
            <a:fillRect/>
          </a:stretch>
        </p:blipFill>
        <p:spPr>
          <a:xfrm>
            <a:off x="3237767" y="3031159"/>
            <a:ext cx="5143500" cy="3429000"/>
          </a:xfrm>
          <a:prstGeom prst="rect">
            <a:avLst/>
          </a:prstGeom>
        </p:spPr>
      </p:pic>
      <p:pic>
        <p:nvPicPr>
          <p:cNvPr id="1032" name="Picture 8" descr="Select School Tours">
            <a:extLst>
              <a:ext uri="{FF2B5EF4-FFF2-40B4-BE49-F238E27FC236}">
                <a16:creationId xmlns:a16="http://schemas.microsoft.com/office/drawing/2014/main" id="{0DA4BD3C-1BBB-F3CB-C1CD-97707F9F176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1116" y="5753046"/>
            <a:ext cx="2568839" cy="8041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Box 11">
            <a:extLst>
              <a:ext uri="{FF2B5EF4-FFF2-40B4-BE49-F238E27FC236}">
                <a16:creationId xmlns:a16="http://schemas.microsoft.com/office/drawing/2014/main" id="{9A0DED41-626F-242F-AF29-8C13A3711801}"/>
              </a:ext>
            </a:extLst>
          </p:cNvPr>
          <p:cNvSpPr txBox="1">
            <a:spLocks noChangeArrowheads="1"/>
          </p:cNvSpPr>
          <p:nvPr/>
        </p:nvSpPr>
        <p:spPr bwMode="auto">
          <a:xfrm>
            <a:off x="1199114" y="2238817"/>
            <a:ext cx="500324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8000" b="1" dirty="0">
                <a:latin typeface="+mj-lt"/>
              </a:rPr>
              <a:t>Madrid</a:t>
            </a:r>
          </a:p>
        </p:txBody>
      </p:sp>
      <p:pic>
        <p:nvPicPr>
          <p:cNvPr id="3" name="Picture 2">
            <a:extLst>
              <a:ext uri="{FF2B5EF4-FFF2-40B4-BE49-F238E27FC236}">
                <a16:creationId xmlns:a16="http://schemas.microsoft.com/office/drawing/2014/main" id="{857FFAD9-A9B6-F0E2-6B21-273E0C0DEB76}"/>
              </a:ext>
            </a:extLst>
          </p:cNvPr>
          <p:cNvPicPr>
            <a:picLocks noChangeAspect="1"/>
          </p:cNvPicPr>
          <p:nvPr/>
        </p:nvPicPr>
        <p:blipFill>
          <a:blip r:embed="rId2"/>
          <a:stretch>
            <a:fillRect/>
          </a:stretch>
        </p:blipFill>
        <p:spPr>
          <a:xfrm>
            <a:off x="11093490" y="5378824"/>
            <a:ext cx="1098509" cy="1487854"/>
          </a:xfrm>
          <a:prstGeom prst="rect">
            <a:avLst/>
          </a:prstGeom>
        </p:spPr>
      </p:pic>
      <p:pic>
        <p:nvPicPr>
          <p:cNvPr id="5" name="Picture 4" descr="A circular emblem with text&#10;&#10;Description automatically generated with medium confidence">
            <a:extLst>
              <a:ext uri="{FF2B5EF4-FFF2-40B4-BE49-F238E27FC236}">
                <a16:creationId xmlns:a16="http://schemas.microsoft.com/office/drawing/2014/main" id="{30F5E35E-7A3F-BB25-92FB-F3D1A81AED54}"/>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2" name="Picture 2" descr="Select School Tours">
            <a:extLst>
              <a:ext uri="{FF2B5EF4-FFF2-40B4-BE49-F238E27FC236}">
                <a16:creationId xmlns:a16="http://schemas.microsoft.com/office/drawing/2014/main" id="{FE74F452-E8F4-EF92-4854-E740006E18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0988" y="151643"/>
            <a:ext cx="5355826" cy="167648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a:extLst>
              <a:ext uri="{FF2B5EF4-FFF2-40B4-BE49-F238E27FC236}">
                <a16:creationId xmlns:a16="http://schemas.microsoft.com/office/drawing/2014/main" id="{61546912-60E9-131F-7668-33B6EA7244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5288" y="3707690"/>
            <a:ext cx="3179685" cy="2119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a:extLst>
              <a:ext uri="{FF2B5EF4-FFF2-40B4-BE49-F238E27FC236}">
                <a16:creationId xmlns:a16="http://schemas.microsoft.com/office/drawing/2014/main" id="{AAAB5693-9368-E4A3-6B6F-53AF0CB8EE3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18599" y="4448642"/>
            <a:ext cx="3221801" cy="211507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6CF759EE-7F6C-90B3-2627-112B04B9AC9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17215" y="4419493"/>
            <a:ext cx="3693226" cy="2133864"/>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Madrid Travel Guide 2026 | Tips, Costs ...">
            <a:extLst>
              <a:ext uri="{FF2B5EF4-FFF2-40B4-BE49-F238E27FC236}">
                <a16:creationId xmlns:a16="http://schemas.microsoft.com/office/drawing/2014/main" id="{23379C88-8F2E-F565-A673-1E085CFF191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32627" y="316568"/>
            <a:ext cx="5003246" cy="374760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2B12FEF3-917B-2510-073B-F09412AE29C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2340" y="6200064"/>
            <a:ext cx="1758904" cy="503197"/>
          </a:xfrm>
          <a:prstGeom prst="rect">
            <a:avLst/>
          </a:prstGeom>
        </p:spPr>
      </p:pic>
      <p:pic>
        <p:nvPicPr>
          <p:cNvPr id="8" name="Picture 7">
            <a:extLst>
              <a:ext uri="{FF2B5EF4-FFF2-40B4-BE49-F238E27FC236}">
                <a16:creationId xmlns:a16="http://schemas.microsoft.com/office/drawing/2014/main" id="{802389AC-7307-9820-18C3-39845B9FAAD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48366" y="6130915"/>
            <a:ext cx="605191" cy="617977"/>
          </a:xfrm>
          <a:prstGeom prst="rect">
            <a:avLst/>
          </a:prstGeom>
        </p:spPr>
      </p:pic>
      <p:pic>
        <p:nvPicPr>
          <p:cNvPr id="9" name="Picture 8">
            <a:extLst>
              <a:ext uri="{FF2B5EF4-FFF2-40B4-BE49-F238E27FC236}">
                <a16:creationId xmlns:a16="http://schemas.microsoft.com/office/drawing/2014/main" id="{ECA0E9DC-E49E-62FA-991F-599C1CE72143}"/>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9331" y="6128840"/>
            <a:ext cx="797444" cy="61797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45561" y="348579"/>
            <a:ext cx="8435323" cy="5262979"/>
          </a:xfrm>
          <a:prstGeom prst="rect">
            <a:avLst/>
          </a:prstGeom>
          <a:noFill/>
        </p:spPr>
        <p:txBody>
          <a:bodyPr wrap="none" rtlCol="0">
            <a:spAutoFit/>
          </a:bodyPr>
          <a:lstStyle/>
          <a:p>
            <a:r>
              <a:rPr lang="en-GB" sz="3800" dirty="0">
                <a:latin typeface="+mj-lt"/>
                <a:cs typeface="Arial" panose="020B0604020202020204" pitchFamily="34" charset="0"/>
              </a:rPr>
              <a:t>Mrs Pacheco</a:t>
            </a:r>
          </a:p>
          <a:p>
            <a:r>
              <a:rPr lang="en-GB" sz="3800" b="1" dirty="0">
                <a:latin typeface="+mj-lt"/>
                <a:cs typeface="Arial" panose="020B0604020202020204" pitchFamily="34" charset="0"/>
              </a:rPr>
              <a:t>pachecoj@st-peters.solihull.sch.uk</a:t>
            </a:r>
          </a:p>
          <a:p>
            <a:endParaRPr lang="en-GB" sz="3800" dirty="0">
              <a:latin typeface="+mj-lt"/>
              <a:cs typeface="Arial" panose="020B0604020202020204" pitchFamily="34" charset="0"/>
            </a:endParaRPr>
          </a:p>
          <a:p>
            <a:endParaRPr lang="en-GB" sz="3800" dirty="0">
              <a:latin typeface="+mj-lt"/>
              <a:cs typeface="Arial" panose="020B0604020202020204" pitchFamily="34" charset="0"/>
            </a:endParaRPr>
          </a:p>
          <a:p>
            <a:r>
              <a:rPr lang="en-GB" sz="3800" dirty="0">
                <a:latin typeface="+mj-lt"/>
                <a:cs typeface="Arial" panose="020B0604020202020204" pitchFamily="34" charset="0"/>
              </a:rPr>
              <a:t>Mrs Przyrodzki</a:t>
            </a:r>
          </a:p>
          <a:p>
            <a:r>
              <a:rPr lang="en-GB" sz="3800" dirty="0">
                <a:latin typeface="+mj-lt"/>
                <a:cs typeface="Arial" panose="020B0604020202020204" pitchFamily="34" charset="0"/>
              </a:rPr>
              <a:t>Mrs Fealy</a:t>
            </a:r>
          </a:p>
          <a:p>
            <a:r>
              <a:rPr lang="en-GB" sz="3800" dirty="0">
                <a:latin typeface="+mj-lt"/>
                <a:cs typeface="Arial" panose="020B0604020202020204" pitchFamily="34" charset="0"/>
              </a:rPr>
              <a:t>Mr Murphy </a:t>
            </a:r>
          </a:p>
          <a:p>
            <a:r>
              <a:rPr lang="en-GB" sz="3800" dirty="0">
                <a:latin typeface="+mj-lt"/>
                <a:cs typeface="Arial" panose="020B0604020202020204" pitchFamily="34" charset="0"/>
              </a:rPr>
              <a:t>Mr Steinmann </a:t>
            </a:r>
          </a:p>
          <a:p>
            <a:endParaRPr lang="en-GB" sz="3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FD1F8E62-0DDA-913A-8F3B-F4327783DBE6}"/>
              </a:ext>
            </a:extLst>
          </p:cNvPr>
          <p:cNvSpPr txBox="1"/>
          <p:nvPr/>
        </p:nvSpPr>
        <p:spPr>
          <a:xfrm>
            <a:off x="8488601" y="2856955"/>
            <a:ext cx="3184566" cy="1692771"/>
          </a:xfrm>
          <a:prstGeom prst="rect">
            <a:avLst/>
          </a:prstGeom>
          <a:noFill/>
        </p:spPr>
        <p:txBody>
          <a:bodyPr wrap="square" rtlCol="0">
            <a:spAutoFit/>
          </a:bodyPr>
          <a:lstStyle/>
          <a:p>
            <a:r>
              <a:rPr lang="en-GB" sz="2000" dirty="0"/>
              <a:t>Contact number for trip</a:t>
            </a:r>
          </a:p>
          <a:p>
            <a:endParaRPr lang="en-GB" sz="2000" dirty="0"/>
          </a:p>
          <a:p>
            <a:pPr marL="342900" indent="-342900">
              <a:buFont typeface="Arial" panose="020B0604020202020204" pitchFamily="34" charset="0"/>
              <a:buChar char="•"/>
            </a:pPr>
            <a:r>
              <a:rPr lang="en-GB" sz="2000" dirty="0"/>
              <a:t>TBC closer to the departure date. </a:t>
            </a:r>
          </a:p>
          <a:p>
            <a:endParaRPr lang="en-GB" sz="2400" dirty="0"/>
          </a:p>
        </p:txBody>
      </p:sp>
      <p:pic>
        <p:nvPicPr>
          <p:cNvPr id="3" name="Picture 2">
            <a:extLst>
              <a:ext uri="{FF2B5EF4-FFF2-40B4-BE49-F238E27FC236}">
                <a16:creationId xmlns:a16="http://schemas.microsoft.com/office/drawing/2014/main" id="{CAEA88D8-7F5E-2E40-C5EE-5A7E30BDE7AE}"/>
              </a:ext>
            </a:extLst>
          </p:cNvPr>
          <p:cNvPicPr>
            <a:picLocks noChangeAspect="1"/>
          </p:cNvPicPr>
          <p:nvPr/>
        </p:nvPicPr>
        <p:blipFill>
          <a:blip r:embed="rId2"/>
          <a:stretch>
            <a:fillRect/>
          </a:stretch>
        </p:blipFill>
        <p:spPr>
          <a:xfrm>
            <a:off x="10918421" y="5151886"/>
            <a:ext cx="1259174" cy="1705463"/>
          </a:xfrm>
          <a:prstGeom prst="rect">
            <a:avLst/>
          </a:prstGeom>
        </p:spPr>
      </p:pic>
      <p:pic>
        <p:nvPicPr>
          <p:cNvPr id="8" name="Picture 7" descr="A circular emblem with text&#10;&#10;Description automatically generated with medium confidence">
            <a:extLst>
              <a:ext uri="{FF2B5EF4-FFF2-40B4-BE49-F238E27FC236}">
                <a16:creationId xmlns:a16="http://schemas.microsoft.com/office/drawing/2014/main" id="{0E0ABF77-EFE2-8E8D-8276-FF750D5F6E23}"/>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Tree>
    <p:extLst>
      <p:ext uri="{BB962C8B-B14F-4D97-AF65-F5344CB8AC3E}">
        <p14:creationId xmlns:p14="http://schemas.microsoft.com/office/powerpoint/2010/main" val="38296587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0897" y="2785832"/>
            <a:ext cx="5417476" cy="2923877"/>
          </a:xfrm>
          <a:prstGeom prst="rect">
            <a:avLst/>
          </a:prstGeom>
        </p:spPr>
        <p:txBody>
          <a:bodyPr wrap="square">
            <a:spAutoFit/>
          </a:bodyPr>
          <a:lstStyle/>
          <a:p>
            <a:pPr marL="285750" indent="-285750">
              <a:buFont typeface="Arial" panose="020B0604020202020204" pitchFamily="34" charset="0"/>
              <a:buChar char="•"/>
            </a:pPr>
            <a:r>
              <a:rPr lang="en-GB" sz="3200" dirty="0">
                <a:solidFill>
                  <a:srgbClr val="000000"/>
                </a:solidFill>
                <a:latin typeface="+mj-lt"/>
                <a:cs typeface="Arial" panose="020B0604020202020204" pitchFamily="34" charset="0"/>
              </a:rPr>
              <a:t>Fully ABTA bonded with own ATOL licence</a:t>
            </a:r>
          </a:p>
          <a:p>
            <a:pPr marL="285750" indent="-285750">
              <a:buFont typeface="Arial" panose="020B0604020202020204" pitchFamily="34" charset="0"/>
              <a:buChar char="•"/>
            </a:pPr>
            <a:endParaRPr lang="en-GB" sz="3200" dirty="0">
              <a:solidFill>
                <a:srgbClr val="000000"/>
              </a:solidFill>
              <a:latin typeface="+mj-lt"/>
              <a:cs typeface="Arial" panose="020B0604020202020204" pitchFamily="34" charset="0"/>
            </a:endParaRPr>
          </a:p>
          <a:p>
            <a:pPr marL="285750" indent="-285750">
              <a:buFont typeface="Arial" panose="020B0604020202020204" pitchFamily="34" charset="0"/>
              <a:buChar char="•"/>
            </a:pPr>
            <a:r>
              <a:rPr lang="en-GB" sz="3200" dirty="0">
                <a:solidFill>
                  <a:srgbClr val="000000"/>
                </a:solidFill>
                <a:latin typeface="+mj-lt"/>
                <a:cs typeface="Arial" panose="020B0604020202020204" pitchFamily="34" charset="0"/>
              </a:rPr>
              <a:t>Members of the School Travel Forum   </a:t>
            </a:r>
          </a:p>
          <a:p>
            <a:pPr marL="285750" indent="-285750">
              <a:buFont typeface="Arial" panose="020B0604020202020204" pitchFamily="34" charset="0"/>
              <a:buChar char="•"/>
            </a:pPr>
            <a:endParaRPr lang="en-GB" sz="2400" dirty="0">
              <a:solidFill>
                <a:srgbClr val="000000"/>
              </a:solidFill>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551750D2-0F32-0AB5-1AB7-9FB8504774EA}"/>
              </a:ext>
            </a:extLst>
          </p:cNvPr>
          <p:cNvPicPr>
            <a:picLocks noChangeAspect="1"/>
          </p:cNvPicPr>
          <p:nvPr/>
        </p:nvPicPr>
        <p:blipFill>
          <a:blip r:embed="rId2"/>
          <a:stretch>
            <a:fillRect/>
          </a:stretch>
        </p:blipFill>
        <p:spPr>
          <a:xfrm>
            <a:off x="10897848" y="5080170"/>
            <a:ext cx="1259174" cy="1705463"/>
          </a:xfrm>
          <a:prstGeom prst="rect">
            <a:avLst/>
          </a:prstGeom>
        </p:spPr>
      </p:pic>
      <p:pic>
        <p:nvPicPr>
          <p:cNvPr id="11" name="Picture 10" descr="A circular emblem with text&#10;&#10;Description automatically generated with medium confidence">
            <a:extLst>
              <a:ext uri="{FF2B5EF4-FFF2-40B4-BE49-F238E27FC236}">
                <a16:creationId xmlns:a16="http://schemas.microsoft.com/office/drawing/2014/main" id="{49D9344C-21C3-1C9E-9FB4-B5E0EE5417F8}"/>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3074" name="Picture 2" descr="Select School Tours">
            <a:extLst>
              <a:ext uri="{FF2B5EF4-FFF2-40B4-BE49-F238E27FC236}">
                <a16:creationId xmlns:a16="http://schemas.microsoft.com/office/drawing/2014/main" id="{F9DBA174-CD50-5F30-342E-6236F4CAB7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8428" y="94105"/>
            <a:ext cx="7106444" cy="222446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C0F20B2-0AAE-2E71-968C-59D98C95A9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74059" y="2785832"/>
            <a:ext cx="3533173" cy="1010790"/>
          </a:xfrm>
          <a:prstGeom prst="rect">
            <a:avLst/>
          </a:prstGeom>
        </p:spPr>
      </p:pic>
      <p:pic>
        <p:nvPicPr>
          <p:cNvPr id="7" name="Picture 6">
            <a:extLst>
              <a:ext uri="{FF2B5EF4-FFF2-40B4-BE49-F238E27FC236}">
                <a16:creationId xmlns:a16="http://schemas.microsoft.com/office/drawing/2014/main" id="{90A82F51-DCCB-1799-E0D8-EA4EC10435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27398" y="4210411"/>
            <a:ext cx="1100962" cy="1124222"/>
          </a:xfrm>
          <a:prstGeom prst="rect">
            <a:avLst/>
          </a:prstGeom>
        </p:spPr>
      </p:pic>
      <p:pic>
        <p:nvPicPr>
          <p:cNvPr id="8" name="Picture 7">
            <a:extLst>
              <a:ext uri="{FF2B5EF4-FFF2-40B4-BE49-F238E27FC236}">
                <a16:creationId xmlns:a16="http://schemas.microsoft.com/office/drawing/2014/main" id="{09ED027F-5125-D736-90CE-1201EE45E34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39092" y="4263884"/>
            <a:ext cx="1435608" cy="1112520"/>
          </a:xfrm>
          <a:prstGeom prst="rect">
            <a:avLst/>
          </a:prstGeom>
        </p:spPr>
      </p:pic>
    </p:spTree>
    <p:extLst>
      <p:ext uri="{BB962C8B-B14F-4D97-AF65-F5344CB8AC3E}">
        <p14:creationId xmlns:p14="http://schemas.microsoft.com/office/powerpoint/2010/main" val="1027495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09804" y="311302"/>
            <a:ext cx="6449535" cy="769441"/>
          </a:xfrm>
          <a:prstGeom prst="rect">
            <a:avLst/>
          </a:prstGeom>
          <a:noFill/>
        </p:spPr>
        <p:txBody>
          <a:bodyPr wrap="square" rtlCol="0">
            <a:spAutoFit/>
          </a:bodyPr>
          <a:lstStyle/>
          <a:p>
            <a:r>
              <a:rPr lang="en-US" sz="4400" b="1" dirty="0">
                <a:solidFill>
                  <a:srgbClr val="000000"/>
                </a:solidFill>
                <a:latin typeface="+mj-lt"/>
                <a:cs typeface="Arial" panose="020B0604020202020204" pitchFamily="34" charset="0"/>
              </a:rPr>
              <a:t>Administration</a:t>
            </a:r>
          </a:p>
        </p:txBody>
      </p:sp>
      <p:sp>
        <p:nvSpPr>
          <p:cNvPr id="3" name="TextBox 2"/>
          <p:cNvSpPr txBox="1"/>
          <p:nvPr/>
        </p:nvSpPr>
        <p:spPr>
          <a:xfrm>
            <a:off x="5950949" y="330174"/>
            <a:ext cx="5813211" cy="6555641"/>
          </a:xfrm>
          <a:prstGeom prst="rect">
            <a:avLst/>
          </a:prstGeom>
          <a:noFill/>
        </p:spPr>
        <p:txBody>
          <a:bodyPr wrap="square" rtlCol="0">
            <a:spAutoFit/>
          </a:bodyPr>
          <a:lstStyle/>
          <a:p>
            <a:pPr marL="285750" indent="-285750">
              <a:buFont typeface="Arial" panose="020B0604020202020204" pitchFamily="34" charset="0"/>
              <a:buChar char="•"/>
            </a:pPr>
            <a:r>
              <a:rPr lang="en-GB" sz="2100" dirty="0">
                <a:solidFill>
                  <a:srgbClr val="000000"/>
                </a:solidFill>
                <a:latin typeface="+mj-lt"/>
                <a:cs typeface="Arial" panose="020B0604020202020204" pitchFamily="34" charset="0"/>
              </a:rPr>
              <a:t>Passport – check the expiry date (must be handed to JPC at the latest on Monday 4</a:t>
            </a:r>
            <a:r>
              <a:rPr lang="en-GB" sz="2100" baseline="30000" dirty="0">
                <a:solidFill>
                  <a:srgbClr val="000000"/>
                </a:solidFill>
                <a:latin typeface="+mj-lt"/>
                <a:cs typeface="Arial" panose="020B0604020202020204" pitchFamily="34" charset="0"/>
              </a:rPr>
              <a:t>th</a:t>
            </a:r>
            <a:r>
              <a:rPr lang="en-GB" sz="2100" dirty="0">
                <a:solidFill>
                  <a:srgbClr val="000000"/>
                </a:solidFill>
                <a:latin typeface="+mj-lt"/>
                <a:cs typeface="Arial" panose="020B0604020202020204" pitchFamily="34" charset="0"/>
              </a:rPr>
              <a:t> May 2026 if not handed in today) </a:t>
            </a:r>
          </a:p>
          <a:p>
            <a:pPr marL="285750" indent="-285750">
              <a:buFont typeface="Arial" panose="020B0604020202020204" pitchFamily="34" charset="0"/>
              <a:buChar char="•"/>
            </a:pPr>
            <a:endParaRPr lang="en-GB" sz="2100" dirty="0">
              <a:solidFill>
                <a:srgbClr val="000000"/>
              </a:solidFill>
              <a:latin typeface="+mj-lt"/>
              <a:cs typeface="Arial" panose="020B0604020202020204" pitchFamily="34" charset="0"/>
            </a:endParaRPr>
          </a:p>
          <a:p>
            <a:pPr marL="285750" indent="-285750">
              <a:buFont typeface="Arial" panose="020B0604020202020204" pitchFamily="34" charset="0"/>
              <a:buChar char="•"/>
            </a:pPr>
            <a:r>
              <a:rPr lang="en-GB" sz="2100" dirty="0">
                <a:solidFill>
                  <a:srgbClr val="000000"/>
                </a:solidFill>
                <a:latin typeface="+mj-lt"/>
                <a:cs typeface="Arial" panose="020B0604020202020204" pitchFamily="34" charset="0"/>
              </a:rPr>
              <a:t>For non-UK passport holders, please check any visa requirements.</a:t>
            </a:r>
          </a:p>
          <a:p>
            <a:endParaRPr lang="en-GB" sz="2100" dirty="0">
              <a:solidFill>
                <a:srgbClr val="000000"/>
              </a:solidFill>
              <a:latin typeface="+mj-lt"/>
              <a:cs typeface="Arial" panose="020B0604020202020204" pitchFamily="34" charset="0"/>
            </a:endParaRPr>
          </a:p>
          <a:p>
            <a:pPr marL="285750" indent="-285750">
              <a:buFont typeface="Arial" panose="020B0604020202020204" pitchFamily="34" charset="0"/>
              <a:buChar char="•"/>
            </a:pPr>
            <a:r>
              <a:rPr lang="en-GB" sz="2100" dirty="0">
                <a:solidFill>
                  <a:srgbClr val="000000"/>
                </a:solidFill>
                <a:latin typeface="+mj-lt"/>
                <a:cs typeface="Arial" panose="020B0604020202020204" pitchFamily="34" charset="0"/>
              </a:rPr>
              <a:t>GHIC Card (4</a:t>
            </a:r>
            <a:r>
              <a:rPr lang="en-GB" sz="2100" baseline="30000" dirty="0">
                <a:solidFill>
                  <a:srgbClr val="000000"/>
                </a:solidFill>
                <a:latin typeface="+mj-lt"/>
                <a:cs typeface="Arial" panose="020B0604020202020204" pitchFamily="34" charset="0"/>
              </a:rPr>
              <a:t>th</a:t>
            </a:r>
            <a:r>
              <a:rPr lang="en-GB" sz="2100" dirty="0">
                <a:solidFill>
                  <a:srgbClr val="000000"/>
                </a:solidFill>
                <a:latin typeface="+mj-lt"/>
                <a:cs typeface="Arial" panose="020B0604020202020204" pitchFamily="34" charset="0"/>
              </a:rPr>
              <a:t> May)</a:t>
            </a:r>
          </a:p>
          <a:p>
            <a:r>
              <a:rPr lang="en-GB" sz="2100" dirty="0">
                <a:solidFill>
                  <a:srgbClr val="0070C0"/>
                </a:solidFill>
                <a:latin typeface="+mj-lt"/>
                <a:cs typeface="Arial" panose="020B0604020202020204" pitchFamily="34" charset="0"/>
                <a:hlinkClick r:id="rId2">
                  <a:extLst>
                    <a:ext uri="{A12FA001-AC4F-418D-AE19-62706E023703}">
                      <ahyp:hlinkClr xmlns:ahyp="http://schemas.microsoft.com/office/drawing/2018/hyperlinkcolor" val="tx"/>
                    </a:ext>
                  </a:extLst>
                </a:hlinkClick>
              </a:rPr>
              <a:t>https://www.gov.uk/european-health-insurance-card</a:t>
            </a:r>
            <a:endParaRPr lang="en-GB" sz="2100" dirty="0">
              <a:solidFill>
                <a:srgbClr val="0070C0"/>
              </a:solidFill>
              <a:latin typeface="+mj-lt"/>
              <a:cs typeface="Arial" panose="020B0604020202020204" pitchFamily="34" charset="0"/>
            </a:endParaRPr>
          </a:p>
          <a:p>
            <a:endParaRPr lang="en-GB" sz="2100" dirty="0">
              <a:solidFill>
                <a:srgbClr val="000000"/>
              </a:solidFill>
              <a:latin typeface="+mj-lt"/>
              <a:cs typeface="Arial" panose="020B0604020202020204" pitchFamily="34" charset="0"/>
            </a:endParaRPr>
          </a:p>
          <a:p>
            <a:pPr marL="285750" indent="-285750">
              <a:buFont typeface="Arial" panose="020B0604020202020204" pitchFamily="34" charset="0"/>
              <a:buChar char="•"/>
            </a:pPr>
            <a:r>
              <a:rPr lang="en-GB" sz="2100" dirty="0">
                <a:solidFill>
                  <a:srgbClr val="000000"/>
                </a:solidFill>
                <a:latin typeface="+mj-lt"/>
                <a:cs typeface="Arial" panose="020B0604020202020204" pitchFamily="34" charset="0"/>
              </a:rPr>
              <a:t>Comprehensive insurance is included</a:t>
            </a:r>
          </a:p>
          <a:p>
            <a:pPr marL="285750" indent="-285750">
              <a:buFont typeface="Arial" panose="020B0604020202020204" pitchFamily="34" charset="0"/>
              <a:buChar char="•"/>
            </a:pPr>
            <a:endParaRPr lang="en-GB" sz="2100" dirty="0">
              <a:solidFill>
                <a:srgbClr val="000000"/>
              </a:solidFill>
              <a:latin typeface="+mj-lt"/>
              <a:cs typeface="Arial" panose="020B0604020202020204" pitchFamily="34" charset="0"/>
            </a:endParaRPr>
          </a:p>
          <a:p>
            <a:pPr marL="285750" indent="-285750">
              <a:buFont typeface="Arial" panose="020B0604020202020204" pitchFamily="34" charset="0"/>
              <a:buChar char="•"/>
            </a:pPr>
            <a:r>
              <a:rPr lang="en-GB" sz="2100" dirty="0">
                <a:solidFill>
                  <a:srgbClr val="000000"/>
                </a:solidFill>
                <a:latin typeface="+mj-lt"/>
                <a:cs typeface="Arial" panose="020B0604020202020204" pitchFamily="34" charset="0"/>
              </a:rPr>
              <a:t>Mobile Phones</a:t>
            </a:r>
          </a:p>
          <a:p>
            <a:pPr marL="285750" indent="-285750">
              <a:buFont typeface="Arial" panose="020B0604020202020204" pitchFamily="34" charset="0"/>
              <a:buChar char="•"/>
            </a:pPr>
            <a:endParaRPr lang="en-GB" sz="2100" dirty="0">
              <a:solidFill>
                <a:srgbClr val="000000"/>
              </a:solidFill>
              <a:latin typeface="+mj-lt"/>
              <a:cs typeface="Arial" panose="020B0604020202020204" pitchFamily="34" charset="0"/>
            </a:endParaRPr>
          </a:p>
          <a:p>
            <a:pPr marL="285750" indent="-285750">
              <a:buFont typeface="Arial" panose="020B0604020202020204" pitchFamily="34" charset="0"/>
              <a:buChar char="•"/>
            </a:pPr>
            <a:r>
              <a:rPr lang="en-GB" sz="2100" dirty="0">
                <a:solidFill>
                  <a:srgbClr val="000000"/>
                </a:solidFill>
                <a:latin typeface="+mj-lt"/>
                <a:cs typeface="Arial" panose="020B0604020202020204" pitchFamily="34" charset="0"/>
              </a:rPr>
              <a:t>Spending money – no more than </a:t>
            </a:r>
          </a:p>
          <a:p>
            <a:r>
              <a:rPr lang="en-GB" sz="2100" dirty="0">
                <a:solidFill>
                  <a:srgbClr val="000000"/>
                </a:solidFill>
                <a:latin typeface="+mj-lt"/>
                <a:cs typeface="Arial" panose="020B0604020202020204" pitchFamily="34" charset="0"/>
              </a:rPr>
              <a:t>    100 euros </a:t>
            </a:r>
          </a:p>
          <a:p>
            <a:pPr marL="285750" indent="-285750">
              <a:buFont typeface="Arial" panose="020B0604020202020204" pitchFamily="34" charset="0"/>
              <a:buChar char="•"/>
            </a:pPr>
            <a:endParaRPr lang="en-GB" sz="2100" dirty="0">
              <a:solidFill>
                <a:srgbClr val="000000"/>
              </a:solidFill>
              <a:latin typeface="+mj-lt"/>
              <a:cs typeface="Arial" panose="020B0604020202020204" pitchFamily="34" charset="0"/>
            </a:endParaRPr>
          </a:p>
          <a:p>
            <a:pPr marL="285750" indent="-285750">
              <a:buFont typeface="Arial" panose="020B0604020202020204" pitchFamily="34" charset="0"/>
              <a:buChar char="•"/>
            </a:pPr>
            <a:r>
              <a:rPr lang="en-GB" sz="2100" dirty="0">
                <a:solidFill>
                  <a:srgbClr val="000000"/>
                </a:solidFill>
                <a:latin typeface="+mj-lt"/>
                <a:cs typeface="Arial" panose="020B0604020202020204" pitchFamily="34" charset="0"/>
              </a:rPr>
              <a:t>Medical &amp; Dietary Information </a:t>
            </a:r>
          </a:p>
          <a:p>
            <a:r>
              <a:rPr lang="en-GB" sz="2100" dirty="0">
                <a:solidFill>
                  <a:srgbClr val="000000"/>
                </a:solidFill>
                <a:latin typeface="+mj-lt"/>
                <a:cs typeface="Arial" panose="020B0604020202020204" pitchFamily="34" charset="0"/>
              </a:rPr>
              <a:t>    (update with the school if necessary)</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8673" y="1470200"/>
            <a:ext cx="2000250" cy="2857500"/>
          </a:xfrm>
          <a:prstGeom prst="rect">
            <a:avLst/>
          </a:prstGeom>
        </p:spPr>
      </p:pic>
      <p:pic>
        <p:nvPicPr>
          <p:cNvPr id="6" name="Picture 5"/>
          <p:cNvPicPr>
            <a:picLocks noChangeAspect="1"/>
          </p:cNvPicPr>
          <p:nvPr/>
        </p:nvPicPr>
        <p:blipFill>
          <a:blip r:embed="rId4"/>
          <a:stretch>
            <a:fillRect/>
          </a:stretch>
        </p:blipFill>
        <p:spPr>
          <a:xfrm>
            <a:off x="3505377" y="2734313"/>
            <a:ext cx="2250246" cy="3340834"/>
          </a:xfrm>
          <a:prstGeom prst="rect">
            <a:avLst/>
          </a:prstGeom>
          <a:ln>
            <a:solidFill>
              <a:schemeClr val="tx1"/>
            </a:solidFill>
          </a:ln>
        </p:spPr>
      </p:pic>
      <p:sp>
        <p:nvSpPr>
          <p:cNvPr id="8" name="TextBox 7"/>
          <p:cNvSpPr txBox="1"/>
          <p:nvPr/>
        </p:nvSpPr>
        <p:spPr>
          <a:xfrm>
            <a:off x="3428620" y="6080690"/>
            <a:ext cx="1614545" cy="369332"/>
          </a:xfrm>
          <a:prstGeom prst="rect">
            <a:avLst/>
          </a:prstGeom>
          <a:noFill/>
        </p:spPr>
        <p:txBody>
          <a:bodyPr wrap="none" rtlCol="0">
            <a:spAutoFit/>
          </a:bodyPr>
          <a:lstStyle/>
          <a:p>
            <a:r>
              <a:rPr lang="en-GB" sz="900" dirty="0">
                <a:solidFill>
                  <a:srgbClr val="0070C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www.passport.service.co.uk</a:t>
            </a:r>
            <a:endParaRPr lang="en-GB" sz="900" dirty="0">
              <a:solidFill>
                <a:srgbClr val="0070C0"/>
              </a:solidFill>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p:txBody>
      </p:sp>
      <p:pic>
        <p:nvPicPr>
          <p:cNvPr id="1026" name="Picture 2" descr="EHIC/GHIC CARD -emergency healthcare whilst on holiday | Lanzarote Villas  Direct">
            <a:extLst>
              <a:ext uri="{FF2B5EF4-FFF2-40B4-BE49-F238E27FC236}">
                <a16:creationId xmlns:a16="http://schemas.microsoft.com/office/drawing/2014/main" id="{550EF8F2-B447-E7EE-7D9D-A00DA7022B8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7840" y="4896804"/>
            <a:ext cx="2990850" cy="1524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89F96D3-F7A4-D388-6E94-D732E2A0B0A2}"/>
              </a:ext>
            </a:extLst>
          </p:cNvPr>
          <p:cNvPicPr>
            <a:picLocks noChangeAspect="1"/>
          </p:cNvPicPr>
          <p:nvPr/>
        </p:nvPicPr>
        <p:blipFill>
          <a:blip r:embed="rId7"/>
          <a:stretch>
            <a:fillRect/>
          </a:stretch>
        </p:blipFill>
        <p:spPr>
          <a:xfrm>
            <a:off x="11176217" y="5468469"/>
            <a:ext cx="1038672" cy="1406809"/>
          </a:xfrm>
          <a:prstGeom prst="rect">
            <a:avLst/>
          </a:prstGeom>
        </p:spPr>
      </p:pic>
      <p:pic>
        <p:nvPicPr>
          <p:cNvPr id="9" name="Picture 8" descr="A circular emblem with text&#10;&#10;Description automatically generated with medium confidence">
            <a:extLst>
              <a:ext uri="{FF2B5EF4-FFF2-40B4-BE49-F238E27FC236}">
                <a16:creationId xmlns:a16="http://schemas.microsoft.com/office/drawing/2014/main" id="{5256ECD9-339C-E0E5-B987-B4C07D7E806F}"/>
              </a:ext>
            </a:extLst>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Tree>
    <p:extLst>
      <p:ext uri="{BB962C8B-B14F-4D97-AF65-F5344CB8AC3E}">
        <p14:creationId xmlns:p14="http://schemas.microsoft.com/office/powerpoint/2010/main" val="3096664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49232" y="189503"/>
            <a:ext cx="10542768" cy="1231106"/>
          </a:xfrm>
          <a:prstGeom prst="rect">
            <a:avLst/>
          </a:prstGeom>
          <a:noFill/>
        </p:spPr>
        <p:txBody>
          <a:bodyPr wrap="square" rtlCol="0">
            <a:spAutoFit/>
          </a:bodyPr>
          <a:lstStyle/>
          <a:p>
            <a:r>
              <a:rPr lang="en-US" sz="4000" b="1" dirty="0">
                <a:solidFill>
                  <a:srgbClr val="000000"/>
                </a:solidFill>
                <a:latin typeface="+mj-lt"/>
                <a:cs typeface="Arial" panose="020B0604020202020204" pitchFamily="34" charset="0"/>
              </a:rPr>
              <a:t>Flights</a:t>
            </a:r>
          </a:p>
          <a:p>
            <a:r>
              <a:rPr lang="en-US" sz="3400" b="1" dirty="0">
                <a:solidFill>
                  <a:srgbClr val="000000"/>
                </a:solidFill>
                <a:latin typeface="+mj-lt"/>
                <a:cs typeface="Arial" panose="020B0604020202020204" pitchFamily="34" charset="0"/>
              </a:rPr>
              <a:t>London Stansted – Madrid Barajas – Birmingham</a:t>
            </a:r>
          </a:p>
        </p:txBody>
      </p:sp>
      <p:sp>
        <p:nvSpPr>
          <p:cNvPr id="3" name="TextBox 2"/>
          <p:cNvSpPr txBox="1"/>
          <p:nvPr/>
        </p:nvSpPr>
        <p:spPr>
          <a:xfrm>
            <a:off x="6232634" y="2038349"/>
            <a:ext cx="5581414" cy="3785652"/>
          </a:xfrm>
          <a:prstGeom prst="rect">
            <a:avLst/>
          </a:prstGeom>
          <a:noFill/>
        </p:spPr>
        <p:txBody>
          <a:bodyPr wrap="square" rtlCol="0">
            <a:spAutoFit/>
          </a:bodyPr>
          <a:lstStyle/>
          <a:p>
            <a:r>
              <a:rPr lang="en-GB" sz="2200" b="1" dirty="0">
                <a:solidFill>
                  <a:srgbClr val="000000"/>
                </a:solidFill>
                <a:latin typeface="Arial" panose="020B0604020202020204" pitchFamily="34" charset="0"/>
                <a:cs typeface="Arial" panose="020B0604020202020204" pitchFamily="34" charset="0"/>
              </a:rPr>
              <a:t>Outbound Thursday 21</a:t>
            </a:r>
            <a:r>
              <a:rPr lang="en-GB" sz="2200" b="1" baseline="30000" dirty="0">
                <a:solidFill>
                  <a:srgbClr val="000000"/>
                </a:solidFill>
                <a:latin typeface="Arial" panose="020B0604020202020204" pitchFamily="34" charset="0"/>
                <a:cs typeface="Arial" panose="020B0604020202020204" pitchFamily="34" charset="0"/>
              </a:rPr>
              <a:t>st</a:t>
            </a:r>
            <a:r>
              <a:rPr lang="en-GB" sz="2200" b="1" dirty="0">
                <a:solidFill>
                  <a:srgbClr val="000000"/>
                </a:solidFill>
                <a:latin typeface="Arial" panose="020B0604020202020204" pitchFamily="34" charset="0"/>
                <a:cs typeface="Arial" panose="020B0604020202020204" pitchFamily="34" charset="0"/>
              </a:rPr>
              <a:t> May 2026</a:t>
            </a:r>
          </a:p>
          <a:p>
            <a:r>
              <a:rPr lang="en-US" sz="2200" b="1" dirty="0">
                <a:solidFill>
                  <a:srgbClr val="FF0000"/>
                </a:solidFill>
                <a:cs typeface="Arial" panose="020B0604020202020204" pitchFamily="34" charset="0"/>
              </a:rPr>
              <a:t>London Stansted – Madrid Barajas</a:t>
            </a:r>
            <a:endParaRPr lang="en-GB" sz="2200" dirty="0">
              <a:solidFill>
                <a:srgbClr val="000000"/>
              </a:solidFill>
              <a:latin typeface="Arial" panose="020B0604020202020204" pitchFamily="34" charset="0"/>
              <a:cs typeface="Arial" panose="020B0604020202020204" pitchFamily="34" charset="0"/>
            </a:endParaRPr>
          </a:p>
          <a:p>
            <a:r>
              <a:rPr lang="en-GB" sz="2200" dirty="0">
                <a:solidFill>
                  <a:srgbClr val="000000"/>
                </a:solidFill>
                <a:latin typeface="Arial" panose="020B0604020202020204" pitchFamily="34" charset="0"/>
                <a:cs typeface="Arial" panose="020B0604020202020204" pitchFamily="34" charset="0"/>
              </a:rPr>
              <a:t>Ryanair 	FR347</a:t>
            </a:r>
          </a:p>
          <a:p>
            <a:r>
              <a:rPr lang="en-GB" sz="2200" dirty="0">
                <a:solidFill>
                  <a:srgbClr val="000000"/>
                </a:solidFill>
                <a:latin typeface="Arial" panose="020B0604020202020204" pitchFamily="34" charset="0"/>
                <a:cs typeface="Arial" panose="020B0604020202020204" pitchFamily="34" charset="0"/>
              </a:rPr>
              <a:t>Depart 	10.00</a:t>
            </a:r>
          </a:p>
          <a:p>
            <a:r>
              <a:rPr lang="en-GB" sz="2200" dirty="0">
                <a:solidFill>
                  <a:srgbClr val="000000"/>
                </a:solidFill>
                <a:latin typeface="Arial" panose="020B0604020202020204" pitchFamily="34" charset="0"/>
                <a:cs typeface="Arial" panose="020B0604020202020204" pitchFamily="34" charset="0"/>
              </a:rPr>
              <a:t>Arrive 		13.30 (local time)</a:t>
            </a:r>
          </a:p>
          <a:p>
            <a:r>
              <a:rPr lang="en-US" sz="2200" b="1" dirty="0">
                <a:solidFill>
                  <a:srgbClr val="FF0000"/>
                </a:solidFill>
                <a:cs typeface="Arial" panose="020B0604020202020204" pitchFamily="34" charset="0"/>
              </a:rPr>
              <a:t>Madrid Barajas – Birmingham</a:t>
            </a:r>
            <a:endParaRPr lang="en-GB" sz="2200" dirty="0">
              <a:solidFill>
                <a:srgbClr val="000000"/>
              </a:solidFill>
              <a:latin typeface="Arial" panose="020B0604020202020204" pitchFamily="34" charset="0"/>
              <a:cs typeface="Arial" panose="020B0604020202020204" pitchFamily="34" charset="0"/>
            </a:endParaRPr>
          </a:p>
          <a:p>
            <a:r>
              <a:rPr lang="en-GB" sz="2200" b="1" dirty="0">
                <a:solidFill>
                  <a:srgbClr val="000000"/>
                </a:solidFill>
                <a:latin typeface="Arial" panose="020B0604020202020204" pitchFamily="34" charset="0"/>
                <a:cs typeface="Arial" panose="020B0604020202020204" pitchFamily="34" charset="0"/>
              </a:rPr>
              <a:t>Return Sunday 24</a:t>
            </a:r>
            <a:r>
              <a:rPr lang="en-GB" sz="2200" b="1" baseline="30000" dirty="0">
                <a:solidFill>
                  <a:srgbClr val="000000"/>
                </a:solidFill>
                <a:latin typeface="Arial" panose="020B0604020202020204" pitchFamily="34" charset="0"/>
                <a:cs typeface="Arial" panose="020B0604020202020204" pitchFamily="34" charset="0"/>
              </a:rPr>
              <a:t>th</a:t>
            </a:r>
            <a:r>
              <a:rPr lang="en-GB" sz="2200" b="1" dirty="0">
                <a:solidFill>
                  <a:srgbClr val="000000"/>
                </a:solidFill>
                <a:latin typeface="Arial" panose="020B0604020202020204" pitchFamily="34" charset="0"/>
                <a:cs typeface="Arial" panose="020B0604020202020204" pitchFamily="34" charset="0"/>
              </a:rPr>
              <a:t> May 2026</a:t>
            </a:r>
          </a:p>
          <a:p>
            <a:endParaRPr lang="en-GB" sz="2200" dirty="0">
              <a:solidFill>
                <a:srgbClr val="000000"/>
              </a:solidFill>
              <a:latin typeface="Arial" panose="020B0604020202020204" pitchFamily="34" charset="0"/>
              <a:cs typeface="Arial" panose="020B0604020202020204" pitchFamily="34" charset="0"/>
            </a:endParaRPr>
          </a:p>
          <a:p>
            <a:r>
              <a:rPr lang="en-GB" sz="2200" dirty="0">
                <a:solidFill>
                  <a:srgbClr val="000000"/>
                </a:solidFill>
                <a:latin typeface="Arial" panose="020B0604020202020204" pitchFamily="34" charset="0"/>
                <a:cs typeface="Arial" panose="020B0604020202020204" pitchFamily="34" charset="0"/>
              </a:rPr>
              <a:t>Ryanair   	FR2082</a:t>
            </a:r>
          </a:p>
          <a:p>
            <a:r>
              <a:rPr lang="en-GB" sz="2200" dirty="0">
                <a:solidFill>
                  <a:srgbClr val="000000"/>
                </a:solidFill>
                <a:latin typeface="Arial" panose="020B0604020202020204" pitchFamily="34" charset="0"/>
                <a:cs typeface="Arial" panose="020B0604020202020204" pitchFamily="34" charset="0"/>
              </a:rPr>
              <a:t>Depart    	21.20 (local time)</a:t>
            </a:r>
          </a:p>
          <a:p>
            <a:r>
              <a:rPr lang="en-GB" sz="2200" dirty="0">
                <a:solidFill>
                  <a:srgbClr val="000000"/>
                </a:solidFill>
                <a:latin typeface="Arial" panose="020B0604020202020204" pitchFamily="34" charset="0"/>
                <a:cs typeface="Arial" panose="020B0604020202020204" pitchFamily="34" charset="0"/>
              </a:rPr>
              <a:t>Arrive      	22.50</a:t>
            </a:r>
          </a:p>
        </p:txBody>
      </p:sp>
      <p:pic>
        <p:nvPicPr>
          <p:cNvPr id="4" name="Picture 3">
            <a:extLst>
              <a:ext uri="{FF2B5EF4-FFF2-40B4-BE49-F238E27FC236}">
                <a16:creationId xmlns:a16="http://schemas.microsoft.com/office/drawing/2014/main" id="{C49F93CB-1932-76C4-6C44-0085D85A76F5}"/>
              </a:ext>
            </a:extLst>
          </p:cNvPr>
          <p:cNvPicPr>
            <a:picLocks noChangeAspect="1"/>
          </p:cNvPicPr>
          <p:nvPr/>
        </p:nvPicPr>
        <p:blipFill>
          <a:blip r:embed="rId2"/>
          <a:stretch>
            <a:fillRect/>
          </a:stretch>
        </p:blipFill>
        <p:spPr>
          <a:xfrm>
            <a:off x="11085973" y="5378824"/>
            <a:ext cx="1091622" cy="1478525"/>
          </a:xfrm>
          <a:prstGeom prst="rect">
            <a:avLst/>
          </a:prstGeom>
        </p:spPr>
      </p:pic>
      <p:pic>
        <p:nvPicPr>
          <p:cNvPr id="9" name="Picture 8" descr="A circular emblem with text&#10;&#10;Description automatically generated with medium confidence">
            <a:extLst>
              <a:ext uri="{FF2B5EF4-FFF2-40B4-BE49-F238E27FC236}">
                <a16:creationId xmlns:a16="http://schemas.microsoft.com/office/drawing/2014/main" id="{1B8FA8DC-1EB4-D3AD-FA81-E8EF8410091D}"/>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7" name="Picture 6">
            <a:extLst>
              <a:ext uri="{FF2B5EF4-FFF2-40B4-BE49-F238E27FC236}">
                <a16:creationId xmlns:a16="http://schemas.microsoft.com/office/drawing/2014/main" id="{D3AA2D52-9CCA-9F28-03B1-DDB4A3158AB0}"/>
              </a:ext>
            </a:extLst>
          </p:cNvPr>
          <p:cNvPicPr>
            <a:picLocks noChangeAspect="1"/>
          </p:cNvPicPr>
          <p:nvPr/>
        </p:nvPicPr>
        <p:blipFill>
          <a:blip r:embed="rId4"/>
          <a:stretch>
            <a:fillRect/>
          </a:stretch>
        </p:blipFill>
        <p:spPr>
          <a:xfrm>
            <a:off x="1905917" y="1518171"/>
            <a:ext cx="3713769" cy="5129811"/>
          </a:xfrm>
          <a:prstGeom prst="rect">
            <a:avLst/>
          </a:prstGeom>
          <a:ln w="28575">
            <a:solidFill>
              <a:schemeClr val="tx1"/>
            </a:solidFill>
          </a:ln>
        </p:spPr>
      </p:pic>
    </p:spTree>
    <p:extLst>
      <p:ext uri="{BB962C8B-B14F-4D97-AF65-F5344CB8AC3E}">
        <p14:creationId xmlns:p14="http://schemas.microsoft.com/office/powerpoint/2010/main" val="3895686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37281" y="524246"/>
            <a:ext cx="6449535" cy="769441"/>
          </a:xfrm>
          <a:prstGeom prst="rect">
            <a:avLst/>
          </a:prstGeom>
          <a:noFill/>
        </p:spPr>
        <p:txBody>
          <a:bodyPr wrap="square" rtlCol="0">
            <a:spAutoFit/>
          </a:bodyPr>
          <a:lstStyle/>
          <a:p>
            <a:r>
              <a:rPr lang="en-US" sz="4400" b="1" dirty="0">
                <a:solidFill>
                  <a:srgbClr val="000000"/>
                </a:solidFill>
                <a:latin typeface="+mj-lt"/>
                <a:cs typeface="Arial" panose="020B0604020202020204" pitchFamily="34" charset="0"/>
              </a:rPr>
              <a:t>Luggage allowance</a:t>
            </a:r>
          </a:p>
        </p:txBody>
      </p:sp>
      <p:sp>
        <p:nvSpPr>
          <p:cNvPr id="9" name="Rectangle 8"/>
          <p:cNvSpPr/>
          <p:nvPr/>
        </p:nvSpPr>
        <p:spPr>
          <a:xfrm>
            <a:off x="4828032" y="1515596"/>
            <a:ext cx="6300216" cy="4671472"/>
          </a:xfrm>
          <a:prstGeom prst="rect">
            <a:avLst/>
          </a:prstGeom>
        </p:spPr>
        <p:txBody>
          <a:bodyPr wrap="square">
            <a:spAutoFit/>
          </a:bodyPr>
          <a:lstStyle/>
          <a:p>
            <a:pPr algn="just">
              <a:lnSpc>
                <a:spcPct val="107000"/>
              </a:lnSpc>
            </a:pPr>
            <a:r>
              <a:rPr lang="en-GB" sz="2100" b="1" dirty="0">
                <a:latin typeface="+mj-lt"/>
                <a:cs typeface="Arial" panose="020B0604020202020204" pitchFamily="34" charset="0"/>
              </a:rPr>
              <a:t>Outbound</a:t>
            </a:r>
          </a:p>
          <a:p>
            <a:pPr algn="just">
              <a:lnSpc>
                <a:spcPct val="107000"/>
              </a:lnSpc>
            </a:pPr>
            <a:r>
              <a:rPr lang="en-GB" sz="2100" b="1" dirty="0">
                <a:cs typeface="Arial" panose="020B0604020202020204" pitchFamily="34" charset="0"/>
              </a:rPr>
              <a:t>Ryanair</a:t>
            </a:r>
            <a:r>
              <a:rPr lang="en-GB" sz="2100" b="1" dirty="0">
                <a:latin typeface="+mj-lt"/>
                <a:cs typeface="Arial" panose="020B0604020202020204" pitchFamily="34" charset="0"/>
              </a:rPr>
              <a:t> Airline </a:t>
            </a:r>
            <a:endParaRPr lang="en-GB" sz="2100" dirty="0">
              <a:latin typeface="+mj-lt"/>
              <a:ea typeface="Times New Roman" panose="02020603050405020304" pitchFamily="18" charset="0"/>
              <a:cs typeface="Times New Roman" panose="02020603050405020304" pitchFamily="18" charset="0"/>
            </a:endParaRPr>
          </a:p>
          <a:p>
            <a:pPr algn="just">
              <a:lnSpc>
                <a:spcPct val="107000"/>
              </a:lnSpc>
            </a:pPr>
            <a:r>
              <a:rPr lang="en-GB" sz="2100" b="1" dirty="0">
                <a:solidFill>
                  <a:srgbClr val="000000"/>
                </a:solidFill>
                <a:latin typeface="+mj-lt"/>
                <a:ea typeface="Times New Roman" panose="02020603050405020304" pitchFamily="18" charset="0"/>
                <a:cs typeface="Times New Roman" panose="02020603050405020304" pitchFamily="18" charset="0"/>
              </a:rPr>
              <a:t>Hand Luggage</a:t>
            </a:r>
            <a:r>
              <a:rPr lang="en-GB" sz="2100" dirty="0">
                <a:solidFill>
                  <a:srgbClr val="000000"/>
                </a:solidFill>
                <a:latin typeface="+mj-lt"/>
                <a:ea typeface="Times New Roman" panose="02020603050405020304" pitchFamily="18" charset="0"/>
                <a:cs typeface="Times New Roman" panose="02020603050405020304" pitchFamily="18" charset="0"/>
              </a:rPr>
              <a:t>: One handbag or backpack no bigger than 40 cm x 30 cm x 20 cm including the handle and pockets (must fit under the seat)</a:t>
            </a:r>
            <a:endParaRPr lang="en-GB" sz="2100" dirty="0">
              <a:latin typeface="+mj-lt"/>
              <a:ea typeface="Times New Roman" panose="02020603050405020304" pitchFamily="18" charset="0"/>
              <a:cs typeface="Times New Roman" panose="02020603050405020304" pitchFamily="18" charset="0"/>
            </a:endParaRPr>
          </a:p>
          <a:p>
            <a:pPr algn="just">
              <a:lnSpc>
                <a:spcPct val="107000"/>
              </a:lnSpc>
            </a:pPr>
            <a:r>
              <a:rPr lang="en-GB" sz="2100" b="1" dirty="0">
                <a:solidFill>
                  <a:srgbClr val="000000"/>
                </a:solidFill>
                <a:latin typeface="+mj-lt"/>
                <a:ea typeface="Times New Roman" panose="02020603050405020304" pitchFamily="18" charset="0"/>
                <a:cs typeface="Times New Roman" panose="02020603050405020304" pitchFamily="18" charset="0"/>
              </a:rPr>
              <a:t>Checked Luggage</a:t>
            </a:r>
            <a:r>
              <a:rPr lang="en-GB" sz="2100" dirty="0">
                <a:solidFill>
                  <a:srgbClr val="000000"/>
                </a:solidFill>
                <a:latin typeface="+mj-lt"/>
                <a:ea typeface="Times New Roman" panose="02020603050405020304" pitchFamily="18" charset="0"/>
                <a:cs typeface="Times New Roman" panose="02020603050405020304" pitchFamily="18" charset="0"/>
              </a:rPr>
              <a:t>: One piece not exceeding 10 kg</a:t>
            </a:r>
          </a:p>
          <a:p>
            <a:pPr algn="just">
              <a:lnSpc>
                <a:spcPct val="107000"/>
              </a:lnSpc>
            </a:pPr>
            <a:r>
              <a:rPr lang="en-GB" sz="2100" dirty="0">
                <a:solidFill>
                  <a:srgbClr val="000000"/>
                </a:solidFill>
                <a:latin typeface="+mj-lt"/>
                <a:ea typeface="Times New Roman" panose="02020603050405020304" pitchFamily="18" charset="0"/>
                <a:cs typeface="Times New Roman" panose="02020603050405020304" pitchFamily="18" charset="0"/>
              </a:rPr>
              <a:t> </a:t>
            </a:r>
          </a:p>
          <a:p>
            <a:pPr algn="just">
              <a:lnSpc>
                <a:spcPct val="107000"/>
              </a:lnSpc>
            </a:pPr>
            <a:r>
              <a:rPr lang="en-GB" sz="2100" b="1" dirty="0">
                <a:latin typeface="+mj-lt"/>
                <a:cs typeface="Arial" panose="020B0604020202020204" pitchFamily="34" charset="0"/>
              </a:rPr>
              <a:t>Return </a:t>
            </a:r>
          </a:p>
          <a:p>
            <a:pPr algn="just">
              <a:lnSpc>
                <a:spcPct val="107000"/>
              </a:lnSpc>
            </a:pPr>
            <a:r>
              <a:rPr lang="en-GB" sz="2100" b="1" dirty="0">
                <a:latin typeface="+mj-lt"/>
                <a:cs typeface="Arial" panose="020B0604020202020204" pitchFamily="34" charset="0"/>
              </a:rPr>
              <a:t>Ryanair Airline </a:t>
            </a:r>
            <a:endParaRPr lang="en-GB" sz="2100" dirty="0">
              <a:latin typeface="+mj-lt"/>
              <a:ea typeface="Times New Roman" panose="02020603050405020304" pitchFamily="18" charset="0"/>
              <a:cs typeface="Times New Roman" panose="02020603050405020304" pitchFamily="18" charset="0"/>
            </a:endParaRPr>
          </a:p>
          <a:p>
            <a:pPr algn="just">
              <a:lnSpc>
                <a:spcPct val="107000"/>
              </a:lnSpc>
              <a:spcAft>
                <a:spcPts val="800"/>
              </a:spcAft>
            </a:pPr>
            <a:r>
              <a:rPr lang="en-GB" sz="2100" b="1" dirty="0">
                <a:solidFill>
                  <a:srgbClr val="000000"/>
                </a:solidFill>
                <a:latin typeface="+mj-lt"/>
                <a:ea typeface="Times New Roman" panose="02020603050405020304" pitchFamily="18" charset="0"/>
                <a:cs typeface="Times New Roman" panose="02020603050405020304" pitchFamily="18" charset="0"/>
              </a:rPr>
              <a:t>Hand Luggage</a:t>
            </a:r>
            <a:r>
              <a:rPr lang="en-GB" sz="2100" dirty="0">
                <a:solidFill>
                  <a:srgbClr val="000000"/>
                </a:solidFill>
                <a:latin typeface="+mj-lt"/>
                <a:ea typeface="Times New Roman" panose="02020603050405020304" pitchFamily="18" charset="0"/>
                <a:cs typeface="Times New Roman" panose="02020603050405020304" pitchFamily="18" charset="0"/>
              </a:rPr>
              <a:t>: one handbag or backpack no bigger than 40 cm x 30 cm x 20 cm including the handle and pockets (must fit under the seat)</a:t>
            </a:r>
            <a:endParaRPr lang="en-GB" sz="2100" dirty="0">
              <a:latin typeface="+mj-lt"/>
              <a:ea typeface="Times New Roman" panose="02020603050405020304" pitchFamily="18" charset="0"/>
              <a:cs typeface="Times New Roman" panose="02020603050405020304" pitchFamily="18" charset="0"/>
            </a:endParaRPr>
          </a:p>
          <a:p>
            <a:pPr algn="just">
              <a:lnSpc>
                <a:spcPct val="107000"/>
              </a:lnSpc>
              <a:spcAft>
                <a:spcPts val="800"/>
              </a:spcAft>
            </a:pPr>
            <a:r>
              <a:rPr lang="en-GB" sz="2100" b="1" dirty="0">
                <a:solidFill>
                  <a:srgbClr val="000000"/>
                </a:solidFill>
                <a:latin typeface="+mj-lt"/>
                <a:ea typeface="Times New Roman" panose="02020603050405020304" pitchFamily="18" charset="0"/>
                <a:cs typeface="Times New Roman" panose="02020603050405020304" pitchFamily="18" charset="0"/>
              </a:rPr>
              <a:t>Checked Luggage</a:t>
            </a:r>
            <a:r>
              <a:rPr lang="en-GB" sz="2100" dirty="0">
                <a:solidFill>
                  <a:srgbClr val="000000"/>
                </a:solidFill>
                <a:latin typeface="+mj-lt"/>
                <a:ea typeface="Times New Roman" panose="02020603050405020304" pitchFamily="18" charset="0"/>
                <a:cs typeface="Times New Roman" panose="02020603050405020304" pitchFamily="18" charset="0"/>
              </a:rPr>
              <a:t>: One piece not exceeding 10 kg</a:t>
            </a:r>
            <a:endParaRPr lang="en-GB" sz="2100" dirty="0">
              <a:latin typeface="+mj-lt"/>
              <a:ea typeface="Times New Roman" panose="02020603050405020304" pitchFamily="18" charset="0"/>
              <a:cs typeface="Times New Roman" panose="02020603050405020304" pitchFamily="18" charset="0"/>
            </a:endParaRP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831" y="2370645"/>
            <a:ext cx="4023169" cy="2777173"/>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a:extLst>
              <a:ext uri="{FF2B5EF4-FFF2-40B4-BE49-F238E27FC236}">
                <a16:creationId xmlns:a16="http://schemas.microsoft.com/office/drawing/2014/main" id="{93FD8B1D-DF43-A036-B2FC-31E99C7D23FF}"/>
              </a:ext>
            </a:extLst>
          </p:cNvPr>
          <p:cNvPicPr>
            <a:picLocks noChangeAspect="1"/>
          </p:cNvPicPr>
          <p:nvPr/>
        </p:nvPicPr>
        <p:blipFill>
          <a:blip r:embed="rId3"/>
          <a:stretch>
            <a:fillRect/>
          </a:stretch>
        </p:blipFill>
        <p:spPr>
          <a:xfrm>
            <a:off x="11191873" y="5522259"/>
            <a:ext cx="985721" cy="1335090"/>
          </a:xfrm>
          <a:prstGeom prst="rect">
            <a:avLst/>
          </a:prstGeom>
        </p:spPr>
      </p:pic>
      <p:pic>
        <p:nvPicPr>
          <p:cNvPr id="8" name="Picture 7" descr="A circular emblem with text&#10;&#10;Description automatically generated with medium confidence">
            <a:extLst>
              <a:ext uri="{FF2B5EF4-FFF2-40B4-BE49-F238E27FC236}">
                <a16:creationId xmlns:a16="http://schemas.microsoft.com/office/drawing/2014/main" id="{7DF45AB7-C41E-F92C-4C58-C893811D59A2}"/>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Tree>
    <p:extLst>
      <p:ext uri="{BB962C8B-B14F-4D97-AF65-F5344CB8AC3E}">
        <p14:creationId xmlns:p14="http://schemas.microsoft.com/office/powerpoint/2010/main" val="16587441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35668" y="223247"/>
            <a:ext cx="6235700" cy="1384995"/>
          </a:xfrm>
          <a:prstGeom prst="rect">
            <a:avLst/>
          </a:prstGeom>
          <a:noFill/>
        </p:spPr>
        <p:txBody>
          <a:bodyPr wrap="square">
            <a:spAutoFit/>
          </a:bodyPr>
          <a:lstStyle/>
          <a:p>
            <a:pPr>
              <a:defRPr/>
            </a:pPr>
            <a:r>
              <a:rPr lang="en-GB" sz="4400" b="1" dirty="0">
                <a:solidFill>
                  <a:srgbClr val="000000"/>
                </a:solidFill>
              </a:rPr>
              <a:t>Meals</a:t>
            </a:r>
          </a:p>
          <a:p>
            <a:pPr>
              <a:defRPr/>
            </a:pPr>
            <a:r>
              <a:rPr lang="en-GB" sz="4000" b="1" dirty="0">
                <a:solidFill>
                  <a:srgbClr val="000000"/>
                </a:solidFill>
              </a:rPr>
              <a:t>Half board included</a:t>
            </a:r>
          </a:p>
        </p:txBody>
      </p:sp>
      <p:sp>
        <p:nvSpPr>
          <p:cNvPr id="4" name="TextBox 3"/>
          <p:cNvSpPr txBox="1"/>
          <p:nvPr/>
        </p:nvSpPr>
        <p:spPr>
          <a:xfrm>
            <a:off x="1005590" y="1691634"/>
            <a:ext cx="5093537" cy="5047536"/>
          </a:xfrm>
          <a:prstGeom prst="rect">
            <a:avLst/>
          </a:prstGeom>
          <a:noFill/>
        </p:spPr>
        <p:txBody>
          <a:bodyPr wrap="square" rtlCol="0">
            <a:spAutoFit/>
          </a:bodyPr>
          <a:lstStyle/>
          <a:p>
            <a:r>
              <a:rPr lang="en-GB" sz="2300" dirty="0">
                <a:solidFill>
                  <a:srgbClr val="000000"/>
                </a:solidFill>
                <a:latin typeface="+mj-lt"/>
                <a:ea typeface="Calibri" panose="020F0502020204030204" pitchFamily="34" charset="0"/>
                <a:cs typeface="Calibri" panose="020F0502020204030204" pitchFamily="34" charset="0"/>
              </a:rPr>
              <a:t>First meal provided is dinner on day of arrival</a:t>
            </a:r>
          </a:p>
          <a:p>
            <a:endParaRPr lang="en-GB" sz="2300" dirty="0">
              <a:solidFill>
                <a:srgbClr val="000000"/>
              </a:solidFill>
              <a:latin typeface="+mj-lt"/>
              <a:ea typeface="Calibri" panose="020F0502020204030204" pitchFamily="34" charset="0"/>
              <a:cs typeface="Calibri" panose="020F0502020204030204" pitchFamily="34" charset="0"/>
            </a:endParaRPr>
          </a:p>
          <a:p>
            <a:r>
              <a:rPr lang="en-GB" sz="2300" dirty="0">
                <a:solidFill>
                  <a:srgbClr val="000000"/>
                </a:solidFill>
                <a:latin typeface="+mj-lt"/>
                <a:ea typeface="Calibri" panose="020F0502020204030204" pitchFamily="34" charset="0"/>
                <a:cs typeface="Calibri" panose="020F0502020204030204" pitchFamily="34" charset="0"/>
              </a:rPr>
              <a:t>Thereafter</a:t>
            </a:r>
          </a:p>
          <a:p>
            <a:r>
              <a:rPr lang="en-GB" sz="2300" b="1" dirty="0">
                <a:solidFill>
                  <a:srgbClr val="000000"/>
                </a:solidFill>
                <a:latin typeface="+mj-lt"/>
                <a:ea typeface="Calibri" panose="020F0502020204030204" pitchFamily="34" charset="0"/>
                <a:cs typeface="Calibri" panose="020F0502020204030204" pitchFamily="34" charset="0"/>
              </a:rPr>
              <a:t>Breakfast</a:t>
            </a:r>
          </a:p>
          <a:p>
            <a:r>
              <a:rPr lang="en-GB" sz="2300" b="1" dirty="0">
                <a:solidFill>
                  <a:srgbClr val="000000"/>
                </a:solidFill>
                <a:latin typeface="+mj-lt"/>
                <a:ea typeface="Calibri" panose="020F0502020204030204" pitchFamily="34" charset="0"/>
                <a:cs typeface="Calibri" panose="020F0502020204030204" pitchFamily="34" charset="0"/>
              </a:rPr>
              <a:t>Dinner</a:t>
            </a:r>
            <a:endParaRPr lang="en-GB" sz="2300" b="1" dirty="0">
              <a:solidFill>
                <a:srgbClr val="000000"/>
              </a:solidFill>
              <a:highlight>
                <a:srgbClr val="00FF00"/>
              </a:highlight>
              <a:latin typeface="+mj-lt"/>
              <a:ea typeface="Calibri" panose="020F0502020204030204" pitchFamily="34" charset="0"/>
              <a:cs typeface="Calibri" panose="020F0502020204030204" pitchFamily="34" charset="0"/>
            </a:endParaRPr>
          </a:p>
          <a:p>
            <a:endParaRPr lang="en-GB" sz="2300" dirty="0">
              <a:solidFill>
                <a:srgbClr val="000000"/>
              </a:solidFill>
              <a:latin typeface="+mj-lt"/>
              <a:ea typeface="Calibri" panose="020F0502020204030204" pitchFamily="34" charset="0"/>
              <a:cs typeface="Calibri" panose="020F0502020204030204" pitchFamily="34" charset="0"/>
            </a:endParaRPr>
          </a:p>
          <a:p>
            <a:r>
              <a:rPr lang="en-GB" sz="2300" dirty="0">
                <a:solidFill>
                  <a:srgbClr val="000000"/>
                </a:solidFill>
                <a:latin typeface="+mj-lt"/>
                <a:ea typeface="Calibri" panose="020F0502020204030204" pitchFamily="34" charset="0"/>
                <a:cs typeface="Calibri" panose="020F0502020204030204" pitchFamily="34" charset="0"/>
              </a:rPr>
              <a:t>Plus meal voucher for Warner Park</a:t>
            </a:r>
          </a:p>
          <a:p>
            <a:endParaRPr lang="en-GB" sz="2300" dirty="0">
              <a:solidFill>
                <a:srgbClr val="000000"/>
              </a:solidFill>
              <a:latin typeface="+mj-lt"/>
              <a:ea typeface="Calibri" panose="020F0502020204030204" pitchFamily="34" charset="0"/>
              <a:cs typeface="Calibri" panose="020F0502020204030204" pitchFamily="34" charset="0"/>
            </a:endParaRPr>
          </a:p>
          <a:p>
            <a:r>
              <a:rPr lang="en-GB" sz="2300" dirty="0">
                <a:solidFill>
                  <a:srgbClr val="000000"/>
                </a:solidFill>
                <a:latin typeface="+mj-lt"/>
                <a:ea typeface="Calibri" panose="020F0502020204030204" pitchFamily="34" charset="0"/>
                <a:cs typeface="Calibri" panose="020F0502020204030204" pitchFamily="34" charset="0"/>
              </a:rPr>
              <a:t>Last meal provided is </a:t>
            </a:r>
            <a:r>
              <a:rPr lang="en-GB" sz="2300" b="1" dirty="0">
                <a:solidFill>
                  <a:srgbClr val="000000"/>
                </a:solidFill>
                <a:latin typeface="+mj-lt"/>
                <a:ea typeface="Calibri" panose="020F0502020204030204" pitchFamily="34" charset="0"/>
                <a:cs typeface="Calibri" panose="020F0502020204030204" pitchFamily="34" charset="0"/>
              </a:rPr>
              <a:t>breakfasts</a:t>
            </a:r>
            <a:r>
              <a:rPr lang="en-GB" sz="2300" dirty="0">
                <a:solidFill>
                  <a:srgbClr val="000000"/>
                </a:solidFill>
                <a:latin typeface="+mj-lt"/>
                <a:ea typeface="Calibri" panose="020F0502020204030204" pitchFamily="34" charset="0"/>
                <a:cs typeface="Calibri" panose="020F0502020204030204" pitchFamily="34" charset="0"/>
              </a:rPr>
              <a:t> on day of departure</a:t>
            </a:r>
          </a:p>
          <a:p>
            <a:endParaRPr lang="en-GB" sz="2300" dirty="0">
              <a:solidFill>
                <a:srgbClr val="000000"/>
              </a:solidFill>
              <a:latin typeface="+mj-lt"/>
              <a:ea typeface="Calibri" panose="020F0502020204030204" pitchFamily="34" charset="0"/>
              <a:cs typeface="Calibri" panose="020F0502020204030204" pitchFamily="34" charset="0"/>
            </a:endParaRPr>
          </a:p>
          <a:p>
            <a:r>
              <a:rPr lang="en-GB" sz="2300" dirty="0">
                <a:solidFill>
                  <a:srgbClr val="000000"/>
                </a:solidFill>
                <a:latin typeface="+mj-lt"/>
                <a:ea typeface="Calibri" panose="020F0502020204030204" pitchFamily="34" charset="0"/>
                <a:cs typeface="Calibri" panose="020F0502020204030204" pitchFamily="34" charset="0"/>
              </a:rPr>
              <a:t>Special diets:</a:t>
            </a:r>
          </a:p>
          <a:p>
            <a:r>
              <a:rPr lang="en-GB" sz="2300" dirty="0">
                <a:solidFill>
                  <a:srgbClr val="000000"/>
                </a:solidFill>
                <a:latin typeface="+mj-lt"/>
                <a:ea typeface="Calibri" panose="020F0502020204030204" pitchFamily="34" charset="0"/>
                <a:cs typeface="Calibri" panose="020F0502020204030204" pitchFamily="34" charset="0"/>
              </a:rPr>
              <a:t>Please advise Mrs Pacheco </a:t>
            </a:r>
          </a:p>
        </p:txBody>
      </p:sp>
      <p:pic>
        <p:nvPicPr>
          <p:cNvPr id="5" name="Picture 4">
            <a:extLst>
              <a:ext uri="{FF2B5EF4-FFF2-40B4-BE49-F238E27FC236}">
                <a16:creationId xmlns:a16="http://schemas.microsoft.com/office/drawing/2014/main" id="{3D8E1340-750E-D7A7-0FA4-5A4BBA4B11ED}"/>
              </a:ext>
            </a:extLst>
          </p:cNvPr>
          <p:cNvPicPr>
            <a:picLocks noChangeAspect="1"/>
          </p:cNvPicPr>
          <p:nvPr/>
        </p:nvPicPr>
        <p:blipFill>
          <a:blip r:embed="rId2"/>
          <a:stretch>
            <a:fillRect/>
          </a:stretch>
        </p:blipFill>
        <p:spPr>
          <a:xfrm>
            <a:off x="11175657" y="5524579"/>
            <a:ext cx="984008" cy="1332770"/>
          </a:xfrm>
          <a:prstGeom prst="rect">
            <a:avLst/>
          </a:prstGeom>
        </p:spPr>
      </p:pic>
      <p:pic>
        <p:nvPicPr>
          <p:cNvPr id="10" name="Picture 9" descr="A circular emblem with text&#10;&#10;Description automatically generated with medium confidence">
            <a:extLst>
              <a:ext uri="{FF2B5EF4-FFF2-40B4-BE49-F238E27FC236}">
                <a16:creationId xmlns:a16="http://schemas.microsoft.com/office/drawing/2014/main" id="{52BC5261-9EEC-DA0D-8125-5B1D0CEA4B09}"/>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4098" name="Picture 2" descr="Best Price on Mola Hostel in Madrid + Reviews!">
            <a:extLst>
              <a:ext uri="{FF2B5EF4-FFF2-40B4-BE49-F238E27FC236}">
                <a16:creationId xmlns:a16="http://schemas.microsoft.com/office/drawing/2014/main" id="{7B02406A-498B-6EB4-939D-23AB2DA4DE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14800" y="267921"/>
            <a:ext cx="3330196" cy="221791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A02537D-7076-B1C3-A76B-ADBE50910708}"/>
              </a:ext>
            </a:extLst>
          </p:cNvPr>
          <p:cNvSpPr txBox="1"/>
          <p:nvPr/>
        </p:nvSpPr>
        <p:spPr>
          <a:xfrm>
            <a:off x="8588477" y="2458525"/>
            <a:ext cx="2605109" cy="1015663"/>
          </a:xfrm>
          <a:prstGeom prst="rect">
            <a:avLst/>
          </a:prstGeom>
          <a:noFill/>
        </p:spPr>
        <p:txBody>
          <a:bodyPr wrap="square">
            <a:spAutoFit/>
          </a:bodyPr>
          <a:lstStyle/>
          <a:p>
            <a:pPr algn="ctr"/>
            <a:r>
              <a:rPr lang="en-GB" sz="3000" b="1" dirty="0">
                <a:solidFill>
                  <a:srgbClr val="000000"/>
                </a:solidFill>
              </a:rPr>
              <a:t>Breakfast at </a:t>
            </a:r>
          </a:p>
          <a:p>
            <a:pPr algn="ctr"/>
            <a:r>
              <a:rPr lang="en-GB" sz="3000" b="1" dirty="0">
                <a:solidFill>
                  <a:srgbClr val="000000"/>
                </a:solidFill>
              </a:rPr>
              <a:t>Mola! Hostel</a:t>
            </a:r>
          </a:p>
        </p:txBody>
      </p:sp>
      <p:sp>
        <p:nvSpPr>
          <p:cNvPr id="7" name="TextBox 6">
            <a:extLst>
              <a:ext uri="{FF2B5EF4-FFF2-40B4-BE49-F238E27FC236}">
                <a16:creationId xmlns:a16="http://schemas.microsoft.com/office/drawing/2014/main" id="{38E44AAF-3DD9-E089-E2EB-953951591086}"/>
              </a:ext>
            </a:extLst>
          </p:cNvPr>
          <p:cNvSpPr txBox="1"/>
          <p:nvPr/>
        </p:nvSpPr>
        <p:spPr>
          <a:xfrm>
            <a:off x="6290100" y="5949911"/>
            <a:ext cx="3726194" cy="1015663"/>
          </a:xfrm>
          <a:prstGeom prst="rect">
            <a:avLst/>
          </a:prstGeom>
          <a:noFill/>
        </p:spPr>
        <p:txBody>
          <a:bodyPr wrap="square">
            <a:spAutoFit/>
          </a:bodyPr>
          <a:lstStyle/>
          <a:p>
            <a:pPr algn="ctr"/>
            <a:r>
              <a:rPr lang="en-GB" sz="3000" b="1" dirty="0">
                <a:solidFill>
                  <a:srgbClr val="000000"/>
                </a:solidFill>
              </a:rPr>
              <a:t>Dinner at </a:t>
            </a:r>
          </a:p>
          <a:p>
            <a:pPr algn="ctr"/>
            <a:r>
              <a:rPr lang="en-GB" sz="3000" b="1" dirty="0">
                <a:solidFill>
                  <a:srgbClr val="000000"/>
                </a:solidFill>
              </a:rPr>
              <a:t>local restaurant</a:t>
            </a:r>
          </a:p>
        </p:txBody>
      </p:sp>
      <p:pic>
        <p:nvPicPr>
          <p:cNvPr id="1028" name="Picture 4" descr="Home - FrescCo">
            <a:extLst>
              <a:ext uri="{FF2B5EF4-FFF2-40B4-BE49-F238E27FC236}">
                <a16:creationId xmlns:a16="http://schemas.microsoft.com/office/drawing/2014/main" id="{EC0A87BD-46ED-3F46-2472-7D923CFADF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1461" y="3479927"/>
            <a:ext cx="3260027" cy="2559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2878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610727" y="217762"/>
            <a:ext cx="6799211" cy="1569660"/>
          </a:xfrm>
          <a:prstGeom prst="rect">
            <a:avLst/>
          </a:prstGeom>
          <a:noFill/>
        </p:spPr>
        <p:txBody>
          <a:bodyPr wrap="square">
            <a:spAutoFit/>
          </a:bodyPr>
          <a:lstStyle/>
          <a:p>
            <a:pPr>
              <a:defRPr/>
            </a:pPr>
            <a:r>
              <a:rPr lang="en-GB" sz="4400" b="1" dirty="0">
                <a:solidFill>
                  <a:srgbClr val="000000"/>
                </a:solidFill>
              </a:rPr>
              <a:t>Accommodation</a:t>
            </a:r>
          </a:p>
          <a:p>
            <a:r>
              <a:rPr lang="en-GB" sz="2800" b="1" dirty="0">
                <a:solidFill>
                  <a:srgbClr val="000000"/>
                </a:solidFill>
              </a:rPr>
              <a:t>Location: Mola! Hostel</a:t>
            </a:r>
          </a:p>
          <a:p>
            <a:r>
              <a:rPr lang="en-GB" sz="2400" b="1" dirty="0">
                <a:solidFill>
                  <a:srgbClr val="000000"/>
                </a:solidFill>
              </a:rPr>
              <a:t> </a:t>
            </a:r>
            <a:r>
              <a:rPr lang="en-GB" sz="2400" dirty="0"/>
              <a:t>Calle Atocha 16, Madrid, 28012, Spain</a:t>
            </a:r>
            <a:endParaRPr lang="en-GB" sz="2400" dirty="0">
              <a:latin typeface="+mj-lt"/>
              <a:ea typeface="Times New Roman" panose="02020603050405020304" pitchFamily="18" charset="0"/>
              <a:cs typeface="Arial" panose="020B0604020202020204" pitchFamily="34" charset="0"/>
            </a:endParaRPr>
          </a:p>
        </p:txBody>
      </p:sp>
      <p:sp>
        <p:nvSpPr>
          <p:cNvPr id="6" name="TextBox 5">
            <a:extLst>
              <a:ext uri="{FF2B5EF4-FFF2-40B4-BE49-F238E27FC236}">
                <a16:creationId xmlns:a16="http://schemas.microsoft.com/office/drawing/2014/main" id="{E4D9A797-70E4-9073-987E-A9DCCA822812}"/>
              </a:ext>
            </a:extLst>
          </p:cNvPr>
          <p:cNvSpPr txBox="1"/>
          <p:nvPr/>
        </p:nvSpPr>
        <p:spPr>
          <a:xfrm>
            <a:off x="1591528" y="6425591"/>
            <a:ext cx="8447111" cy="430887"/>
          </a:xfrm>
          <a:prstGeom prst="rect">
            <a:avLst/>
          </a:prstGeom>
          <a:noFill/>
        </p:spPr>
        <p:txBody>
          <a:bodyPr wrap="square" rtlCol="0">
            <a:spAutoFit/>
          </a:bodyPr>
          <a:lstStyle/>
          <a:p>
            <a:r>
              <a:rPr lang="es-ES" sz="2200" dirty="0" err="1">
                <a:hlinkClick r:id="rId2"/>
              </a:rPr>
              <a:t>Hostel</a:t>
            </a:r>
            <a:r>
              <a:rPr lang="es-ES" sz="2200" dirty="0">
                <a:hlinkClick r:id="rId2"/>
              </a:rPr>
              <a:t> en Madrid Centro | Cerca Puerta del Sol | Mola! </a:t>
            </a:r>
            <a:r>
              <a:rPr lang="es-ES" sz="2200" dirty="0" err="1">
                <a:hlinkClick r:id="rId2"/>
              </a:rPr>
              <a:t>Hostel</a:t>
            </a:r>
            <a:r>
              <a:rPr lang="es-ES" sz="2200" dirty="0"/>
              <a:t> </a:t>
            </a:r>
            <a:r>
              <a:rPr lang="en-GB" sz="2200" dirty="0">
                <a:solidFill>
                  <a:srgbClr val="0070C0"/>
                </a:solidFill>
              </a:rPr>
              <a:t> </a:t>
            </a:r>
          </a:p>
        </p:txBody>
      </p:sp>
      <p:pic>
        <p:nvPicPr>
          <p:cNvPr id="2" name="Picture 1">
            <a:extLst>
              <a:ext uri="{FF2B5EF4-FFF2-40B4-BE49-F238E27FC236}">
                <a16:creationId xmlns:a16="http://schemas.microsoft.com/office/drawing/2014/main" id="{DE22384D-58B0-84B4-8F2D-CF4979AAE8A9}"/>
              </a:ext>
            </a:extLst>
          </p:cNvPr>
          <p:cNvPicPr>
            <a:picLocks noChangeAspect="1"/>
          </p:cNvPicPr>
          <p:nvPr/>
        </p:nvPicPr>
        <p:blipFill>
          <a:blip r:embed="rId3"/>
          <a:stretch>
            <a:fillRect/>
          </a:stretch>
        </p:blipFill>
        <p:spPr>
          <a:xfrm>
            <a:off x="11019785" y="5289176"/>
            <a:ext cx="1157810" cy="1568173"/>
          </a:xfrm>
          <a:prstGeom prst="rect">
            <a:avLst/>
          </a:prstGeom>
        </p:spPr>
      </p:pic>
      <p:pic>
        <p:nvPicPr>
          <p:cNvPr id="3" name="Picture 2" descr="A circular emblem with text&#10;&#10;Description automatically generated with medium confidence">
            <a:extLst>
              <a:ext uri="{FF2B5EF4-FFF2-40B4-BE49-F238E27FC236}">
                <a16:creationId xmlns:a16="http://schemas.microsoft.com/office/drawing/2014/main" id="{D4BB960B-9C90-1BFA-9D0E-816C4EBE44F3}"/>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8" name="Picture 7">
            <a:extLst>
              <a:ext uri="{FF2B5EF4-FFF2-40B4-BE49-F238E27FC236}">
                <a16:creationId xmlns:a16="http://schemas.microsoft.com/office/drawing/2014/main" id="{C87F5826-F753-9C16-2A44-DEE9775900AC}"/>
              </a:ext>
            </a:extLst>
          </p:cNvPr>
          <p:cNvPicPr>
            <a:picLocks noChangeAspect="1"/>
          </p:cNvPicPr>
          <p:nvPr/>
        </p:nvPicPr>
        <p:blipFill>
          <a:blip r:embed="rId5"/>
          <a:stretch>
            <a:fillRect/>
          </a:stretch>
        </p:blipFill>
        <p:spPr>
          <a:xfrm>
            <a:off x="2224868" y="1897389"/>
            <a:ext cx="7341583" cy="4494502"/>
          </a:xfrm>
          <a:prstGeom prst="rect">
            <a:avLst/>
          </a:prstGeom>
        </p:spPr>
      </p:pic>
    </p:spTree>
    <p:extLst>
      <p:ext uri="{BB962C8B-B14F-4D97-AF65-F5344CB8AC3E}">
        <p14:creationId xmlns:p14="http://schemas.microsoft.com/office/powerpoint/2010/main" val="7764143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52054" y="489118"/>
            <a:ext cx="6235700" cy="769441"/>
          </a:xfrm>
          <a:prstGeom prst="rect">
            <a:avLst/>
          </a:prstGeom>
          <a:noFill/>
        </p:spPr>
        <p:txBody>
          <a:bodyPr wrap="square">
            <a:spAutoFit/>
          </a:bodyPr>
          <a:lstStyle/>
          <a:p>
            <a:pPr>
              <a:defRPr/>
            </a:pPr>
            <a:r>
              <a:rPr lang="en-GB" sz="4400" b="1" dirty="0">
                <a:solidFill>
                  <a:srgbClr val="000000"/>
                </a:solidFill>
              </a:rPr>
              <a:t>Accommodation</a:t>
            </a:r>
          </a:p>
        </p:txBody>
      </p:sp>
      <p:sp>
        <p:nvSpPr>
          <p:cNvPr id="11" name="TextBox 10"/>
          <p:cNvSpPr txBox="1"/>
          <p:nvPr/>
        </p:nvSpPr>
        <p:spPr>
          <a:xfrm>
            <a:off x="993016" y="1518171"/>
            <a:ext cx="4780262" cy="4801314"/>
          </a:xfrm>
          <a:prstGeom prst="rect">
            <a:avLst/>
          </a:prstGeom>
          <a:noFill/>
        </p:spPr>
        <p:txBody>
          <a:bodyPr wrap="square" rtlCol="0">
            <a:spAutoFit/>
          </a:bodyPr>
          <a:lstStyle/>
          <a:p>
            <a:r>
              <a:rPr lang="en-GB" sz="2600" dirty="0">
                <a:solidFill>
                  <a:srgbClr val="000000"/>
                </a:solidFill>
                <a:latin typeface="+mj-lt"/>
                <a:cs typeface="Arial" panose="020B0604020202020204" pitchFamily="34" charset="0"/>
              </a:rPr>
              <a:t>Great location</a:t>
            </a:r>
          </a:p>
          <a:p>
            <a:endParaRPr lang="en-GB" sz="2600" dirty="0">
              <a:solidFill>
                <a:srgbClr val="000000"/>
              </a:solidFill>
              <a:latin typeface="+mj-lt"/>
              <a:cs typeface="Arial" panose="020B0604020202020204" pitchFamily="34" charset="0"/>
            </a:endParaRPr>
          </a:p>
          <a:p>
            <a:r>
              <a:rPr lang="en-GB" sz="2600" dirty="0">
                <a:solidFill>
                  <a:srgbClr val="000000"/>
                </a:solidFill>
                <a:latin typeface="+mj-lt"/>
                <a:cs typeface="Arial" panose="020B0604020202020204" pitchFamily="34" charset="0"/>
              </a:rPr>
              <a:t>Free WIFI</a:t>
            </a:r>
          </a:p>
          <a:p>
            <a:endParaRPr lang="en-GB" sz="2600" dirty="0">
              <a:solidFill>
                <a:srgbClr val="000000"/>
              </a:solidFill>
              <a:latin typeface="+mj-lt"/>
              <a:cs typeface="Arial" panose="020B0604020202020204" pitchFamily="34" charset="0"/>
            </a:endParaRPr>
          </a:p>
          <a:p>
            <a:r>
              <a:rPr lang="en-GB" sz="2600" dirty="0">
                <a:solidFill>
                  <a:srgbClr val="000000"/>
                </a:solidFill>
                <a:latin typeface="+mj-lt"/>
                <a:cs typeface="Arial" panose="020B0604020202020204" pitchFamily="34" charset="0"/>
              </a:rPr>
              <a:t>Towels provided.</a:t>
            </a:r>
          </a:p>
          <a:p>
            <a:endParaRPr lang="en-GB" sz="2600" dirty="0">
              <a:solidFill>
                <a:srgbClr val="000000"/>
              </a:solidFill>
              <a:latin typeface="+mj-lt"/>
              <a:cs typeface="Arial" panose="020B0604020202020204" pitchFamily="34" charset="0"/>
            </a:endParaRPr>
          </a:p>
          <a:p>
            <a:r>
              <a:rPr lang="en-GB" sz="2600" dirty="0">
                <a:solidFill>
                  <a:srgbClr val="000000"/>
                </a:solidFill>
                <a:latin typeface="+mj-lt"/>
                <a:cs typeface="Arial" panose="020B0604020202020204" pitchFamily="34" charset="0"/>
              </a:rPr>
              <a:t>Bed &amp; breakfast accommodation included</a:t>
            </a:r>
          </a:p>
          <a:p>
            <a:endParaRPr lang="en-GB" sz="2600" dirty="0">
              <a:solidFill>
                <a:srgbClr val="000000"/>
              </a:solidFill>
              <a:latin typeface="+mj-lt"/>
              <a:cs typeface="Arial" panose="020B0604020202020204" pitchFamily="34" charset="0"/>
            </a:endParaRPr>
          </a:p>
          <a:p>
            <a:r>
              <a:rPr lang="en-GB" sz="2600" dirty="0">
                <a:latin typeface="+mj-lt"/>
                <a:cs typeface="Arial" panose="020B0604020202020204" pitchFamily="34" charset="0"/>
              </a:rPr>
              <a:t>Rooms will vary from groups of 6-8</a:t>
            </a:r>
          </a:p>
          <a:p>
            <a:endParaRPr lang="en-GB" sz="2000" dirty="0">
              <a:solidFill>
                <a:srgbClr val="000000"/>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30842927-6E91-1522-9B79-CFD48F246E27}"/>
              </a:ext>
            </a:extLst>
          </p:cNvPr>
          <p:cNvPicPr>
            <a:picLocks noChangeAspect="1"/>
          </p:cNvPicPr>
          <p:nvPr/>
        </p:nvPicPr>
        <p:blipFill>
          <a:blip r:embed="rId2"/>
          <a:stretch>
            <a:fillRect/>
          </a:stretch>
        </p:blipFill>
        <p:spPr>
          <a:xfrm>
            <a:off x="11130376" y="5414682"/>
            <a:ext cx="1065147" cy="1442667"/>
          </a:xfrm>
          <a:prstGeom prst="rect">
            <a:avLst/>
          </a:prstGeom>
        </p:spPr>
      </p:pic>
      <p:pic>
        <p:nvPicPr>
          <p:cNvPr id="4" name="Picture 3" descr="A circular emblem with text&#10;&#10;Description automatically generated with medium confidence">
            <a:extLst>
              <a:ext uri="{FF2B5EF4-FFF2-40B4-BE49-F238E27FC236}">
                <a16:creationId xmlns:a16="http://schemas.microsoft.com/office/drawing/2014/main" id="{B4E2F503-3EE1-8BFD-14FA-3FCDD7271F52}"/>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5124" name="Picture 4" descr="MOLA HOSTEL - Updated 2026 Reviews">
            <a:extLst>
              <a:ext uri="{FF2B5EF4-FFF2-40B4-BE49-F238E27FC236}">
                <a16:creationId xmlns:a16="http://schemas.microsoft.com/office/drawing/2014/main" id="{D1631F65-70F9-470B-4C73-F04B2AFD6C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2972" y="4343065"/>
            <a:ext cx="3599591" cy="242092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5126" name="Picture 6" descr="Mola Hostel, Madrid. Desde 177.38€ - Central de Reservas">
            <a:extLst>
              <a:ext uri="{FF2B5EF4-FFF2-40B4-BE49-F238E27FC236}">
                <a16:creationId xmlns:a16="http://schemas.microsoft.com/office/drawing/2014/main" id="{5CE1BE9C-9CBE-5F0A-5D16-1DA72DC4B2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15916" y="358581"/>
            <a:ext cx="2725977" cy="181822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5128" name="Picture 8" descr="Hostel en Madrid Centro | Cerca Puerta del Sol | Mola! Hostel">
            <a:extLst>
              <a:ext uri="{FF2B5EF4-FFF2-40B4-BE49-F238E27FC236}">
                <a16:creationId xmlns:a16="http://schemas.microsoft.com/office/drawing/2014/main" id="{B72ADF4C-4375-78E7-9244-2BB674FC853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24753" y="2358307"/>
            <a:ext cx="2727339" cy="181822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5132" name="Picture 12" descr="Mola Hostel Reviews, Deals &amp; Photos 2026 - Expedia.co.uk">
            <a:extLst>
              <a:ext uri="{FF2B5EF4-FFF2-40B4-BE49-F238E27FC236}">
                <a16:creationId xmlns:a16="http://schemas.microsoft.com/office/drawing/2014/main" id="{37AD4DE5-8FAA-E1A5-93BE-64D4F8A3AC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38650" y="666552"/>
            <a:ext cx="2876116" cy="19163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5134" name="Picture 14" descr="Mola Hostel, Madrid - Reserving">
            <a:extLst>
              <a:ext uri="{FF2B5EF4-FFF2-40B4-BE49-F238E27FC236}">
                <a16:creationId xmlns:a16="http://schemas.microsoft.com/office/drawing/2014/main" id="{33B52A3A-C242-FB17-182E-70E6F6B7BB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78531" y="2667354"/>
            <a:ext cx="2257490" cy="150348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8814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29235" y="103606"/>
            <a:ext cx="8733965" cy="1323439"/>
          </a:xfrm>
          <a:prstGeom prst="rect">
            <a:avLst/>
          </a:prstGeom>
          <a:noFill/>
        </p:spPr>
        <p:txBody>
          <a:bodyPr wrap="square" rtlCol="0">
            <a:spAutoFit/>
          </a:bodyPr>
          <a:lstStyle/>
          <a:p>
            <a:r>
              <a:rPr lang="en-US" sz="4400" b="1" dirty="0">
                <a:solidFill>
                  <a:srgbClr val="000000"/>
                </a:solidFill>
              </a:rPr>
              <a:t>Thursday 21</a:t>
            </a:r>
            <a:r>
              <a:rPr lang="en-US" sz="4400" b="1" baseline="30000" dirty="0">
                <a:solidFill>
                  <a:srgbClr val="000000"/>
                </a:solidFill>
              </a:rPr>
              <a:t>st</a:t>
            </a:r>
            <a:r>
              <a:rPr lang="en-US" sz="4400" b="1" dirty="0">
                <a:solidFill>
                  <a:srgbClr val="000000"/>
                </a:solidFill>
              </a:rPr>
              <a:t> May 2026</a:t>
            </a:r>
          </a:p>
          <a:p>
            <a:r>
              <a:rPr lang="en-US" sz="3600" b="1" dirty="0">
                <a:solidFill>
                  <a:srgbClr val="000000"/>
                </a:solidFill>
              </a:rPr>
              <a:t>Departure Day</a:t>
            </a:r>
          </a:p>
        </p:txBody>
      </p:sp>
      <p:sp>
        <p:nvSpPr>
          <p:cNvPr id="7" name="Rectangle 6"/>
          <p:cNvSpPr/>
          <p:nvPr/>
        </p:nvSpPr>
        <p:spPr>
          <a:xfrm>
            <a:off x="902678" y="1504799"/>
            <a:ext cx="12054405" cy="5586145"/>
          </a:xfrm>
          <a:prstGeom prst="rect">
            <a:avLst/>
          </a:prstGeom>
        </p:spPr>
        <p:txBody>
          <a:bodyPr wrap="square">
            <a:spAutoFit/>
          </a:bodyPr>
          <a:lstStyle/>
          <a:p>
            <a:r>
              <a:rPr lang="en-GB" sz="2050" dirty="0">
                <a:latin typeface="+mj-lt"/>
                <a:cs typeface="Arial" panose="020B0604020202020204" pitchFamily="34" charset="0"/>
              </a:rPr>
              <a:t>04.30am 	Meet at St Peter’s Catholic School – </a:t>
            </a:r>
          </a:p>
          <a:p>
            <a:endParaRPr lang="en-GB" sz="2050" dirty="0">
              <a:latin typeface="+mj-lt"/>
              <a:cs typeface="Arial" panose="020B0604020202020204" pitchFamily="34" charset="0"/>
            </a:endParaRPr>
          </a:p>
          <a:p>
            <a:r>
              <a:rPr lang="en-GB" sz="2050" dirty="0">
                <a:latin typeface="+mj-lt"/>
                <a:cs typeface="Arial" panose="020B0604020202020204" pitchFamily="34" charset="0"/>
              </a:rPr>
              <a:t>07.15 		Arrive </a:t>
            </a:r>
            <a:r>
              <a:rPr lang="en-GB" sz="2050" dirty="0"/>
              <a:t>Stansted Airport </a:t>
            </a:r>
            <a:r>
              <a:rPr lang="en-GB" sz="2050" dirty="0">
                <a:cs typeface="Arial" panose="020B0604020202020204" pitchFamily="34" charset="0"/>
              </a:rPr>
              <a:t>+ check in</a:t>
            </a:r>
            <a:r>
              <a:rPr lang="en-GB" sz="2050" dirty="0">
                <a:latin typeface="+mj-lt"/>
                <a:cs typeface="Arial" panose="020B0604020202020204" pitchFamily="34" charset="0"/>
              </a:rPr>
              <a:t>	</a:t>
            </a:r>
          </a:p>
          <a:p>
            <a:r>
              <a:rPr lang="en-GB" sz="2050" dirty="0">
                <a:latin typeface="+mj-lt"/>
                <a:cs typeface="Arial" panose="020B0604020202020204" pitchFamily="34" charset="0"/>
              </a:rPr>
              <a:t>	</a:t>
            </a:r>
          </a:p>
          <a:p>
            <a:r>
              <a:rPr lang="en-GB" sz="2050" dirty="0">
                <a:latin typeface="+mj-lt"/>
                <a:cs typeface="Arial" panose="020B0604020202020204" pitchFamily="34" charset="0"/>
              </a:rPr>
              <a:t>10.00		</a:t>
            </a:r>
            <a:r>
              <a:rPr lang="en-GB" sz="2050" dirty="0">
                <a:cs typeface="Arial" panose="020B0604020202020204" pitchFamily="34" charset="0"/>
              </a:rPr>
              <a:t>Depart </a:t>
            </a:r>
            <a:r>
              <a:rPr lang="en-GB" sz="2050" dirty="0"/>
              <a:t>Stansted Airport</a:t>
            </a:r>
          </a:p>
          <a:p>
            <a:endParaRPr lang="en-GB" sz="2050" dirty="0">
              <a:cs typeface="Arial" panose="020B0604020202020204" pitchFamily="34" charset="0"/>
            </a:endParaRPr>
          </a:p>
          <a:p>
            <a:r>
              <a:rPr lang="en-GB" sz="2050" dirty="0">
                <a:cs typeface="Arial" panose="020B0604020202020204" pitchFamily="34" charset="0"/>
              </a:rPr>
              <a:t>13.30		Arrive Madrid Airport</a:t>
            </a:r>
            <a:endParaRPr lang="en-GB" sz="2050" dirty="0">
              <a:latin typeface="+mj-lt"/>
              <a:cs typeface="Arial" panose="020B0604020202020204" pitchFamily="34" charset="0"/>
            </a:endParaRPr>
          </a:p>
          <a:p>
            <a:endParaRPr lang="en-GB" sz="2050" dirty="0">
              <a:latin typeface="+mj-lt"/>
              <a:cs typeface="Arial" panose="020B0604020202020204" pitchFamily="34" charset="0"/>
            </a:endParaRPr>
          </a:p>
          <a:p>
            <a:r>
              <a:rPr lang="en-GB" sz="2050" dirty="0">
                <a:latin typeface="+mj-lt"/>
                <a:cs typeface="Arial" panose="020B0604020202020204" pitchFamily="34" charset="0"/>
              </a:rPr>
              <a:t>14.30		Transfer to accommodation </a:t>
            </a:r>
          </a:p>
          <a:p>
            <a:endParaRPr lang="en-GB" sz="2050" dirty="0">
              <a:latin typeface="+mj-lt"/>
              <a:cs typeface="Arial" panose="020B0604020202020204" pitchFamily="34" charset="0"/>
            </a:endParaRPr>
          </a:p>
          <a:p>
            <a:r>
              <a:rPr lang="en-GB" sz="2050" dirty="0">
                <a:latin typeface="+mj-lt"/>
                <a:cs typeface="Arial" panose="020B0604020202020204" pitchFamily="34" charset="0"/>
              </a:rPr>
              <a:t>15.00		Check-in at Mola! Hostel</a:t>
            </a:r>
          </a:p>
          <a:p>
            <a:endParaRPr lang="en-GB" sz="2050" dirty="0">
              <a:latin typeface="+mj-lt"/>
              <a:cs typeface="Arial" panose="020B0604020202020204" pitchFamily="34" charset="0"/>
            </a:endParaRPr>
          </a:p>
          <a:p>
            <a:r>
              <a:rPr lang="en-GB" sz="2050" dirty="0">
                <a:cs typeface="Arial" panose="020B0604020202020204" pitchFamily="34" charset="0"/>
              </a:rPr>
              <a:t>16.00 		H</a:t>
            </a:r>
            <a:r>
              <a:rPr lang="en-GB" sz="2050" dirty="0">
                <a:latin typeface="+mj-lt"/>
                <a:cs typeface="Arial" panose="020B0604020202020204" pitchFamily="34" charset="0"/>
              </a:rPr>
              <a:t>ead to explore the city centre and Madrid’s Landmarks</a:t>
            </a:r>
          </a:p>
          <a:p>
            <a:endParaRPr lang="en-GB" sz="2050" dirty="0">
              <a:latin typeface="+mj-lt"/>
              <a:cs typeface="Arial" panose="020B0604020202020204" pitchFamily="34" charset="0"/>
            </a:endParaRPr>
          </a:p>
          <a:p>
            <a:r>
              <a:rPr lang="en-GB" sz="2050" dirty="0">
                <a:latin typeface="+mj-lt"/>
                <a:cs typeface="Arial" panose="020B0604020202020204" pitchFamily="34" charset="0"/>
              </a:rPr>
              <a:t>18.00		Visit to La Almudena Cathedral &amp; The Royal Palace</a:t>
            </a:r>
          </a:p>
          <a:p>
            <a:endParaRPr lang="en-GB" sz="2050" dirty="0">
              <a:latin typeface="+mj-lt"/>
              <a:cs typeface="Arial" panose="020B0604020202020204" pitchFamily="34" charset="0"/>
            </a:endParaRPr>
          </a:p>
          <a:p>
            <a:r>
              <a:rPr lang="en-GB" sz="2050" dirty="0">
                <a:latin typeface="+mj-lt"/>
                <a:cs typeface="Arial" panose="020B0604020202020204" pitchFamily="34" charset="0"/>
              </a:rPr>
              <a:t>21.00 		Tapas meal at </a:t>
            </a:r>
            <a:r>
              <a:rPr lang="en-GB" sz="2050" b="1" dirty="0">
                <a:latin typeface="+mj-lt"/>
                <a:cs typeface="Arial" panose="020B0604020202020204" pitchFamily="34" charset="0"/>
              </a:rPr>
              <a:t>Restaurante </a:t>
            </a:r>
            <a:r>
              <a:rPr lang="es-ES" sz="2050" b="1" dirty="0"/>
              <a:t>100 Montaditos, La Sureña</a:t>
            </a:r>
            <a:r>
              <a:rPr lang="en-GB" sz="2050" b="1" dirty="0">
                <a:latin typeface="+mj-lt"/>
                <a:cs typeface="Arial" panose="020B0604020202020204" pitchFamily="34" charset="0"/>
              </a:rPr>
              <a:t> </a:t>
            </a:r>
            <a:r>
              <a:rPr lang="en-GB" sz="2050" dirty="0">
                <a:latin typeface="+mj-lt"/>
                <a:cs typeface="Arial" panose="020B0604020202020204" pitchFamily="34" charset="0"/>
              </a:rPr>
              <a:t>pre-booked.</a:t>
            </a:r>
            <a:endParaRPr lang="en-GB" sz="2050" b="1" dirty="0">
              <a:latin typeface="+mj-lt"/>
              <a:ea typeface="Times New Roman" panose="02020603050405020304" pitchFamily="18" charset="0"/>
              <a:cs typeface="Arial" panose="020B0604020202020204" pitchFamily="34" charset="0"/>
            </a:endParaRPr>
          </a:p>
        </p:txBody>
      </p:sp>
      <p:sp>
        <p:nvSpPr>
          <p:cNvPr id="9" name="TextBox 8">
            <a:extLst>
              <a:ext uri="{FF2B5EF4-FFF2-40B4-BE49-F238E27FC236}">
                <a16:creationId xmlns:a16="http://schemas.microsoft.com/office/drawing/2014/main" id="{02920600-7BB2-10F8-A04C-06866F7EBC02}"/>
              </a:ext>
            </a:extLst>
          </p:cNvPr>
          <p:cNvSpPr txBox="1"/>
          <p:nvPr/>
        </p:nvSpPr>
        <p:spPr>
          <a:xfrm>
            <a:off x="8799994" y="2681710"/>
            <a:ext cx="2907913" cy="1938992"/>
          </a:xfrm>
          <a:prstGeom prst="rect">
            <a:avLst/>
          </a:prstGeom>
          <a:noFill/>
        </p:spPr>
        <p:txBody>
          <a:bodyPr wrap="square" rtlCol="0">
            <a:spAutoFit/>
          </a:bodyPr>
          <a:lstStyle/>
          <a:p>
            <a:r>
              <a:rPr lang="en-GB" sz="2400" b="1" dirty="0">
                <a:latin typeface="Calibri" panose="020F0502020204030204" pitchFamily="34" charset="0"/>
                <a:ea typeface="Calibri" panose="020F0502020204030204" pitchFamily="34" charset="0"/>
                <a:cs typeface="Times New Roman" panose="02020603050405020304" pitchFamily="18" charset="0"/>
              </a:rPr>
              <a:t>Behaviour Deposit:</a:t>
            </a:r>
            <a:r>
              <a:rPr lang="en-GB" sz="2400" dirty="0">
                <a:latin typeface="Calibri" panose="020F0502020204030204" pitchFamily="34" charset="0"/>
                <a:ea typeface="Calibri" panose="020F0502020204030204" pitchFamily="34" charset="0"/>
                <a:cs typeface="Times New Roman" panose="02020603050405020304" pitchFamily="18" charset="0"/>
              </a:rPr>
              <a:t> €10 per person payable upon arrival</a:t>
            </a:r>
          </a:p>
          <a:p>
            <a:r>
              <a:rPr lang="en-GB" sz="2400" dirty="0">
                <a:solidFill>
                  <a:srgbClr val="FF0000"/>
                </a:solidFill>
              </a:rPr>
              <a:t>Please have this in cash.</a:t>
            </a:r>
          </a:p>
        </p:txBody>
      </p:sp>
      <p:pic>
        <p:nvPicPr>
          <p:cNvPr id="3" name="Picture 2">
            <a:extLst>
              <a:ext uri="{FF2B5EF4-FFF2-40B4-BE49-F238E27FC236}">
                <a16:creationId xmlns:a16="http://schemas.microsoft.com/office/drawing/2014/main" id="{E95EE5CF-4E23-E359-D415-21826B28E22C}"/>
              </a:ext>
            </a:extLst>
          </p:cNvPr>
          <p:cNvPicPr>
            <a:picLocks noChangeAspect="1"/>
          </p:cNvPicPr>
          <p:nvPr/>
        </p:nvPicPr>
        <p:blipFill>
          <a:blip r:embed="rId2"/>
          <a:stretch>
            <a:fillRect/>
          </a:stretch>
        </p:blipFill>
        <p:spPr>
          <a:xfrm>
            <a:off x="11307251" y="5636318"/>
            <a:ext cx="888272" cy="1203102"/>
          </a:xfrm>
          <a:prstGeom prst="rect">
            <a:avLst/>
          </a:prstGeom>
        </p:spPr>
      </p:pic>
      <p:pic>
        <p:nvPicPr>
          <p:cNvPr id="4" name="Picture 3" descr="A circular emblem with text&#10;&#10;Description automatically generated with medium confidence">
            <a:extLst>
              <a:ext uri="{FF2B5EF4-FFF2-40B4-BE49-F238E27FC236}">
                <a16:creationId xmlns:a16="http://schemas.microsoft.com/office/drawing/2014/main" id="{CCA23A75-C525-6044-2776-289EB6DE8AB9}"/>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
        <p:nvSpPr>
          <p:cNvPr id="5" name="TextBox 4">
            <a:extLst>
              <a:ext uri="{FF2B5EF4-FFF2-40B4-BE49-F238E27FC236}">
                <a16:creationId xmlns:a16="http://schemas.microsoft.com/office/drawing/2014/main" id="{7F7CBD3F-EF1F-11DB-4ED5-48EC2B05F940}"/>
              </a:ext>
            </a:extLst>
          </p:cNvPr>
          <p:cNvSpPr txBox="1"/>
          <p:nvPr/>
        </p:nvSpPr>
        <p:spPr>
          <a:xfrm>
            <a:off x="7300832" y="1546634"/>
            <a:ext cx="4522360" cy="646331"/>
          </a:xfrm>
          <a:prstGeom prst="rect">
            <a:avLst/>
          </a:prstGeom>
          <a:noFill/>
        </p:spPr>
        <p:txBody>
          <a:bodyPr wrap="square" rtlCol="0">
            <a:spAutoFit/>
          </a:bodyPr>
          <a:lstStyle/>
          <a:p>
            <a:r>
              <a:rPr lang="en-GB" dirty="0"/>
              <a:t>Car park will not be opened. </a:t>
            </a:r>
          </a:p>
          <a:p>
            <a:r>
              <a:rPr lang="en-GB" dirty="0"/>
              <a:t>Leave room for Coach. </a:t>
            </a:r>
            <a:r>
              <a:rPr lang="en-GB" b="1" dirty="0"/>
              <a:t>4.45am depart.</a:t>
            </a:r>
          </a:p>
        </p:txBody>
      </p:sp>
    </p:spTree>
    <p:extLst>
      <p:ext uri="{BB962C8B-B14F-4D97-AF65-F5344CB8AC3E}">
        <p14:creationId xmlns:p14="http://schemas.microsoft.com/office/powerpoint/2010/main" val="283731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69150" y="155860"/>
            <a:ext cx="10466724" cy="1446550"/>
          </a:xfrm>
          <a:prstGeom prst="rect">
            <a:avLst/>
          </a:prstGeom>
          <a:noFill/>
        </p:spPr>
        <p:txBody>
          <a:bodyPr wrap="square" rtlCol="0">
            <a:spAutoFit/>
          </a:bodyPr>
          <a:lstStyle/>
          <a:p>
            <a:r>
              <a:rPr lang="en-US" sz="4200" b="1" dirty="0">
                <a:solidFill>
                  <a:srgbClr val="000000"/>
                </a:solidFill>
              </a:rPr>
              <a:t>Dinner at Restaurante </a:t>
            </a:r>
            <a:r>
              <a:rPr lang="es-ES" sz="4400" b="1" dirty="0"/>
              <a:t>100 Montaditos</a:t>
            </a:r>
          </a:p>
          <a:p>
            <a:r>
              <a:rPr lang="es-ES" sz="4400" b="1" dirty="0"/>
              <a:t>La Sureña</a:t>
            </a:r>
            <a:r>
              <a:rPr lang="en-US" sz="4200" b="1" dirty="0">
                <a:solidFill>
                  <a:srgbClr val="000000"/>
                </a:solidFill>
              </a:rPr>
              <a:t> </a:t>
            </a:r>
          </a:p>
        </p:txBody>
      </p:sp>
      <p:sp>
        <p:nvSpPr>
          <p:cNvPr id="8" name="TextBox 7">
            <a:extLst>
              <a:ext uri="{FF2B5EF4-FFF2-40B4-BE49-F238E27FC236}">
                <a16:creationId xmlns:a16="http://schemas.microsoft.com/office/drawing/2014/main" id="{6E5DAA1E-388A-C91A-91AA-07B41EAD4609}"/>
              </a:ext>
            </a:extLst>
          </p:cNvPr>
          <p:cNvSpPr txBox="1"/>
          <p:nvPr/>
        </p:nvSpPr>
        <p:spPr>
          <a:xfrm>
            <a:off x="1096573" y="1723869"/>
            <a:ext cx="3372321" cy="4871734"/>
          </a:xfrm>
          <a:prstGeom prst="rect">
            <a:avLst/>
          </a:prstGeom>
          <a:solidFill>
            <a:schemeClr val="bg2"/>
          </a:solidFill>
        </p:spPr>
        <p:txBody>
          <a:bodyPr wrap="square" rtlCol="0">
            <a:spAutoFit/>
          </a:bodyPr>
          <a:lstStyle/>
          <a:p>
            <a:pPr algn="ctr"/>
            <a:r>
              <a:rPr lang="es-ES" i="1" u="sng" dirty="0"/>
              <a:t>Sample </a:t>
            </a:r>
            <a:r>
              <a:rPr lang="es-ES" i="1" u="sng" dirty="0" err="1"/>
              <a:t>menu</a:t>
            </a:r>
            <a:endParaRPr lang="es-ES" i="1" u="sng" dirty="0"/>
          </a:p>
          <a:p>
            <a:endParaRPr lang="es-ES" dirty="0"/>
          </a:p>
          <a:p>
            <a:pPr algn="ctr"/>
            <a:r>
              <a:rPr lang="es-ES" dirty="0"/>
              <a:t>TAPAS:</a:t>
            </a:r>
          </a:p>
          <a:p>
            <a:pPr algn="ctr"/>
            <a:endParaRPr lang="es-ES" dirty="0"/>
          </a:p>
          <a:p>
            <a:pPr algn="ctr"/>
            <a:r>
              <a:rPr lang="es-ES" dirty="0"/>
              <a:t>Montaditos variados</a:t>
            </a:r>
          </a:p>
          <a:p>
            <a:pPr algn="ctr"/>
            <a:endParaRPr lang="es-ES" dirty="0"/>
          </a:p>
          <a:p>
            <a:pPr algn="ctr"/>
            <a:r>
              <a:rPr lang="es-ES" dirty="0"/>
              <a:t>Ensalada vegana</a:t>
            </a:r>
          </a:p>
          <a:p>
            <a:pPr algn="ctr"/>
            <a:br>
              <a:rPr lang="es-ES" dirty="0"/>
            </a:br>
            <a:r>
              <a:rPr lang="es-ES" dirty="0"/>
              <a:t>Tortilla española</a:t>
            </a:r>
          </a:p>
          <a:p>
            <a:pPr algn="ctr"/>
            <a:br>
              <a:rPr lang="es-ES" dirty="0"/>
            </a:br>
            <a:r>
              <a:rPr lang="es-ES" dirty="0"/>
              <a:t>Patatas bravas</a:t>
            </a:r>
          </a:p>
          <a:p>
            <a:pPr algn="ctr"/>
            <a:br>
              <a:rPr lang="es-ES" dirty="0"/>
            </a:br>
            <a:r>
              <a:rPr lang="es-ES" dirty="0"/>
              <a:t>Croquetas de pollo</a:t>
            </a:r>
          </a:p>
          <a:p>
            <a:pPr algn="ctr"/>
            <a:br>
              <a:rPr lang="es-ES" dirty="0"/>
            </a:br>
            <a:r>
              <a:rPr lang="es-ES" dirty="0"/>
              <a:t>Calamares a la romana</a:t>
            </a:r>
          </a:p>
          <a:p>
            <a:pPr algn="ctr"/>
            <a:br>
              <a:rPr lang="es-ES" dirty="0"/>
            </a:br>
            <a:r>
              <a:rPr lang="es-ES" dirty="0"/>
              <a:t>Una bebida y un helado</a:t>
            </a:r>
          </a:p>
        </p:txBody>
      </p:sp>
      <p:pic>
        <p:nvPicPr>
          <p:cNvPr id="5" name="Picture 4">
            <a:extLst>
              <a:ext uri="{FF2B5EF4-FFF2-40B4-BE49-F238E27FC236}">
                <a16:creationId xmlns:a16="http://schemas.microsoft.com/office/drawing/2014/main" id="{F44A9BEB-3C3B-A463-BBA7-8D5452D1B161}"/>
              </a:ext>
            </a:extLst>
          </p:cNvPr>
          <p:cNvPicPr>
            <a:picLocks noChangeAspect="1"/>
          </p:cNvPicPr>
          <p:nvPr/>
        </p:nvPicPr>
        <p:blipFill>
          <a:blip r:embed="rId2"/>
          <a:stretch>
            <a:fillRect/>
          </a:stretch>
        </p:blipFill>
        <p:spPr>
          <a:xfrm>
            <a:off x="11231020" y="5576046"/>
            <a:ext cx="919534" cy="1245445"/>
          </a:xfrm>
          <a:prstGeom prst="rect">
            <a:avLst/>
          </a:prstGeom>
        </p:spPr>
      </p:pic>
      <p:pic>
        <p:nvPicPr>
          <p:cNvPr id="3" name="Picture 2" descr="A circular emblem with text&#10;&#10;Description automatically generated with medium confidence">
            <a:extLst>
              <a:ext uri="{FF2B5EF4-FFF2-40B4-BE49-F238E27FC236}">
                <a16:creationId xmlns:a16="http://schemas.microsoft.com/office/drawing/2014/main" id="{4E901444-A35F-FB00-0051-14E94BA71C2B}"/>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6158" name="Picture 14" descr="100 MONTADITOS, Madrid - Plaza Emperador Carlos V 9, Centro - Restaurant  Reviews - Order Online Food Delivery - Tripadvisor">
            <a:extLst>
              <a:ext uri="{FF2B5EF4-FFF2-40B4-BE49-F238E27FC236}">
                <a16:creationId xmlns:a16="http://schemas.microsoft.com/office/drawing/2014/main" id="{5C03F79C-4E19-D89B-EB97-2D68BB1BD6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4407" y="1495425"/>
            <a:ext cx="5241466" cy="291192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Photo">
            <a:extLst>
              <a:ext uri="{FF2B5EF4-FFF2-40B4-BE49-F238E27FC236}">
                <a16:creationId xmlns:a16="http://schemas.microsoft.com/office/drawing/2014/main" id="{3F8D2FC5-D911-1060-D865-C9B3C95980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26972" y="2473776"/>
            <a:ext cx="2314575" cy="386715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1D19A77A-D8C0-3911-48C6-6B56A54E233F}"/>
              </a:ext>
            </a:extLst>
          </p:cNvPr>
          <p:cNvPicPr>
            <a:picLocks noChangeAspect="1"/>
          </p:cNvPicPr>
          <p:nvPr/>
        </p:nvPicPr>
        <p:blipFill>
          <a:blip r:embed="rId6"/>
          <a:stretch>
            <a:fillRect/>
          </a:stretch>
        </p:blipFill>
        <p:spPr>
          <a:xfrm>
            <a:off x="7422778" y="3952678"/>
            <a:ext cx="3372321" cy="2819794"/>
          </a:xfrm>
          <a:prstGeom prst="rect">
            <a:avLst/>
          </a:prstGeom>
        </p:spPr>
      </p:pic>
    </p:spTree>
    <p:extLst>
      <p:ext uri="{BB962C8B-B14F-4D97-AF65-F5344CB8AC3E}">
        <p14:creationId xmlns:p14="http://schemas.microsoft.com/office/powerpoint/2010/main" val="1723784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F5532C1-6277-9821-2DAC-4B4B506D9F35}"/>
              </a:ext>
            </a:extLst>
          </p:cNvPr>
          <p:cNvPicPr>
            <a:picLocks noChangeAspect="1"/>
          </p:cNvPicPr>
          <p:nvPr/>
        </p:nvPicPr>
        <p:blipFill>
          <a:blip r:embed="rId2"/>
          <a:stretch>
            <a:fillRect/>
          </a:stretch>
        </p:blipFill>
        <p:spPr>
          <a:xfrm>
            <a:off x="11267862" y="5606321"/>
            <a:ext cx="924137" cy="1251679"/>
          </a:xfrm>
          <a:prstGeom prst="rect">
            <a:avLst/>
          </a:prstGeom>
        </p:spPr>
      </p:pic>
      <p:pic>
        <p:nvPicPr>
          <p:cNvPr id="9" name="Picture 8" descr="A circular emblem with text&#10;&#10;Description automatically generated with medium confidence">
            <a:extLst>
              <a:ext uri="{FF2B5EF4-FFF2-40B4-BE49-F238E27FC236}">
                <a16:creationId xmlns:a16="http://schemas.microsoft.com/office/drawing/2014/main" id="{50D9C2E7-D450-DEF2-DEB3-CF3615FF775A}"/>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9220" name="Picture 4" descr="Temple of Debod - Wikipedia">
            <a:extLst>
              <a:ext uri="{FF2B5EF4-FFF2-40B4-BE49-F238E27FC236}">
                <a16:creationId xmlns:a16="http://schemas.microsoft.com/office/drawing/2014/main" id="{6FA4DC95-4158-70B4-8479-4C138D945D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7739" y="646331"/>
            <a:ext cx="4498134" cy="2928641"/>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La Almudena Cathedral Museum | Tourism Madrid">
            <a:extLst>
              <a:ext uri="{FF2B5EF4-FFF2-40B4-BE49-F238E27FC236}">
                <a16:creationId xmlns:a16="http://schemas.microsoft.com/office/drawing/2014/main" id="{366470EC-473B-4CEE-1468-88B5C202C4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515" y="3578900"/>
            <a:ext cx="6286500" cy="3190875"/>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descr="Exploring The Royal Palace of Madrid, Spain | Yes Getaways">
            <a:extLst>
              <a:ext uri="{FF2B5EF4-FFF2-40B4-BE49-F238E27FC236}">
                <a16:creationId xmlns:a16="http://schemas.microsoft.com/office/drawing/2014/main" id="{7E8731AD-9893-8D81-41A4-3C15FE219C9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03624" y="4362065"/>
            <a:ext cx="3597858" cy="239857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A8BBCAD-4D90-68B9-F1E4-7D2DEE1633F4}"/>
              </a:ext>
            </a:extLst>
          </p:cNvPr>
          <p:cNvSpPr txBox="1"/>
          <p:nvPr/>
        </p:nvSpPr>
        <p:spPr>
          <a:xfrm>
            <a:off x="7757605" y="0"/>
            <a:ext cx="4841137" cy="646331"/>
          </a:xfrm>
          <a:prstGeom prst="rect">
            <a:avLst/>
          </a:prstGeom>
          <a:noFill/>
        </p:spPr>
        <p:txBody>
          <a:bodyPr wrap="square">
            <a:spAutoFit/>
          </a:bodyPr>
          <a:lstStyle/>
          <a:p>
            <a:pPr>
              <a:defRPr/>
            </a:pPr>
            <a:r>
              <a:rPr lang="en-GB" sz="3600" b="1" dirty="0">
                <a:solidFill>
                  <a:srgbClr val="000000"/>
                </a:solidFill>
              </a:rPr>
              <a:t>Templo de </a:t>
            </a:r>
            <a:r>
              <a:rPr lang="en-GB" sz="3600" b="1" dirty="0" err="1">
                <a:solidFill>
                  <a:srgbClr val="000000"/>
                </a:solidFill>
              </a:rPr>
              <a:t>Debod</a:t>
            </a:r>
            <a:endParaRPr lang="en-GB" sz="3600" b="1" dirty="0">
              <a:solidFill>
                <a:srgbClr val="000000"/>
              </a:solidFill>
            </a:endParaRPr>
          </a:p>
        </p:txBody>
      </p:sp>
      <p:sp>
        <p:nvSpPr>
          <p:cNvPr id="12" name="TextBox 11">
            <a:extLst>
              <a:ext uri="{FF2B5EF4-FFF2-40B4-BE49-F238E27FC236}">
                <a16:creationId xmlns:a16="http://schemas.microsoft.com/office/drawing/2014/main" id="{FC1483A7-67B5-C380-63DC-62B0C0438F49}"/>
              </a:ext>
            </a:extLst>
          </p:cNvPr>
          <p:cNvSpPr txBox="1"/>
          <p:nvPr/>
        </p:nvSpPr>
        <p:spPr>
          <a:xfrm>
            <a:off x="156127" y="2930863"/>
            <a:ext cx="6491077" cy="646331"/>
          </a:xfrm>
          <a:prstGeom prst="rect">
            <a:avLst/>
          </a:prstGeom>
          <a:noFill/>
        </p:spPr>
        <p:txBody>
          <a:bodyPr wrap="square">
            <a:spAutoFit/>
          </a:bodyPr>
          <a:lstStyle/>
          <a:p>
            <a:pPr>
              <a:defRPr/>
            </a:pPr>
            <a:r>
              <a:rPr lang="en-GB" sz="3600" b="1" dirty="0">
                <a:solidFill>
                  <a:srgbClr val="000000"/>
                </a:solidFill>
              </a:rPr>
              <a:t>La Catedral de la Almudena</a:t>
            </a:r>
          </a:p>
        </p:txBody>
      </p:sp>
      <p:sp>
        <p:nvSpPr>
          <p:cNvPr id="13" name="TextBox 12">
            <a:extLst>
              <a:ext uri="{FF2B5EF4-FFF2-40B4-BE49-F238E27FC236}">
                <a16:creationId xmlns:a16="http://schemas.microsoft.com/office/drawing/2014/main" id="{2F2295F8-177F-1A44-D6D6-DE07FC5F2406}"/>
              </a:ext>
            </a:extLst>
          </p:cNvPr>
          <p:cNvSpPr txBox="1"/>
          <p:nvPr/>
        </p:nvSpPr>
        <p:spPr>
          <a:xfrm>
            <a:off x="6632139" y="3696510"/>
            <a:ext cx="5253396" cy="646331"/>
          </a:xfrm>
          <a:prstGeom prst="rect">
            <a:avLst/>
          </a:prstGeom>
          <a:noFill/>
        </p:spPr>
        <p:txBody>
          <a:bodyPr wrap="square">
            <a:spAutoFit/>
          </a:bodyPr>
          <a:lstStyle/>
          <a:p>
            <a:pPr>
              <a:defRPr/>
            </a:pPr>
            <a:r>
              <a:rPr lang="es-ES" sz="3600" b="1" noProof="0" dirty="0">
                <a:solidFill>
                  <a:srgbClr val="000000"/>
                </a:solidFill>
              </a:rPr>
              <a:t>Jardín del Palacio Real</a:t>
            </a:r>
          </a:p>
        </p:txBody>
      </p:sp>
      <p:pic>
        <p:nvPicPr>
          <p:cNvPr id="9228" name="Picture 12" descr="Madrid's Plaza Mayor: 400 years of ...">
            <a:extLst>
              <a:ext uri="{FF2B5EF4-FFF2-40B4-BE49-F238E27FC236}">
                <a16:creationId xmlns:a16="http://schemas.microsoft.com/office/drawing/2014/main" id="{A2A54B38-E04C-E0A9-ECF9-D25C1B53A7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03967" y="700311"/>
            <a:ext cx="5571432" cy="2079799"/>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ABCE22AA-DE3B-106B-E121-E4B3B195F373}"/>
              </a:ext>
            </a:extLst>
          </p:cNvPr>
          <p:cNvSpPr txBox="1"/>
          <p:nvPr/>
        </p:nvSpPr>
        <p:spPr>
          <a:xfrm>
            <a:off x="3034117" y="52274"/>
            <a:ext cx="3240290" cy="646331"/>
          </a:xfrm>
          <a:prstGeom prst="rect">
            <a:avLst/>
          </a:prstGeom>
          <a:noFill/>
        </p:spPr>
        <p:txBody>
          <a:bodyPr wrap="square">
            <a:spAutoFit/>
          </a:bodyPr>
          <a:lstStyle/>
          <a:p>
            <a:pPr>
              <a:defRPr/>
            </a:pPr>
            <a:r>
              <a:rPr lang="en-GB" sz="3600" b="1" dirty="0">
                <a:solidFill>
                  <a:srgbClr val="000000"/>
                </a:solidFill>
              </a:rPr>
              <a:t>Plaza Mayor</a:t>
            </a:r>
          </a:p>
        </p:txBody>
      </p:sp>
    </p:spTree>
    <p:extLst>
      <p:ext uri="{BB962C8B-B14F-4D97-AF65-F5344CB8AC3E}">
        <p14:creationId xmlns:p14="http://schemas.microsoft.com/office/powerpoint/2010/main" val="1234237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2266" y="1462964"/>
            <a:ext cx="8524875" cy="5586145"/>
          </a:xfrm>
          <a:prstGeom prst="rect">
            <a:avLst/>
          </a:prstGeom>
          <a:noFill/>
        </p:spPr>
        <p:txBody>
          <a:bodyPr wrap="square" rtlCol="0">
            <a:spAutoFit/>
          </a:bodyPr>
          <a:lstStyle/>
          <a:p>
            <a:r>
              <a:rPr lang="en-GB" sz="2050" b="1" dirty="0">
                <a:latin typeface="+mj-lt"/>
                <a:cs typeface="Arial" panose="020B0604020202020204" pitchFamily="34" charset="0"/>
              </a:rPr>
              <a:t>Day 2 </a:t>
            </a:r>
          </a:p>
          <a:p>
            <a:endParaRPr lang="en-GB" sz="2050" dirty="0">
              <a:latin typeface="+mj-lt"/>
              <a:cs typeface="Arial" panose="020B0604020202020204" pitchFamily="34" charset="0"/>
            </a:endParaRPr>
          </a:p>
          <a:p>
            <a:r>
              <a:rPr lang="en-GB" sz="2050" dirty="0">
                <a:latin typeface="+mj-lt"/>
                <a:cs typeface="Arial" panose="020B0604020202020204" pitchFamily="34" charset="0"/>
              </a:rPr>
              <a:t>8.00 	   Breakfast</a:t>
            </a:r>
          </a:p>
          <a:p>
            <a:endParaRPr lang="en-GB" sz="2050" dirty="0">
              <a:latin typeface="+mj-lt"/>
              <a:cs typeface="Arial" panose="020B0604020202020204" pitchFamily="34" charset="0"/>
            </a:endParaRPr>
          </a:p>
          <a:p>
            <a:r>
              <a:rPr lang="en-GB" sz="2050" dirty="0">
                <a:latin typeface="+mj-lt"/>
                <a:cs typeface="Arial" panose="020B0604020202020204" pitchFamily="34" charset="0"/>
              </a:rPr>
              <a:t>9.00	   Visit to Templo del Debot (Egyptian temple)</a:t>
            </a:r>
          </a:p>
          <a:p>
            <a:endParaRPr lang="en-GB" sz="2050" dirty="0">
              <a:latin typeface="+mj-lt"/>
              <a:cs typeface="Arial" panose="020B0604020202020204" pitchFamily="34" charset="0"/>
            </a:endParaRPr>
          </a:p>
          <a:p>
            <a:r>
              <a:rPr lang="en-GB" sz="2050" dirty="0">
                <a:latin typeface="+mj-lt"/>
                <a:cs typeface="Arial" panose="020B0604020202020204" pitchFamily="34" charset="0"/>
              </a:rPr>
              <a:t>10.00	   Visit to San Miguel Market</a:t>
            </a:r>
          </a:p>
          <a:p>
            <a:endParaRPr lang="en-GB" sz="2050" dirty="0">
              <a:latin typeface="+mj-lt"/>
              <a:cs typeface="Arial" panose="020B0604020202020204" pitchFamily="34" charset="0"/>
            </a:endParaRPr>
          </a:p>
          <a:p>
            <a:r>
              <a:rPr lang="en-GB" sz="2050" dirty="0">
                <a:latin typeface="+mj-lt"/>
                <a:cs typeface="Arial" panose="020B0604020202020204" pitchFamily="34" charset="0"/>
              </a:rPr>
              <a:t>11.15	   Coach to Parque Warner</a:t>
            </a:r>
          </a:p>
          <a:p>
            <a:endParaRPr lang="en-GB" sz="2050" dirty="0">
              <a:latin typeface="+mj-lt"/>
              <a:cs typeface="Arial" panose="020B0604020202020204" pitchFamily="34" charset="0"/>
            </a:endParaRPr>
          </a:p>
          <a:p>
            <a:r>
              <a:rPr lang="en-GB" sz="2050" dirty="0">
                <a:latin typeface="+mj-lt"/>
                <a:cs typeface="Arial" panose="020B0604020202020204" pitchFamily="34" charset="0"/>
              </a:rPr>
              <a:t>11.45	   Arrive at Parque Warner</a:t>
            </a:r>
          </a:p>
          <a:p>
            <a:endParaRPr lang="en-GB" sz="2050" dirty="0">
              <a:latin typeface="+mj-lt"/>
              <a:cs typeface="Arial" panose="020B0604020202020204" pitchFamily="34" charset="0"/>
            </a:endParaRPr>
          </a:p>
          <a:p>
            <a:r>
              <a:rPr lang="en-GB" sz="2050" dirty="0">
                <a:latin typeface="+mj-lt"/>
                <a:cs typeface="Arial" panose="020B0604020202020204" pitchFamily="34" charset="0"/>
              </a:rPr>
              <a:t>13.30	   Lunch (voucher) </a:t>
            </a:r>
          </a:p>
          <a:p>
            <a:endParaRPr lang="en-GB" sz="2050" dirty="0">
              <a:latin typeface="+mj-lt"/>
              <a:cs typeface="Arial" panose="020B0604020202020204" pitchFamily="34" charset="0"/>
            </a:endParaRPr>
          </a:p>
          <a:p>
            <a:r>
              <a:rPr lang="en-GB" sz="2050" dirty="0">
                <a:latin typeface="+mj-lt"/>
                <a:cs typeface="Arial" panose="020B0604020202020204" pitchFamily="34" charset="0"/>
              </a:rPr>
              <a:t>20.15 	   Depart Parque warner </a:t>
            </a:r>
          </a:p>
          <a:p>
            <a:endParaRPr lang="en-GB" sz="2050" dirty="0">
              <a:latin typeface="+mj-lt"/>
              <a:cs typeface="Arial" panose="020B0604020202020204" pitchFamily="34" charset="0"/>
            </a:endParaRPr>
          </a:p>
          <a:p>
            <a:r>
              <a:rPr lang="en-GB" sz="2050" dirty="0">
                <a:latin typeface="+mj-lt"/>
                <a:cs typeface="Arial" panose="020B0604020202020204" pitchFamily="34" charset="0"/>
              </a:rPr>
              <a:t>21.00	   Dinner at FrescCo Buffet Restaurant</a:t>
            </a:r>
          </a:p>
        </p:txBody>
      </p:sp>
      <p:sp>
        <p:nvSpPr>
          <p:cNvPr id="10" name="TextBox 9"/>
          <p:cNvSpPr txBox="1"/>
          <p:nvPr/>
        </p:nvSpPr>
        <p:spPr>
          <a:xfrm>
            <a:off x="1628775" y="54915"/>
            <a:ext cx="9810190" cy="1323439"/>
          </a:xfrm>
          <a:prstGeom prst="rect">
            <a:avLst/>
          </a:prstGeom>
          <a:noFill/>
        </p:spPr>
        <p:txBody>
          <a:bodyPr wrap="square">
            <a:spAutoFit/>
          </a:bodyPr>
          <a:lstStyle/>
          <a:p>
            <a:pPr>
              <a:defRPr/>
            </a:pPr>
            <a:r>
              <a:rPr lang="en-GB" sz="4400" b="1" dirty="0">
                <a:solidFill>
                  <a:srgbClr val="000000"/>
                </a:solidFill>
              </a:rPr>
              <a:t>Friday 22</a:t>
            </a:r>
            <a:r>
              <a:rPr lang="en-GB" sz="4400" b="1" baseline="30000" dirty="0">
                <a:solidFill>
                  <a:srgbClr val="000000"/>
                </a:solidFill>
              </a:rPr>
              <a:t>nd</a:t>
            </a:r>
            <a:r>
              <a:rPr lang="en-GB" sz="4400" b="1" dirty="0">
                <a:solidFill>
                  <a:srgbClr val="000000"/>
                </a:solidFill>
              </a:rPr>
              <a:t> May 2026</a:t>
            </a:r>
          </a:p>
          <a:p>
            <a:pPr>
              <a:defRPr/>
            </a:pPr>
            <a:r>
              <a:rPr lang="en-GB" sz="3600" b="1" dirty="0">
                <a:solidFill>
                  <a:srgbClr val="000000"/>
                </a:solidFill>
              </a:rPr>
              <a:t>Warner Bros Theme Park</a:t>
            </a:r>
          </a:p>
        </p:txBody>
      </p:sp>
      <p:pic>
        <p:nvPicPr>
          <p:cNvPr id="6" name="Picture 5">
            <a:extLst>
              <a:ext uri="{FF2B5EF4-FFF2-40B4-BE49-F238E27FC236}">
                <a16:creationId xmlns:a16="http://schemas.microsoft.com/office/drawing/2014/main" id="{1C553922-F27C-663C-0400-AD4E13536B83}"/>
              </a:ext>
            </a:extLst>
          </p:cNvPr>
          <p:cNvPicPr>
            <a:picLocks noChangeAspect="1"/>
          </p:cNvPicPr>
          <p:nvPr/>
        </p:nvPicPr>
        <p:blipFill>
          <a:blip r:embed="rId2"/>
          <a:stretch>
            <a:fillRect/>
          </a:stretch>
        </p:blipFill>
        <p:spPr>
          <a:xfrm>
            <a:off x="11208100" y="5486398"/>
            <a:ext cx="1025435" cy="1388880"/>
          </a:xfrm>
          <a:prstGeom prst="rect">
            <a:avLst/>
          </a:prstGeom>
        </p:spPr>
      </p:pic>
      <p:pic>
        <p:nvPicPr>
          <p:cNvPr id="3" name="Picture 2" descr="A circular emblem with text&#10;&#10;Description automatically generated with medium confidence">
            <a:extLst>
              <a:ext uri="{FF2B5EF4-FFF2-40B4-BE49-F238E27FC236}">
                <a16:creationId xmlns:a16="http://schemas.microsoft.com/office/drawing/2014/main" id="{617B9A58-EEBC-9B60-9A05-FB61517136BE}"/>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7170" name="Picture 2" descr="PARQUE WARNER MADRID (2026) All You ...">
            <a:extLst>
              <a:ext uri="{FF2B5EF4-FFF2-40B4-BE49-F238E27FC236}">
                <a16:creationId xmlns:a16="http://schemas.microsoft.com/office/drawing/2014/main" id="{22736083-C813-694E-C532-5B4EC4654D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73104" y="229913"/>
            <a:ext cx="3134637" cy="175539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PARQUE WARNER MADRID">
            <a:extLst>
              <a:ext uri="{FF2B5EF4-FFF2-40B4-BE49-F238E27FC236}">
                <a16:creationId xmlns:a16="http://schemas.microsoft.com/office/drawing/2014/main" id="{F4263DCE-C2A7-B7BD-A19F-8537DFB37C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88431" y="2183802"/>
            <a:ext cx="3150534" cy="2182037"/>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Parque Warner Madrid – Roller Coaster ...">
            <a:extLst>
              <a:ext uri="{FF2B5EF4-FFF2-40B4-BE49-F238E27FC236}">
                <a16:creationId xmlns:a16="http://schemas.microsoft.com/office/drawing/2014/main" id="{9DD57A0C-5BCA-E2EE-EB58-7279A359DD5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52113" y="4564331"/>
            <a:ext cx="3150534" cy="2096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6275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4657904" y="261117"/>
            <a:ext cx="7413827" cy="2185214"/>
          </a:xfrm>
          <a:prstGeom prst="rect">
            <a:avLst/>
          </a:prstGeom>
          <a:noFill/>
        </p:spPr>
        <p:txBody>
          <a:bodyPr wrap="square" rtlCol="0">
            <a:spAutoFit/>
          </a:bodyPr>
          <a:lstStyle/>
          <a:p>
            <a:pPr algn="ctr"/>
            <a:r>
              <a:rPr lang="en-US" sz="4400" b="1" dirty="0">
                <a:solidFill>
                  <a:srgbClr val="000000"/>
                </a:solidFill>
              </a:rPr>
              <a:t>San Miguel Market</a:t>
            </a:r>
          </a:p>
          <a:p>
            <a:pPr algn="ctr"/>
            <a:r>
              <a:rPr lang="en-GB" sz="2200" dirty="0"/>
              <a:t>Opened in May 1916, San Miguel is a historic </a:t>
            </a:r>
          </a:p>
          <a:p>
            <a:pPr algn="ctr"/>
            <a:r>
              <a:rPr lang="en-GB" sz="2200" dirty="0"/>
              <a:t>20</a:t>
            </a:r>
            <a:r>
              <a:rPr lang="en-GB" sz="2200" baseline="30000" dirty="0"/>
              <a:t>th</a:t>
            </a:r>
            <a:r>
              <a:rPr lang="en-GB" sz="2200" dirty="0"/>
              <a:t> century cast-iron and glass architecture structure </a:t>
            </a:r>
            <a:r>
              <a:rPr lang="en-GB" sz="2400" dirty="0"/>
              <a:t>originally designed as a fresh wholesale food market</a:t>
            </a:r>
            <a:r>
              <a:rPr lang="en-GB" dirty="0"/>
              <a:t>.</a:t>
            </a:r>
            <a:r>
              <a:rPr lang="en-GB" sz="2200" dirty="0"/>
              <a:t> </a:t>
            </a:r>
            <a:endParaRPr lang="en-US" sz="2200" b="1" dirty="0">
              <a:solidFill>
                <a:srgbClr val="000000"/>
              </a:solidFill>
            </a:endParaRPr>
          </a:p>
        </p:txBody>
      </p:sp>
      <p:pic>
        <p:nvPicPr>
          <p:cNvPr id="4" name="Picture 3">
            <a:extLst>
              <a:ext uri="{FF2B5EF4-FFF2-40B4-BE49-F238E27FC236}">
                <a16:creationId xmlns:a16="http://schemas.microsoft.com/office/drawing/2014/main" id="{8602D473-2859-887C-6418-207A6E5ED7EF}"/>
              </a:ext>
            </a:extLst>
          </p:cNvPr>
          <p:cNvPicPr>
            <a:picLocks noChangeAspect="1"/>
          </p:cNvPicPr>
          <p:nvPr/>
        </p:nvPicPr>
        <p:blipFill>
          <a:blip r:embed="rId2"/>
          <a:stretch>
            <a:fillRect/>
          </a:stretch>
        </p:blipFill>
        <p:spPr>
          <a:xfrm>
            <a:off x="112813" y="5530696"/>
            <a:ext cx="927093" cy="1255683"/>
          </a:xfrm>
          <a:prstGeom prst="rect">
            <a:avLst/>
          </a:prstGeom>
        </p:spPr>
      </p:pic>
      <p:pic>
        <p:nvPicPr>
          <p:cNvPr id="6" name="Picture 5" descr="A circular emblem with text&#10;&#10;Description automatically generated with medium confidence">
            <a:extLst>
              <a:ext uri="{FF2B5EF4-FFF2-40B4-BE49-F238E27FC236}">
                <a16:creationId xmlns:a16="http://schemas.microsoft.com/office/drawing/2014/main" id="{E3FC5A39-E8FC-95A0-94E9-417A1285527C}"/>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8194" name="Picture 2" descr="A brief history of Mercado San Miguel of Madrid">
            <a:extLst>
              <a:ext uri="{FF2B5EF4-FFF2-40B4-BE49-F238E27FC236}">
                <a16:creationId xmlns:a16="http://schemas.microsoft.com/office/drawing/2014/main" id="{A0806DEE-BAF9-88EB-CFB4-99FC888334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1451" y="2457954"/>
            <a:ext cx="7075395" cy="3976372"/>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Paella!!!">
            <a:extLst>
              <a:ext uri="{FF2B5EF4-FFF2-40B4-BE49-F238E27FC236}">
                <a16:creationId xmlns:a16="http://schemas.microsoft.com/office/drawing/2014/main" id="{9880D991-AA1B-6C76-BDF1-3F3B5BD0AC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9836" y="2393807"/>
            <a:ext cx="2847975" cy="1899600"/>
          </a:xfrm>
          <a:prstGeom prst="rect">
            <a:avLst/>
          </a:prstGeom>
          <a:noFill/>
          <a:extLst>
            <a:ext uri="{909E8E84-426E-40DD-AFC4-6F175D3DCCD1}">
              <a14:hiddenFill xmlns:a14="http://schemas.microsoft.com/office/drawing/2010/main">
                <a:solidFill>
                  <a:srgbClr val="FFFFFF"/>
                </a:solidFill>
              </a14:hiddenFill>
            </a:ext>
          </a:extLst>
        </p:spPr>
      </p:pic>
      <p:pic>
        <p:nvPicPr>
          <p:cNvPr id="8204" name="Picture 12" descr="Madrid Spain February 22 2013 Showwindow Of Shop The Set Of Cakes And Cakes  Is Presented At Choice Of Visitors Stock Photo - Download Image Now - iStock">
            <a:extLst>
              <a:ext uri="{FF2B5EF4-FFF2-40B4-BE49-F238E27FC236}">
                <a16:creationId xmlns:a16="http://schemas.microsoft.com/office/drawing/2014/main" id="{514F7FE6-F24C-A7AE-3ECD-4C67938E8F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86024" y="4446577"/>
            <a:ext cx="2841787" cy="187969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772630E6-EAC9-77F4-E678-6299874C029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00404" y="364212"/>
            <a:ext cx="2857500" cy="1876425"/>
          </a:xfrm>
          <a:prstGeom prst="rect">
            <a:avLst/>
          </a:prstGeom>
          <a:ln>
            <a:solidFill>
              <a:srgbClr val="20C7F7"/>
            </a:solidFill>
          </a:ln>
        </p:spPr>
      </p:pic>
    </p:spTree>
    <p:extLst>
      <p:ext uri="{BB962C8B-B14F-4D97-AF65-F5344CB8AC3E}">
        <p14:creationId xmlns:p14="http://schemas.microsoft.com/office/powerpoint/2010/main" val="5030434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79008E-5F63-7DFC-ABEA-DDB6CF43305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8B1A829-E4D8-1C53-95AE-C100B31692CD}"/>
              </a:ext>
            </a:extLst>
          </p:cNvPr>
          <p:cNvSpPr txBox="1"/>
          <p:nvPr/>
        </p:nvSpPr>
        <p:spPr>
          <a:xfrm>
            <a:off x="1359635" y="1347068"/>
            <a:ext cx="10402061" cy="5586145"/>
          </a:xfrm>
          <a:prstGeom prst="rect">
            <a:avLst/>
          </a:prstGeom>
          <a:noFill/>
        </p:spPr>
        <p:txBody>
          <a:bodyPr wrap="square" rtlCol="0">
            <a:spAutoFit/>
          </a:bodyPr>
          <a:lstStyle/>
          <a:p>
            <a:r>
              <a:rPr lang="en-GB" sz="2100" b="1" dirty="0">
                <a:latin typeface="+mj-lt"/>
                <a:cs typeface="Arial" panose="020B0604020202020204" pitchFamily="34" charset="0"/>
              </a:rPr>
              <a:t>Day 3</a:t>
            </a:r>
          </a:p>
          <a:p>
            <a:endParaRPr lang="en-GB" sz="2100" dirty="0">
              <a:latin typeface="+mj-lt"/>
              <a:cs typeface="Arial" panose="020B0604020202020204" pitchFamily="34" charset="0"/>
            </a:endParaRPr>
          </a:p>
          <a:p>
            <a:r>
              <a:rPr lang="en-GB" sz="2100" dirty="0">
                <a:latin typeface="+mj-lt"/>
                <a:cs typeface="Arial" panose="020B0604020202020204" pitchFamily="34" charset="0"/>
              </a:rPr>
              <a:t>08.00	   Breakfast (hostel)</a:t>
            </a:r>
          </a:p>
          <a:p>
            <a:endParaRPr lang="en-GB" sz="2100" dirty="0">
              <a:latin typeface="+mj-lt"/>
              <a:cs typeface="Arial" panose="020B0604020202020204" pitchFamily="34" charset="0"/>
            </a:endParaRPr>
          </a:p>
          <a:p>
            <a:r>
              <a:rPr lang="en-GB" sz="2100" dirty="0">
                <a:latin typeface="+mj-lt"/>
                <a:cs typeface="Arial" panose="020B0604020202020204" pitchFamily="34" charset="0"/>
              </a:rPr>
              <a:t>08.45	   Coach to Toledo</a:t>
            </a:r>
          </a:p>
          <a:p>
            <a:endParaRPr lang="en-GB" sz="2100" dirty="0">
              <a:latin typeface="+mj-lt"/>
              <a:cs typeface="Arial" panose="020B0604020202020204" pitchFamily="34" charset="0"/>
            </a:endParaRPr>
          </a:p>
          <a:p>
            <a:r>
              <a:rPr lang="en-GB" sz="2100" dirty="0">
                <a:latin typeface="+mj-lt"/>
                <a:cs typeface="Arial" panose="020B0604020202020204" pitchFamily="34" charset="0"/>
              </a:rPr>
              <a:t>10.30	   Guided walking tour of Ancient Toledo </a:t>
            </a:r>
          </a:p>
          <a:p>
            <a:endParaRPr lang="en-GB" sz="2100" dirty="0">
              <a:latin typeface="+mj-lt"/>
              <a:cs typeface="Arial" panose="020B0604020202020204" pitchFamily="34" charset="0"/>
            </a:endParaRPr>
          </a:p>
          <a:p>
            <a:r>
              <a:rPr lang="en-GB" sz="2100" dirty="0">
                <a:latin typeface="+mj-lt"/>
                <a:cs typeface="Arial" panose="020B0604020202020204" pitchFamily="34" charset="0"/>
              </a:rPr>
              <a:t>13.30 	   Lunch</a:t>
            </a:r>
          </a:p>
          <a:p>
            <a:endParaRPr lang="en-GB" sz="2100" dirty="0">
              <a:latin typeface="+mj-lt"/>
              <a:cs typeface="Arial" panose="020B0604020202020204" pitchFamily="34" charset="0"/>
            </a:endParaRPr>
          </a:p>
          <a:p>
            <a:r>
              <a:rPr lang="en-GB" sz="2100" dirty="0">
                <a:latin typeface="+mj-lt"/>
                <a:cs typeface="Arial" panose="020B0604020202020204" pitchFamily="34" charset="0"/>
              </a:rPr>
              <a:t>14.30 	   Free time to explore and buy souvenirs</a:t>
            </a:r>
          </a:p>
          <a:p>
            <a:endParaRPr lang="en-GB" sz="2100" dirty="0">
              <a:latin typeface="+mj-lt"/>
              <a:cs typeface="Arial" panose="020B0604020202020204" pitchFamily="34" charset="0"/>
            </a:endParaRPr>
          </a:p>
          <a:p>
            <a:r>
              <a:rPr lang="en-GB" sz="2100" dirty="0">
                <a:latin typeface="+mj-lt"/>
                <a:cs typeface="Arial" panose="020B0604020202020204" pitchFamily="34" charset="0"/>
              </a:rPr>
              <a:t>17.00	   Depart Toledo</a:t>
            </a:r>
          </a:p>
          <a:p>
            <a:endParaRPr lang="en-GB" sz="2100" dirty="0">
              <a:latin typeface="+mj-lt"/>
              <a:cs typeface="Arial" panose="020B0604020202020204" pitchFamily="34" charset="0"/>
            </a:endParaRPr>
          </a:p>
          <a:p>
            <a:r>
              <a:rPr lang="en-GB" sz="2100" dirty="0">
                <a:latin typeface="+mj-lt"/>
                <a:cs typeface="Arial" panose="020B0604020202020204" pitchFamily="34" charset="0"/>
              </a:rPr>
              <a:t>18.30	   Visit to </a:t>
            </a:r>
            <a:r>
              <a:rPr lang="es-ES" sz="2100" noProof="0" dirty="0">
                <a:latin typeface="+mj-lt"/>
                <a:cs typeface="Arial" panose="020B0604020202020204" pitchFamily="34" charset="0"/>
              </a:rPr>
              <a:t>Chocolatería San Ginés </a:t>
            </a:r>
            <a:r>
              <a:rPr lang="en-GB" sz="2100" dirty="0">
                <a:latin typeface="+mj-lt"/>
                <a:cs typeface="Arial" panose="020B0604020202020204" pitchFamily="34" charset="0"/>
              </a:rPr>
              <a:t>famous for their churros since 1894</a:t>
            </a:r>
          </a:p>
          <a:p>
            <a:endParaRPr lang="en-GB" sz="2100" dirty="0">
              <a:latin typeface="+mj-lt"/>
              <a:cs typeface="Arial" panose="020B0604020202020204" pitchFamily="34" charset="0"/>
            </a:endParaRPr>
          </a:p>
          <a:p>
            <a:r>
              <a:rPr lang="en-GB" sz="2100" dirty="0">
                <a:latin typeface="+mj-lt"/>
                <a:cs typeface="Arial" panose="020B0604020202020204" pitchFamily="34" charset="0"/>
              </a:rPr>
              <a:t>21.00	   Dinner at Dinner at FrescCo Buffet Restaurant (pre-booked) </a:t>
            </a:r>
          </a:p>
        </p:txBody>
      </p:sp>
      <p:sp>
        <p:nvSpPr>
          <p:cNvPr id="9" name="TextBox 8">
            <a:extLst>
              <a:ext uri="{FF2B5EF4-FFF2-40B4-BE49-F238E27FC236}">
                <a16:creationId xmlns:a16="http://schemas.microsoft.com/office/drawing/2014/main" id="{83CD9874-6604-286A-B788-1C032FDA6577}"/>
              </a:ext>
            </a:extLst>
          </p:cNvPr>
          <p:cNvSpPr txBox="1"/>
          <p:nvPr/>
        </p:nvSpPr>
        <p:spPr>
          <a:xfrm>
            <a:off x="1710438" y="211734"/>
            <a:ext cx="7900545" cy="769441"/>
          </a:xfrm>
          <a:prstGeom prst="rect">
            <a:avLst/>
          </a:prstGeom>
          <a:noFill/>
        </p:spPr>
        <p:txBody>
          <a:bodyPr wrap="square" rtlCol="0">
            <a:spAutoFit/>
          </a:bodyPr>
          <a:lstStyle/>
          <a:p>
            <a:r>
              <a:rPr lang="en-US" sz="4400" b="1" dirty="0">
                <a:solidFill>
                  <a:srgbClr val="000000"/>
                </a:solidFill>
              </a:rPr>
              <a:t>Saturday 23</a:t>
            </a:r>
            <a:r>
              <a:rPr lang="en-US" sz="4400" b="1" baseline="30000" dirty="0">
                <a:solidFill>
                  <a:srgbClr val="000000"/>
                </a:solidFill>
              </a:rPr>
              <a:t>rd</a:t>
            </a:r>
            <a:r>
              <a:rPr lang="en-US" sz="4400" b="1" dirty="0">
                <a:solidFill>
                  <a:srgbClr val="000000"/>
                </a:solidFill>
              </a:rPr>
              <a:t> May 2026</a:t>
            </a:r>
          </a:p>
        </p:txBody>
      </p:sp>
      <p:sp>
        <p:nvSpPr>
          <p:cNvPr id="10" name="TextBox 9">
            <a:extLst>
              <a:ext uri="{FF2B5EF4-FFF2-40B4-BE49-F238E27FC236}">
                <a16:creationId xmlns:a16="http://schemas.microsoft.com/office/drawing/2014/main" id="{4122FE8F-193A-CBB4-3BB5-49D0B06BB80D}"/>
              </a:ext>
            </a:extLst>
          </p:cNvPr>
          <p:cNvSpPr txBox="1"/>
          <p:nvPr/>
        </p:nvSpPr>
        <p:spPr>
          <a:xfrm>
            <a:off x="1789939" y="815584"/>
            <a:ext cx="10245934" cy="646331"/>
          </a:xfrm>
          <a:prstGeom prst="rect">
            <a:avLst/>
          </a:prstGeom>
          <a:noFill/>
        </p:spPr>
        <p:txBody>
          <a:bodyPr wrap="square">
            <a:spAutoFit/>
          </a:bodyPr>
          <a:lstStyle/>
          <a:p>
            <a:pPr>
              <a:defRPr/>
            </a:pPr>
            <a:r>
              <a:rPr lang="en-GB" sz="3600" b="1" dirty="0">
                <a:solidFill>
                  <a:srgbClr val="000000"/>
                </a:solidFill>
              </a:rPr>
              <a:t>Trip to Toledo</a:t>
            </a:r>
          </a:p>
        </p:txBody>
      </p:sp>
      <p:pic>
        <p:nvPicPr>
          <p:cNvPr id="5" name="Picture 4">
            <a:extLst>
              <a:ext uri="{FF2B5EF4-FFF2-40B4-BE49-F238E27FC236}">
                <a16:creationId xmlns:a16="http://schemas.microsoft.com/office/drawing/2014/main" id="{552E35D2-B3CF-94CC-FC25-93230E43B704}"/>
              </a:ext>
            </a:extLst>
          </p:cNvPr>
          <p:cNvPicPr>
            <a:picLocks noChangeAspect="1"/>
          </p:cNvPicPr>
          <p:nvPr/>
        </p:nvPicPr>
        <p:blipFill>
          <a:blip r:embed="rId2"/>
          <a:stretch>
            <a:fillRect/>
          </a:stretch>
        </p:blipFill>
        <p:spPr>
          <a:xfrm>
            <a:off x="11208874" y="5538930"/>
            <a:ext cx="986650" cy="1336348"/>
          </a:xfrm>
          <a:prstGeom prst="rect">
            <a:avLst/>
          </a:prstGeom>
        </p:spPr>
      </p:pic>
      <p:pic>
        <p:nvPicPr>
          <p:cNvPr id="3" name="Picture 2" descr="A circular emblem with text&#10;&#10;Description automatically generated with medium confidence">
            <a:extLst>
              <a:ext uri="{FF2B5EF4-FFF2-40B4-BE49-F238E27FC236}">
                <a16:creationId xmlns:a16="http://schemas.microsoft.com/office/drawing/2014/main" id="{62A6A793-2E17-2B85-0741-45F84D7E717C}"/>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
        <p:nvSpPr>
          <p:cNvPr id="4" name="TextBox 3">
            <a:extLst>
              <a:ext uri="{FF2B5EF4-FFF2-40B4-BE49-F238E27FC236}">
                <a16:creationId xmlns:a16="http://schemas.microsoft.com/office/drawing/2014/main" id="{1BE2A70A-ABF5-920D-DD33-A2C604FD94A9}"/>
              </a:ext>
            </a:extLst>
          </p:cNvPr>
          <p:cNvSpPr txBox="1"/>
          <p:nvPr/>
        </p:nvSpPr>
        <p:spPr>
          <a:xfrm>
            <a:off x="7021979" y="1175251"/>
            <a:ext cx="4840948" cy="1600438"/>
          </a:xfrm>
          <a:prstGeom prst="rect">
            <a:avLst/>
          </a:prstGeom>
          <a:noFill/>
        </p:spPr>
        <p:txBody>
          <a:bodyPr wrap="square" rtlCol="0">
            <a:spAutoFit/>
          </a:bodyPr>
          <a:lstStyle/>
          <a:p>
            <a:pPr algn="ctr"/>
            <a:r>
              <a:rPr lang="en-GB" sz="2600" b="1" dirty="0">
                <a:latin typeface="Calibri" panose="020F0502020204030204" pitchFamily="34" charset="0"/>
                <a:ea typeface="Calibri" panose="020F0502020204030204" pitchFamily="34" charset="0"/>
                <a:cs typeface="Calibri" panose="020F0502020204030204" pitchFamily="34" charset="0"/>
              </a:rPr>
              <a:t>The City of the Three Cultures </a:t>
            </a:r>
            <a:r>
              <a:rPr lang="en-GB" sz="2400" dirty="0">
                <a:latin typeface="Calibri" panose="020F0502020204030204" pitchFamily="34" charset="0"/>
                <a:ea typeface="Calibri" panose="020F0502020204030204" pitchFamily="34" charset="0"/>
                <a:cs typeface="Calibri" panose="020F0502020204030204" pitchFamily="34" charset="0"/>
              </a:rPr>
              <a:t>UNESCO World Heritage city, </a:t>
            </a:r>
          </a:p>
          <a:p>
            <a:pPr algn="ctr"/>
            <a:r>
              <a:rPr lang="en-GB" sz="2400" dirty="0">
                <a:latin typeface="Calibri" panose="020F0502020204030204" pitchFamily="34" charset="0"/>
                <a:ea typeface="Calibri" panose="020F0502020204030204" pitchFamily="34" charset="0"/>
                <a:cs typeface="Calibri" panose="020F0502020204030204" pitchFamily="34" charset="0"/>
              </a:rPr>
              <a:t>known for its historical coexistence of Christians, Muslims, and Jews.</a:t>
            </a:r>
          </a:p>
        </p:txBody>
      </p:sp>
    </p:spTree>
    <p:extLst>
      <p:ext uri="{BB962C8B-B14F-4D97-AF65-F5344CB8AC3E}">
        <p14:creationId xmlns:p14="http://schemas.microsoft.com/office/powerpoint/2010/main" val="6034200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8B051FF-2A24-BBA1-51B4-78A36CDBBE38}"/>
              </a:ext>
            </a:extLst>
          </p:cNvPr>
          <p:cNvPicPr>
            <a:picLocks noChangeAspect="1"/>
          </p:cNvPicPr>
          <p:nvPr/>
        </p:nvPicPr>
        <p:blipFill>
          <a:blip r:embed="rId3"/>
          <a:stretch>
            <a:fillRect/>
          </a:stretch>
        </p:blipFill>
        <p:spPr>
          <a:xfrm>
            <a:off x="11229268" y="5602795"/>
            <a:ext cx="906295" cy="1227513"/>
          </a:xfrm>
          <a:prstGeom prst="rect">
            <a:avLst/>
          </a:prstGeom>
        </p:spPr>
      </p:pic>
      <p:pic>
        <p:nvPicPr>
          <p:cNvPr id="4" name="Picture 3" descr="A circular emblem with text&#10;&#10;Description automatically generated with medium confidence">
            <a:extLst>
              <a:ext uri="{FF2B5EF4-FFF2-40B4-BE49-F238E27FC236}">
                <a16:creationId xmlns:a16="http://schemas.microsoft.com/office/drawing/2014/main" id="{2DC9C691-49AF-1481-8562-4335399BDD75}"/>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7" name="Picture 4">
            <a:extLst>
              <a:ext uri="{FF2B5EF4-FFF2-40B4-BE49-F238E27FC236}">
                <a16:creationId xmlns:a16="http://schemas.microsoft.com/office/drawing/2014/main" id="{A20050E2-48C9-FF55-66E9-09E127D649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6127" y="1954878"/>
            <a:ext cx="7305647" cy="4878562"/>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Toledo, Spain — City Guide | Planet of ...">
            <a:extLst>
              <a:ext uri="{FF2B5EF4-FFF2-40B4-BE49-F238E27FC236}">
                <a16:creationId xmlns:a16="http://schemas.microsoft.com/office/drawing/2014/main" id="{522F48B8-DBF5-67FE-70F0-DB9EB5EA24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82254" y="136325"/>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FULLSCREEN-IMAGE-TEMPLATE.png">
            <a:extLst>
              <a:ext uri="{FF2B5EF4-FFF2-40B4-BE49-F238E27FC236}">
                <a16:creationId xmlns:a16="http://schemas.microsoft.com/office/drawing/2014/main" id="{3F4271C1-7E2A-167C-8802-4CB3163EC788}"/>
              </a:ext>
            </a:extLst>
          </p:cNvPr>
          <p:cNvPicPr>
            <a:picLocks noChangeAspect="1"/>
          </p:cNvPicPr>
          <p:nvPr/>
        </p:nvPicPr>
        <p:blipFill rotWithShape="1">
          <a:blip r:embed="rId7">
            <a:extLst>
              <a:ext uri="{28A0092B-C50C-407E-A947-70E740481C1C}">
                <a14:useLocalDpi xmlns:a14="http://schemas.microsoft.com/office/drawing/2010/main" val="0"/>
              </a:ext>
            </a:extLst>
          </a:blip>
          <a:srcRect l="2498" r="2420"/>
          <a:stretch/>
        </p:blipFill>
        <p:spPr>
          <a:xfrm>
            <a:off x="156126" y="1386212"/>
            <a:ext cx="7305647" cy="5762623"/>
          </a:xfrm>
          <a:prstGeom prst="rect">
            <a:avLst/>
          </a:prstGeom>
        </p:spPr>
      </p:pic>
      <p:sp>
        <p:nvSpPr>
          <p:cNvPr id="10" name="Rectangle 9">
            <a:extLst>
              <a:ext uri="{FF2B5EF4-FFF2-40B4-BE49-F238E27FC236}">
                <a16:creationId xmlns:a16="http://schemas.microsoft.com/office/drawing/2014/main" id="{DCE55B18-C0A6-2CF6-4BF3-763F913E5C53}"/>
              </a:ext>
            </a:extLst>
          </p:cNvPr>
          <p:cNvSpPr/>
          <p:nvPr/>
        </p:nvSpPr>
        <p:spPr>
          <a:xfrm>
            <a:off x="3626825" y="6371775"/>
            <a:ext cx="3834948" cy="461665"/>
          </a:xfrm>
          <a:prstGeom prst="rect">
            <a:avLst/>
          </a:prstGeom>
        </p:spPr>
        <p:txBody>
          <a:bodyPr wrap="square">
            <a:spAutoFit/>
          </a:bodyPr>
          <a:lstStyle/>
          <a:p>
            <a:pPr algn="r"/>
            <a:r>
              <a:rPr lang="en-US" sz="2400" dirty="0">
                <a:solidFill>
                  <a:srgbClr val="000000"/>
                </a:solidFill>
              </a:rPr>
              <a:t>The view over Toledo</a:t>
            </a:r>
          </a:p>
        </p:txBody>
      </p:sp>
      <p:pic>
        <p:nvPicPr>
          <p:cNvPr id="10244" name="Picture 4" descr="Main Attractions to visit in Toledo, Spain">
            <a:extLst>
              <a:ext uri="{FF2B5EF4-FFF2-40B4-BE49-F238E27FC236}">
                <a16:creationId xmlns:a16="http://schemas.microsoft.com/office/drawing/2014/main" id="{6025C0BC-8FB6-A91C-7955-D87ACF0ACB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76896" y="114205"/>
            <a:ext cx="4289600" cy="1776758"/>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Things to Do in Toledo">
            <a:extLst>
              <a:ext uri="{FF2B5EF4-FFF2-40B4-BE49-F238E27FC236}">
                <a16:creationId xmlns:a16="http://schemas.microsoft.com/office/drawing/2014/main" id="{879967C7-BCA5-5ACD-7325-38A4317B073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46619" y="89645"/>
            <a:ext cx="1736525" cy="1736525"/>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Toledo Cathedral: History, Art and ...">
            <a:extLst>
              <a:ext uri="{FF2B5EF4-FFF2-40B4-BE49-F238E27FC236}">
                <a16:creationId xmlns:a16="http://schemas.microsoft.com/office/drawing/2014/main" id="{FA345B10-4B3E-4E98-F41C-57E55E07A80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76896" y="2300173"/>
            <a:ext cx="3203698" cy="4146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59542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55663" y="1002059"/>
            <a:ext cx="10621932" cy="5909310"/>
          </a:xfrm>
          <a:prstGeom prst="rect">
            <a:avLst/>
          </a:prstGeom>
          <a:noFill/>
        </p:spPr>
        <p:txBody>
          <a:bodyPr wrap="square" rtlCol="0">
            <a:spAutoFit/>
          </a:bodyPr>
          <a:lstStyle/>
          <a:p>
            <a:r>
              <a:rPr lang="en-GB" sz="2100" dirty="0">
                <a:latin typeface="+mj-lt"/>
                <a:cs typeface="Arial" panose="020B0604020202020204" pitchFamily="34" charset="0"/>
              </a:rPr>
              <a:t>08.00	   Breakfast</a:t>
            </a:r>
          </a:p>
          <a:p>
            <a:endParaRPr lang="en-GB" sz="2100" dirty="0">
              <a:latin typeface="+mj-lt"/>
              <a:cs typeface="Arial" panose="020B0604020202020204" pitchFamily="34" charset="0"/>
            </a:endParaRPr>
          </a:p>
          <a:p>
            <a:r>
              <a:rPr lang="en-GB" sz="2100" dirty="0">
                <a:latin typeface="+mj-lt"/>
                <a:cs typeface="Arial" panose="020B0604020202020204" pitchFamily="34" charset="0"/>
              </a:rPr>
              <a:t>08.30	   Room inspections, check-out + store luggage</a:t>
            </a:r>
          </a:p>
          <a:p>
            <a:endParaRPr lang="en-GB" sz="2100" dirty="0">
              <a:latin typeface="+mj-lt"/>
              <a:cs typeface="Arial" panose="020B0604020202020204" pitchFamily="34" charset="0"/>
            </a:endParaRPr>
          </a:p>
          <a:p>
            <a:r>
              <a:rPr lang="en-GB" sz="2100" dirty="0">
                <a:latin typeface="+mj-lt"/>
                <a:cs typeface="Arial" panose="020B0604020202020204" pitchFamily="34" charset="0"/>
              </a:rPr>
              <a:t>10.00	   Visit to Santiago Bernabéu (Real Madrid Stadium) </a:t>
            </a:r>
          </a:p>
          <a:p>
            <a:endParaRPr lang="en-GB" sz="2100" dirty="0">
              <a:latin typeface="+mj-lt"/>
              <a:cs typeface="Arial" panose="020B0604020202020204" pitchFamily="34" charset="0"/>
            </a:endParaRPr>
          </a:p>
          <a:p>
            <a:r>
              <a:rPr lang="en-GB" sz="2100" dirty="0">
                <a:latin typeface="+mj-lt"/>
                <a:cs typeface="Arial" panose="020B0604020202020204" pitchFamily="34" charset="0"/>
              </a:rPr>
              <a:t>13.00	   Lunch 		</a:t>
            </a:r>
          </a:p>
          <a:p>
            <a:endParaRPr lang="en-GB" sz="2100" dirty="0">
              <a:latin typeface="+mj-lt"/>
              <a:cs typeface="Arial" panose="020B0604020202020204" pitchFamily="34" charset="0"/>
            </a:endParaRPr>
          </a:p>
          <a:p>
            <a:r>
              <a:rPr lang="en-GB" sz="2100" dirty="0">
                <a:latin typeface="+mj-lt"/>
                <a:cs typeface="Arial" panose="020B0604020202020204" pitchFamily="34" charset="0"/>
              </a:rPr>
              <a:t>14.00	   Visit to Parque de El Retiro </a:t>
            </a:r>
          </a:p>
          <a:p>
            <a:r>
              <a:rPr lang="en-GB" sz="2100" dirty="0">
                <a:latin typeface="+mj-lt"/>
                <a:cs typeface="Arial" panose="020B0604020202020204" pitchFamily="34" charset="0"/>
              </a:rPr>
              <a:t>	</a:t>
            </a:r>
          </a:p>
          <a:p>
            <a:r>
              <a:rPr lang="en-GB" sz="2100" dirty="0">
                <a:latin typeface="+mj-lt"/>
                <a:cs typeface="Arial" panose="020B0604020202020204" pitchFamily="34" charset="0"/>
              </a:rPr>
              <a:t>18.00	   Return to Mola! Hostel to collect luggage and d</a:t>
            </a:r>
            <a:r>
              <a:rPr lang="en-GB" sz="2100" dirty="0">
                <a:cs typeface="Arial" panose="020B0604020202020204" pitchFamily="34" charset="0"/>
              </a:rPr>
              <a:t>epart for Madrid Airport</a:t>
            </a:r>
          </a:p>
          <a:p>
            <a:endParaRPr lang="en-GB" sz="2100" dirty="0">
              <a:cs typeface="Arial" panose="020B0604020202020204" pitchFamily="34" charset="0"/>
            </a:endParaRPr>
          </a:p>
          <a:p>
            <a:r>
              <a:rPr lang="en-GB" sz="2100" dirty="0">
                <a:latin typeface="+mj-lt"/>
                <a:cs typeface="Arial" panose="020B0604020202020204" pitchFamily="34" charset="0"/>
              </a:rPr>
              <a:t>19.00 	   Arrive Madrid Airport </a:t>
            </a:r>
            <a:r>
              <a:rPr lang="en-GB" sz="2100" dirty="0">
                <a:cs typeface="Arial" panose="020B0604020202020204" pitchFamily="34" charset="0"/>
              </a:rPr>
              <a:t>+ check in </a:t>
            </a:r>
          </a:p>
          <a:p>
            <a:endParaRPr lang="en-GB" sz="2100" dirty="0">
              <a:latin typeface="+mj-lt"/>
              <a:cs typeface="Arial" panose="020B0604020202020204" pitchFamily="34" charset="0"/>
            </a:endParaRPr>
          </a:p>
          <a:p>
            <a:r>
              <a:rPr lang="en-GB" sz="2100" dirty="0">
                <a:latin typeface="+mj-lt"/>
                <a:cs typeface="Arial" panose="020B0604020202020204" pitchFamily="34" charset="0"/>
              </a:rPr>
              <a:t>21.20	   Depart Madrid Airport</a:t>
            </a:r>
          </a:p>
          <a:p>
            <a:endParaRPr lang="en-GB" sz="2100" dirty="0">
              <a:latin typeface="+mj-lt"/>
              <a:cs typeface="Arial" panose="020B0604020202020204" pitchFamily="34" charset="0"/>
            </a:endParaRPr>
          </a:p>
          <a:p>
            <a:r>
              <a:rPr lang="en-GB" sz="2100" dirty="0">
                <a:latin typeface="+mj-lt"/>
                <a:cs typeface="Arial" panose="020B0604020202020204" pitchFamily="34" charset="0"/>
              </a:rPr>
              <a:t>23.30 	   Arrive at Birmingham International Airport</a:t>
            </a:r>
          </a:p>
          <a:p>
            <a:r>
              <a:rPr lang="en-GB" sz="2100" dirty="0">
                <a:latin typeface="+mj-lt"/>
                <a:cs typeface="Arial" panose="020B0604020202020204" pitchFamily="34" charset="0"/>
              </a:rPr>
              <a:t>	   </a:t>
            </a:r>
            <a:r>
              <a:rPr lang="en-GB" sz="2100" dirty="0">
                <a:solidFill>
                  <a:srgbClr val="C00000"/>
                </a:solidFill>
                <a:latin typeface="+mj-lt"/>
                <a:cs typeface="Arial" panose="020B0604020202020204" pitchFamily="34" charset="0"/>
              </a:rPr>
              <a:t>Parents to collect from Birmingham Airport</a:t>
            </a:r>
            <a:endParaRPr lang="en-GB" sz="2100" dirty="0">
              <a:solidFill>
                <a:srgbClr val="C00000"/>
              </a:solidFill>
              <a:latin typeface="Arial" panose="020B0604020202020204" pitchFamily="34" charset="0"/>
              <a:cs typeface="Arial" panose="020B0604020202020204" pitchFamily="34" charset="0"/>
            </a:endParaRPr>
          </a:p>
        </p:txBody>
      </p:sp>
      <p:sp>
        <p:nvSpPr>
          <p:cNvPr id="9" name="TextBox 8"/>
          <p:cNvSpPr txBox="1"/>
          <p:nvPr/>
        </p:nvSpPr>
        <p:spPr>
          <a:xfrm>
            <a:off x="1664275" y="191831"/>
            <a:ext cx="8752000" cy="769441"/>
          </a:xfrm>
          <a:prstGeom prst="rect">
            <a:avLst/>
          </a:prstGeom>
          <a:noFill/>
        </p:spPr>
        <p:txBody>
          <a:bodyPr wrap="square">
            <a:spAutoFit/>
          </a:bodyPr>
          <a:lstStyle/>
          <a:p>
            <a:pPr>
              <a:defRPr/>
            </a:pPr>
            <a:r>
              <a:rPr lang="en-GB" sz="4400" b="1" dirty="0">
                <a:solidFill>
                  <a:srgbClr val="000000"/>
                </a:solidFill>
              </a:rPr>
              <a:t>Sunday 24</a:t>
            </a:r>
            <a:r>
              <a:rPr lang="en-GB" sz="4400" b="1" baseline="30000" dirty="0">
                <a:solidFill>
                  <a:srgbClr val="000000"/>
                </a:solidFill>
              </a:rPr>
              <a:t>th</a:t>
            </a:r>
            <a:r>
              <a:rPr lang="en-GB" sz="4400" b="1" dirty="0">
                <a:solidFill>
                  <a:srgbClr val="000000"/>
                </a:solidFill>
              </a:rPr>
              <a:t> May 2026</a:t>
            </a:r>
          </a:p>
        </p:txBody>
      </p:sp>
      <p:pic>
        <p:nvPicPr>
          <p:cNvPr id="5" name="Picture 4">
            <a:extLst>
              <a:ext uri="{FF2B5EF4-FFF2-40B4-BE49-F238E27FC236}">
                <a16:creationId xmlns:a16="http://schemas.microsoft.com/office/drawing/2014/main" id="{2262F77E-8DB6-B6B9-6B6E-44AB871AA4F2}"/>
              </a:ext>
            </a:extLst>
          </p:cNvPr>
          <p:cNvPicPr>
            <a:picLocks noChangeAspect="1"/>
          </p:cNvPicPr>
          <p:nvPr/>
        </p:nvPicPr>
        <p:blipFill>
          <a:blip r:embed="rId2"/>
          <a:stretch>
            <a:fillRect/>
          </a:stretch>
        </p:blipFill>
        <p:spPr>
          <a:xfrm>
            <a:off x="11191873" y="5522257"/>
            <a:ext cx="985722" cy="1335092"/>
          </a:xfrm>
          <a:prstGeom prst="rect">
            <a:avLst/>
          </a:prstGeom>
        </p:spPr>
      </p:pic>
      <p:pic>
        <p:nvPicPr>
          <p:cNvPr id="3" name="Picture 2" descr="A circular emblem with text&#10;&#10;Description automatically generated with medium confidence">
            <a:extLst>
              <a:ext uri="{FF2B5EF4-FFF2-40B4-BE49-F238E27FC236}">
                <a16:creationId xmlns:a16="http://schemas.microsoft.com/office/drawing/2014/main" id="{73429FB1-1609-1AC0-714E-11BA670C66F9}"/>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Tree>
    <p:extLst>
      <p:ext uri="{BB962C8B-B14F-4D97-AF65-F5344CB8AC3E}">
        <p14:creationId xmlns:p14="http://schemas.microsoft.com/office/powerpoint/2010/main" val="40027807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4B9206-E481-DAEF-9075-48E2BD2A4B68}"/>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416B5A-E197-8099-1F0D-686CB6FEAF08}"/>
              </a:ext>
            </a:extLst>
          </p:cNvPr>
          <p:cNvSpPr txBox="1"/>
          <p:nvPr/>
        </p:nvSpPr>
        <p:spPr>
          <a:xfrm>
            <a:off x="1664275" y="317334"/>
            <a:ext cx="8752000" cy="1323439"/>
          </a:xfrm>
          <a:prstGeom prst="rect">
            <a:avLst/>
          </a:prstGeom>
          <a:noFill/>
        </p:spPr>
        <p:txBody>
          <a:bodyPr wrap="square">
            <a:spAutoFit/>
          </a:bodyPr>
          <a:lstStyle/>
          <a:p>
            <a:pPr>
              <a:defRPr/>
            </a:pPr>
            <a:r>
              <a:rPr lang="en-GB" sz="4400" b="1" dirty="0">
                <a:solidFill>
                  <a:srgbClr val="000000"/>
                </a:solidFill>
              </a:rPr>
              <a:t>El Santiago Bernabéu</a:t>
            </a:r>
          </a:p>
          <a:p>
            <a:pPr>
              <a:defRPr/>
            </a:pPr>
            <a:r>
              <a:rPr lang="en-GB" sz="3600" b="1" dirty="0">
                <a:solidFill>
                  <a:srgbClr val="000000"/>
                </a:solidFill>
              </a:rPr>
              <a:t>Real Madrid Stadium</a:t>
            </a:r>
          </a:p>
        </p:txBody>
      </p:sp>
      <p:pic>
        <p:nvPicPr>
          <p:cNvPr id="5" name="Picture 4">
            <a:extLst>
              <a:ext uri="{FF2B5EF4-FFF2-40B4-BE49-F238E27FC236}">
                <a16:creationId xmlns:a16="http://schemas.microsoft.com/office/drawing/2014/main" id="{559B37E0-AE35-6C47-18AB-503E6169ED25}"/>
              </a:ext>
            </a:extLst>
          </p:cNvPr>
          <p:cNvPicPr>
            <a:picLocks noChangeAspect="1"/>
          </p:cNvPicPr>
          <p:nvPr/>
        </p:nvPicPr>
        <p:blipFill>
          <a:blip r:embed="rId2"/>
          <a:stretch>
            <a:fillRect/>
          </a:stretch>
        </p:blipFill>
        <p:spPr>
          <a:xfrm>
            <a:off x="11191873" y="5522257"/>
            <a:ext cx="985722" cy="1335092"/>
          </a:xfrm>
          <a:prstGeom prst="rect">
            <a:avLst/>
          </a:prstGeom>
        </p:spPr>
      </p:pic>
      <p:pic>
        <p:nvPicPr>
          <p:cNvPr id="3" name="Picture 2" descr="A circular emblem with text&#10;&#10;Description automatically generated with medium confidence">
            <a:extLst>
              <a:ext uri="{FF2B5EF4-FFF2-40B4-BE49-F238E27FC236}">
                <a16:creationId xmlns:a16="http://schemas.microsoft.com/office/drawing/2014/main" id="{5AAFB3A7-0C33-D48F-C17D-A4983A3EBF56}"/>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12290" name="Picture 2" descr="Ultimate Real Madrid Stadium Tour">
            <a:extLst>
              <a:ext uri="{FF2B5EF4-FFF2-40B4-BE49-F238E27FC236}">
                <a16:creationId xmlns:a16="http://schemas.microsoft.com/office/drawing/2014/main" id="{B79B5309-841A-D004-68E6-C8F9573F9B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022" y="2026024"/>
            <a:ext cx="7805828" cy="460785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Bernabéu Stadium Tour (2026) — Explore ...">
            <a:extLst>
              <a:ext uri="{FF2B5EF4-FFF2-40B4-BE49-F238E27FC236}">
                <a16:creationId xmlns:a16="http://schemas.microsoft.com/office/drawing/2014/main" id="{77A99860-035E-C946-2BD9-5CB7FB6CA49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25945" y="3600241"/>
            <a:ext cx="3065928" cy="3065928"/>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Stadium Tour in Madrid ...">
            <a:extLst>
              <a:ext uri="{FF2B5EF4-FFF2-40B4-BE49-F238E27FC236}">
                <a16:creationId xmlns:a16="http://schemas.microsoft.com/office/drawing/2014/main" id="{FC87812A-AF72-FA0A-DF34-582365C2978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50000"/>
          <a:stretch>
            <a:fillRect/>
          </a:stretch>
        </p:blipFill>
        <p:spPr bwMode="auto">
          <a:xfrm>
            <a:off x="9412942" y="139768"/>
            <a:ext cx="2589036" cy="3310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61180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BE1309-70DA-D2E9-7F37-772FB1E42BF5}"/>
              </a:ext>
            </a:extLst>
          </p:cNvPr>
          <p:cNvSpPr txBox="1"/>
          <p:nvPr/>
        </p:nvSpPr>
        <p:spPr>
          <a:xfrm>
            <a:off x="1147483" y="1138919"/>
            <a:ext cx="11044518" cy="5716950"/>
          </a:xfrm>
          <a:prstGeom prst="rect">
            <a:avLst/>
          </a:prstGeom>
          <a:noFill/>
        </p:spPr>
        <p:txBody>
          <a:bodyPr wrap="square">
            <a:spAutoFit/>
          </a:bodyPr>
          <a:lstStyle/>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1 small/medium suitcase – </a:t>
            </a:r>
            <a:r>
              <a:rPr lang="en-GB" altLang="en-US" sz="2150" b="1" dirty="0">
                <a:cs typeface="Times New Roman" panose="02020603050405020304" pitchFamily="18" charset="0"/>
              </a:rPr>
              <a:t>hold luggage </a:t>
            </a:r>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1 rucksack for the plane and to carry lunch each day, water bottle, </a:t>
            </a:r>
            <a:r>
              <a:rPr lang="en-GB" altLang="en-US" sz="2150" b="1" u="sng" dirty="0">
                <a:cs typeface="Times New Roman" panose="02020603050405020304" pitchFamily="18" charset="0"/>
              </a:rPr>
              <a:t>sunscreen</a:t>
            </a:r>
            <a:r>
              <a:rPr lang="en-GB" altLang="en-US" sz="2150" dirty="0">
                <a:cs typeface="Times New Roman" panose="02020603050405020304" pitchFamily="18" charset="0"/>
              </a:rPr>
              <a:t>, etc. </a:t>
            </a:r>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Enough changes of clothes for the duration of the trip (temp around 20˚C - 25 ˚C)</a:t>
            </a:r>
          </a:p>
          <a:p>
            <a:pPr>
              <a:spcBef>
                <a:spcPct val="0"/>
              </a:spcBef>
            </a:pPr>
            <a:r>
              <a:rPr lang="en-GB" altLang="en-US" sz="2150" dirty="0">
                <a:cs typeface="Times New Roman" panose="02020603050405020304" pitchFamily="18" charset="0"/>
              </a:rPr>
              <a:t>    3 Pairs Shorts/4 T-Shirts etc.</a:t>
            </a:r>
            <a:endParaRPr lang="en-GB" altLang="en-US" sz="2150" dirty="0"/>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Warm clothes for the journey and flight e.g. hoodie, cardigan, etc. </a:t>
            </a:r>
            <a:r>
              <a:rPr lang="en-GB" altLang="en-US" sz="2150" u="sng" dirty="0">
                <a:cs typeface="Times New Roman" panose="02020603050405020304" pitchFamily="18" charset="0"/>
              </a:rPr>
              <a:t> </a:t>
            </a:r>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Sensible walking shoes or trainers (not sandals)</a:t>
            </a:r>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Flip flops for use in showers</a:t>
            </a:r>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Underwear &amp; Socks</a:t>
            </a:r>
            <a:endParaRPr lang="en-GB" altLang="en-US" sz="2150" dirty="0"/>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Pyjamas</a:t>
            </a:r>
            <a:endParaRPr lang="en-GB" altLang="en-US" sz="2150" dirty="0"/>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Toiletries: Shampoo, shower gel/soap, toothpaste etc (not bigger than 100ml)</a:t>
            </a:r>
          </a:p>
          <a:p>
            <a:pPr marL="285750" indent="-285750">
              <a:spcBef>
                <a:spcPct val="0"/>
              </a:spcBef>
              <a:buFont typeface="Arial" panose="020B0604020202020204" pitchFamily="34" charset="0"/>
              <a:buChar char="•"/>
            </a:pPr>
            <a:r>
              <a:rPr lang="en-GB" altLang="en-US" sz="2150" b="1" dirty="0">
                <a:solidFill>
                  <a:srgbClr val="FF0000"/>
                </a:solidFill>
                <a:cs typeface="Times New Roman" panose="02020603050405020304" pitchFamily="18" charset="0"/>
              </a:rPr>
              <a:t>A high factor suncream</a:t>
            </a:r>
            <a:r>
              <a:rPr lang="en-GB" altLang="en-US" sz="2150" dirty="0">
                <a:solidFill>
                  <a:srgbClr val="FF0000"/>
                </a:solidFill>
                <a:cs typeface="Times New Roman" panose="02020603050405020304" pitchFamily="18" charset="0"/>
              </a:rPr>
              <a:t> </a:t>
            </a:r>
            <a:endParaRPr lang="en-GB" altLang="en-US" sz="2150" dirty="0">
              <a:solidFill>
                <a:srgbClr val="FF0000"/>
              </a:solidFill>
            </a:endParaRPr>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Sun hat/cap</a:t>
            </a:r>
            <a:endParaRPr lang="en-GB" altLang="en-US" sz="2150" dirty="0"/>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Brush/Comb</a:t>
            </a:r>
            <a:endParaRPr lang="en-GB" altLang="en-US" sz="2150" dirty="0"/>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Plastic Bag for Dirty Clothes</a:t>
            </a:r>
            <a:endParaRPr lang="en-GB" altLang="en-US" sz="2150" dirty="0"/>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Small Spanish/English dictionary</a:t>
            </a:r>
            <a:endParaRPr lang="en-GB" altLang="en-US" sz="2150" dirty="0"/>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Phone charger and </a:t>
            </a:r>
            <a:r>
              <a:rPr lang="en-GB" altLang="en-US" sz="2150" u="sng" dirty="0">
                <a:cs typeface="Times New Roman" panose="02020603050405020304" pitchFamily="18" charset="0"/>
              </a:rPr>
              <a:t>adapter plug</a:t>
            </a:r>
          </a:p>
          <a:p>
            <a:pPr marL="285750" indent="-285750">
              <a:spcBef>
                <a:spcPct val="0"/>
              </a:spcBef>
              <a:buFont typeface="Arial" panose="020B0604020202020204" pitchFamily="34" charset="0"/>
              <a:buChar char="•"/>
            </a:pPr>
            <a:r>
              <a:rPr lang="en-GB" altLang="en-US" sz="2150" dirty="0">
                <a:cs typeface="Times New Roman" panose="02020603050405020304" pitchFamily="18" charset="0"/>
              </a:rPr>
              <a:t>Travel sickness tablets / any medication you need e.g. inhaler, etc.</a:t>
            </a:r>
          </a:p>
        </p:txBody>
      </p:sp>
      <p:sp>
        <p:nvSpPr>
          <p:cNvPr id="4" name="Rectangle 3">
            <a:extLst>
              <a:ext uri="{FF2B5EF4-FFF2-40B4-BE49-F238E27FC236}">
                <a16:creationId xmlns:a16="http://schemas.microsoft.com/office/drawing/2014/main" id="{E4835272-3BFF-16A7-3F6F-2FD1D047BAB6}"/>
              </a:ext>
            </a:extLst>
          </p:cNvPr>
          <p:cNvSpPr/>
          <p:nvPr/>
        </p:nvSpPr>
        <p:spPr>
          <a:xfrm>
            <a:off x="1611682" y="393384"/>
            <a:ext cx="8545555" cy="524410"/>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r>
              <a:rPr lang="en-GB" sz="4400" b="1" dirty="0">
                <a:solidFill>
                  <a:srgbClr val="000000"/>
                </a:solidFill>
                <a:latin typeface="+mj-lt"/>
                <a:cs typeface="Arial" panose="020B0604020202020204" pitchFamily="34" charset="0"/>
              </a:rPr>
              <a:t>Essentials 1: </a:t>
            </a:r>
            <a:r>
              <a:rPr lang="en-GB" sz="4000" dirty="0">
                <a:latin typeface="+mj-lt"/>
              </a:rPr>
              <a:t>Suggested Kit List</a:t>
            </a:r>
          </a:p>
        </p:txBody>
      </p:sp>
      <p:pic>
        <p:nvPicPr>
          <p:cNvPr id="2" name="Picture 1">
            <a:extLst>
              <a:ext uri="{FF2B5EF4-FFF2-40B4-BE49-F238E27FC236}">
                <a16:creationId xmlns:a16="http://schemas.microsoft.com/office/drawing/2014/main" id="{C0E706C2-FA4C-65CE-CE6C-ABD2E9190111}"/>
              </a:ext>
            </a:extLst>
          </p:cNvPr>
          <p:cNvPicPr>
            <a:picLocks noChangeAspect="1"/>
          </p:cNvPicPr>
          <p:nvPr/>
        </p:nvPicPr>
        <p:blipFill>
          <a:blip r:embed="rId2"/>
          <a:stretch>
            <a:fillRect/>
          </a:stretch>
        </p:blipFill>
        <p:spPr>
          <a:xfrm>
            <a:off x="11127989" y="5468376"/>
            <a:ext cx="1025504" cy="1388973"/>
          </a:xfrm>
          <a:prstGeom prst="rect">
            <a:avLst/>
          </a:prstGeom>
        </p:spPr>
      </p:pic>
      <p:pic>
        <p:nvPicPr>
          <p:cNvPr id="5" name="Picture 4" descr="A circular emblem with text&#10;&#10;Description automatically generated with medium confidence">
            <a:extLst>
              <a:ext uri="{FF2B5EF4-FFF2-40B4-BE49-F238E27FC236}">
                <a16:creationId xmlns:a16="http://schemas.microsoft.com/office/drawing/2014/main" id="{10DFE46E-CD1A-F936-D360-2FB787CC5D54}"/>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553" y="-95"/>
            <a:ext cx="1285501" cy="1446550"/>
          </a:xfrm>
          <a:prstGeom prst="rect">
            <a:avLst/>
          </a:prstGeom>
        </p:spPr>
      </p:pic>
    </p:spTree>
    <p:extLst>
      <p:ext uri="{BB962C8B-B14F-4D97-AF65-F5344CB8AC3E}">
        <p14:creationId xmlns:p14="http://schemas.microsoft.com/office/powerpoint/2010/main" val="2281205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3684" y="953267"/>
            <a:ext cx="6741167" cy="3616375"/>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n-GB" sz="2100" dirty="0">
                <a:solidFill>
                  <a:srgbClr val="000000"/>
                </a:solidFill>
                <a:latin typeface="+mj-lt"/>
                <a:cs typeface="Arial" panose="020B0604020202020204" pitchFamily="34" charset="0"/>
              </a:rPr>
              <a:t>A bag for valuables - pouch / pocket / belt in which their mobile phone, information card, metro ticket and money can be kept and can be kept </a:t>
            </a:r>
            <a:r>
              <a:rPr lang="en-GB" sz="2100" b="1" dirty="0">
                <a:solidFill>
                  <a:srgbClr val="000000"/>
                </a:solidFill>
                <a:latin typeface="+mj-lt"/>
                <a:cs typeface="Arial" panose="020B0604020202020204" pitchFamily="34" charset="0"/>
              </a:rPr>
              <a:t>close to their body. </a:t>
            </a:r>
          </a:p>
          <a:p>
            <a:pPr marL="285750" indent="-285750">
              <a:spcAft>
                <a:spcPts val="600"/>
              </a:spcAft>
              <a:buFont typeface="Arial" panose="020B0604020202020204" pitchFamily="34" charset="0"/>
              <a:buChar char="•"/>
            </a:pPr>
            <a:endParaRPr lang="en-GB" sz="2000" b="1" dirty="0">
              <a:solidFill>
                <a:srgbClr val="000000"/>
              </a:solidFill>
              <a:latin typeface="+mj-lt"/>
              <a:cs typeface="Arial" panose="020B0604020202020204" pitchFamily="34" charset="0"/>
            </a:endParaRPr>
          </a:p>
          <a:p>
            <a:pPr>
              <a:spcAft>
                <a:spcPts val="600"/>
              </a:spcAft>
            </a:pPr>
            <a:r>
              <a:rPr lang="en-GB" sz="2100" dirty="0">
                <a:solidFill>
                  <a:srgbClr val="000000"/>
                </a:solidFill>
                <a:latin typeface="+mj-lt"/>
                <a:cs typeface="Arial" panose="020B0604020202020204" pitchFamily="34" charset="0"/>
              </a:rPr>
              <a:t>The week before the trip pupils involved will have a briefing about:</a:t>
            </a:r>
          </a:p>
          <a:p>
            <a:pPr marL="342900" indent="-342900">
              <a:spcAft>
                <a:spcPts val="600"/>
              </a:spcAft>
              <a:buFont typeface="Arial" panose="020B0604020202020204" pitchFamily="34" charset="0"/>
              <a:buChar char="•"/>
            </a:pPr>
            <a:r>
              <a:rPr lang="en-GB" sz="2100" dirty="0">
                <a:solidFill>
                  <a:srgbClr val="000000"/>
                </a:solidFill>
                <a:latin typeface="+mj-lt"/>
                <a:cs typeface="Arial" panose="020B0604020202020204" pitchFamily="34" charset="0"/>
              </a:rPr>
              <a:t>Behaviour expectations i.e. staying in their designated groups, etc. </a:t>
            </a:r>
          </a:p>
          <a:p>
            <a:pPr marL="342900" indent="-342900">
              <a:spcAft>
                <a:spcPts val="600"/>
              </a:spcAft>
              <a:buFont typeface="Arial" panose="020B0604020202020204" pitchFamily="34" charset="0"/>
              <a:buChar char="•"/>
            </a:pPr>
            <a:r>
              <a:rPr lang="en-GB" sz="2100" dirty="0">
                <a:solidFill>
                  <a:srgbClr val="000000"/>
                </a:solidFill>
                <a:latin typeface="+mj-lt"/>
                <a:cs typeface="Arial" panose="020B0604020202020204" pitchFamily="34" charset="0"/>
              </a:rPr>
              <a:t>Safety; what to do in case of an emergency, etc.</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036713">
            <a:off x="8446592" y="2461875"/>
            <a:ext cx="2293509" cy="1183451"/>
          </a:xfrm>
          <a:prstGeom prst="rect">
            <a:avLst/>
          </a:prstGeom>
          <a:ln>
            <a:solidFill>
              <a:schemeClr val="tx1"/>
            </a:solidFill>
          </a:ln>
        </p:spPr>
      </p:pic>
      <p:pic>
        <p:nvPicPr>
          <p:cNvPr id="10" name="Picture 9">
            <a:extLst>
              <a:ext uri="{FF2B5EF4-FFF2-40B4-BE49-F238E27FC236}">
                <a16:creationId xmlns:a16="http://schemas.microsoft.com/office/drawing/2014/main" id="{75678719-3E77-F831-04B7-FE4713D39A21}"/>
              </a:ext>
            </a:extLst>
          </p:cNvPr>
          <p:cNvPicPr>
            <a:picLocks noChangeAspect="1"/>
          </p:cNvPicPr>
          <p:nvPr/>
        </p:nvPicPr>
        <p:blipFill>
          <a:blip r:embed="rId3"/>
          <a:stretch>
            <a:fillRect/>
          </a:stretch>
        </p:blipFill>
        <p:spPr>
          <a:xfrm>
            <a:off x="11144705" y="5461603"/>
            <a:ext cx="1023777" cy="1386634"/>
          </a:xfrm>
          <a:prstGeom prst="rect">
            <a:avLst/>
          </a:prstGeom>
        </p:spPr>
      </p:pic>
      <p:pic>
        <p:nvPicPr>
          <p:cNvPr id="3" name="Picture 2" descr="A circular emblem with text&#10;&#10;Description automatically generated with medium confidence">
            <a:extLst>
              <a:ext uri="{FF2B5EF4-FFF2-40B4-BE49-F238E27FC236}">
                <a16:creationId xmlns:a16="http://schemas.microsoft.com/office/drawing/2014/main" id="{2A27C431-66BD-E2E3-484B-FE975FC93C21}"/>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
        <p:nvSpPr>
          <p:cNvPr id="12" name="Rectangle 11">
            <a:extLst>
              <a:ext uri="{FF2B5EF4-FFF2-40B4-BE49-F238E27FC236}">
                <a16:creationId xmlns:a16="http://schemas.microsoft.com/office/drawing/2014/main" id="{57F4C9D6-DF3C-F18A-7883-88D2905AA8D8}"/>
              </a:ext>
            </a:extLst>
          </p:cNvPr>
          <p:cNvSpPr/>
          <p:nvPr/>
        </p:nvSpPr>
        <p:spPr>
          <a:xfrm>
            <a:off x="1653645" y="234887"/>
            <a:ext cx="8545555" cy="524410"/>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r>
              <a:rPr lang="en-GB" sz="4400" b="1" dirty="0">
                <a:solidFill>
                  <a:srgbClr val="000000"/>
                </a:solidFill>
                <a:latin typeface="+mj-lt"/>
                <a:cs typeface="Arial" panose="020B0604020202020204" pitchFamily="34" charset="0"/>
              </a:rPr>
              <a:t>Essentials 2:</a:t>
            </a:r>
            <a:endParaRPr lang="en-GB" sz="4400" dirty="0">
              <a:latin typeface="+mj-lt"/>
            </a:endParaRPr>
          </a:p>
        </p:txBody>
      </p:sp>
      <p:sp>
        <p:nvSpPr>
          <p:cNvPr id="13" name="TextBox 12">
            <a:extLst>
              <a:ext uri="{FF2B5EF4-FFF2-40B4-BE49-F238E27FC236}">
                <a16:creationId xmlns:a16="http://schemas.microsoft.com/office/drawing/2014/main" id="{F16ACEBE-85B9-887F-707A-4D37850452FF}"/>
              </a:ext>
            </a:extLst>
          </p:cNvPr>
          <p:cNvSpPr txBox="1"/>
          <p:nvPr/>
        </p:nvSpPr>
        <p:spPr>
          <a:xfrm>
            <a:off x="1433684" y="4811286"/>
            <a:ext cx="6555493" cy="2046714"/>
          </a:xfrm>
          <a:prstGeom prst="rect">
            <a:avLst/>
          </a:prstGeom>
          <a:noFill/>
        </p:spPr>
        <p:txBody>
          <a:bodyPr wrap="square" rtlCol="0">
            <a:spAutoFit/>
          </a:bodyPr>
          <a:lstStyle/>
          <a:p>
            <a:pPr>
              <a:spcAft>
                <a:spcPts val="600"/>
              </a:spcAft>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When in Madrid to get around, we will sometimes use the metro. </a:t>
            </a:r>
          </a:p>
          <a:p>
            <a:pPr>
              <a:spcAft>
                <a:spcPts val="600"/>
              </a:spcAft>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On arrival, we will buy a pass, which cost 12.50 euros and will last the whole time that we are there. </a:t>
            </a:r>
          </a:p>
          <a:p>
            <a:pPr>
              <a:spcAft>
                <a:spcPts val="600"/>
              </a:spcAft>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Cash needed for this but the machines can be temperamental so a card might be useful. </a:t>
            </a:r>
          </a:p>
          <a:p>
            <a:pPr>
              <a:spcAft>
                <a:spcPts val="600"/>
              </a:spcAft>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Pupils will buy this and be responsible for it, any lost passes will need to be replaced by the pupil. </a:t>
            </a:r>
          </a:p>
        </p:txBody>
      </p:sp>
      <p:pic>
        <p:nvPicPr>
          <p:cNvPr id="14" name="Picture 13">
            <a:extLst>
              <a:ext uri="{FF2B5EF4-FFF2-40B4-BE49-F238E27FC236}">
                <a16:creationId xmlns:a16="http://schemas.microsoft.com/office/drawing/2014/main" id="{E0F86A1F-17DC-A696-A5D6-3B5A0E32179F}"/>
              </a:ext>
            </a:extLst>
          </p:cNvPr>
          <p:cNvPicPr>
            <a:picLocks noChangeAspect="1"/>
          </p:cNvPicPr>
          <p:nvPr/>
        </p:nvPicPr>
        <p:blipFill>
          <a:blip r:embed="rId5"/>
          <a:stretch>
            <a:fillRect/>
          </a:stretch>
        </p:blipFill>
        <p:spPr>
          <a:xfrm rot="1950225">
            <a:off x="8587324" y="718945"/>
            <a:ext cx="2329339" cy="1766373"/>
          </a:xfrm>
          <a:prstGeom prst="rect">
            <a:avLst/>
          </a:prstGeom>
          <a:ln>
            <a:solidFill>
              <a:schemeClr val="tx1"/>
            </a:solidFill>
          </a:ln>
        </p:spPr>
      </p:pic>
      <p:pic>
        <p:nvPicPr>
          <p:cNvPr id="15" name="Picture 14">
            <a:extLst>
              <a:ext uri="{FF2B5EF4-FFF2-40B4-BE49-F238E27FC236}">
                <a16:creationId xmlns:a16="http://schemas.microsoft.com/office/drawing/2014/main" id="{DBAA9E09-8246-EF62-075B-42487122A11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89664" y="1351427"/>
            <a:ext cx="2514600" cy="2681344"/>
          </a:xfrm>
          <a:prstGeom prst="rect">
            <a:avLst/>
          </a:prstGeom>
          <a:ln>
            <a:noFill/>
          </a:ln>
        </p:spPr>
      </p:pic>
      <p:pic>
        <p:nvPicPr>
          <p:cNvPr id="11268" name="Picture 4" descr="Transport Card Madrid: How the Tarjeta Multi works (2026)">
            <a:extLst>
              <a:ext uri="{FF2B5EF4-FFF2-40B4-BE49-F238E27FC236}">
                <a16:creationId xmlns:a16="http://schemas.microsoft.com/office/drawing/2014/main" id="{6B9278E9-C728-C668-A584-422851D641A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98308" y="4890423"/>
            <a:ext cx="2638425" cy="17335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91D6FFB-0628-9C0B-AFEB-58B1F284CF4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135461">
            <a:off x="8678343" y="3000812"/>
            <a:ext cx="2293509" cy="1183451"/>
          </a:xfrm>
          <a:prstGeom prst="rect">
            <a:avLst/>
          </a:prstGeom>
          <a:ln>
            <a:solidFill>
              <a:schemeClr val="tx1"/>
            </a:solidFill>
          </a:ln>
        </p:spPr>
      </p:pic>
      <p:sp>
        <p:nvSpPr>
          <p:cNvPr id="6" name="Arrow: Right 5">
            <a:extLst>
              <a:ext uri="{FF2B5EF4-FFF2-40B4-BE49-F238E27FC236}">
                <a16:creationId xmlns:a16="http://schemas.microsoft.com/office/drawing/2014/main" id="{C31F4748-A3BF-BB89-7ED1-AE701621AA23}"/>
              </a:ext>
            </a:extLst>
          </p:cNvPr>
          <p:cNvSpPr/>
          <p:nvPr/>
        </p:nvSpPr>
        <p:spPr>
          <a:xfrm>
            <a:off x="7238596" y="5601154"/>
            <a:ext cx="1427145" cy="145597"/>
          </a:xfrm>
          <a:prstGeom prst="rightArrow">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59441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80F0A-24FD-0B9D-508F-D0AA4B75A2BF}"/>
              </a:ext>
            </a:extLst>
          </p:cNvPr>
          <p:cNvSpPr>
            <a:spLocks noGrp="1"/>
          </p:cNvSpPr>
          <p:nvPr>
            <p:ph type="title"/>
          </p:nvPr>
        </p:nvSpPr>
        <p:spPr>
          <a:xfrm>
            <a:off x="1536492" y="192608"/>
            <a:ext cx="10515600" cy="1325563"/>
          </a:xfrm>
        </p:spPr>
        <p:txBody>
          <a:bodyPr>
            <a:normAutofit/>
          </a:bodyPr>
          <a:lstStyle/>
          <a:p>
            <a:r>
              <a:rPr lang="en-GB" dirty="0"/>
              <a:t>Mobile phones</a:t>
            </a:r>
          </a:p>
        </p:txBody>
      </p:sp>
      <p:sp>
        <p:nvSpPr>
          <p:cNvPr id="3" name="Content Placeholder 2">
            <a:extLst>
              <a:ext uri="{FF2B5EF4-FFF2-40B4-BE49-F238E27FC236}">
                <a16:creationId xmlns:a16="http://schemas.microsoft.com/office/drawing/2014/main" id="{B5921633-C451-7618-AE76-A48BC5368477}"/>
              </a:ext>
            </a:extLst>
          </p:cNvPr>
          <p:cNvSpPr>
            <a:spLocks noGrp="1"/>
          </p:cNvSpPr>
          <p:nvPr>
            <p:ph idx="1"/>
          </p:nvPr>
        </p:nvSpPr>
        <p:spPr>
          <a:xfrm>
            <a:off x="4352544" y="1653279"/>
            <a:ext cx="6806438" cy="4351338"/>
          </a:xfrm>
        </p:spPr>
        <p:txBody>
          <a:bodyPr>
            <a:normAutofit/>
          </a:bodyPr>
          <a:lstStyle/>
          <a:p>
            <a:pPr marL="0" indent="0" algn="ctr">
              <a:lnSpc>
                <a:spcPct val="150000"/>
              </a:lnSpc>
              <a:buNone/>
            </a:pPr>
            <a:r>
              <a:rPr lang="en-GB" dirty="0"/>
              <a:t>Permitted – but pupils will be solely responsible for these</a:t>
            </a:r>
          </a:p>
          <a:p>
            <a:pPr marL="0" indent="0" algn="ctr">
              <a:lnSpc>
                <a:spcPct val="150000"/>
              </a:lnSpc>
              <a:buNone/>
            </a:pPr>
            <a:r>
              <a:rPr lang="en-GB" b="1" dirty="0"/>
              <a:t>Not allowed during meal times </a:t>
            </a:r>
          </a:p>
          <a:p>
            <a:pPr marL="0" indent="0" algn="ctr">
              <a:lnSpc>
                <a:spcPct val="150000"/>
              </a:lnSpc>
              <a:buNone/>
            </a:pPr>
            <a:r>
              <a:rPr lang="en-GB" dirty="0"/>
              <a:t>These will be </a:t>
            </a:r>
            <a:r>
              <a:rPr lang="en-GB" b="1" dirty="0"/>
              <a:t>collected</a:t>
            </a:r>
            <a:r>
              <a:rPr lang="en-GB" dirty="0"/>
              <a:t> in each evening </a:t>
            </a:r>
            <a:r>
              <a:rPr lang="en-GB" b="1" dirty="0"/>
              <a:t>before bed </a:t>
            </a:r>
            <a:r>
              <a:rPr lang="en-GB" dirty="0"/>
              <a:t>and returned the next morning</a:t>
            </a:r>
          </a:p>
        </p:txBody>
      </p:sp>
      <p:pic>
        <p:nvPicPr>
          <p:cNvPr id="4" name="Picture 3">
            <a:extLst>
              <a:ext uri="{FF2B5EF4-FFF2-40B4-BE49-F238E27FC236}">
                <a16:creationId xmlns:a16="http://schemas.microsoft.com/office/drawing/2014/main" id="{76967E1E-D350-E0EA-A3C0-750B05A7A3A5}"/>
              </a:ext>
            </a:extLst>
          </p:cNvPr>
          <p:cNvPicPr>
            <a:picLocks noChangeAspect="1"/>
          </p:cNvPicPr>
          <p:nvPr/>
        </p:nvPicPr>
        <p:blipFill>
          <a:blip r:embed="rId2"/>
          <a:stretch>
            <a:fillRect/>
          </a:stretch>
        </p:blipFill>
        <p:spPr>
          <a:xfrm>
            <a:off x="10918421" y="5151886"/>
            <a:ext cx="1259174" cy="1705463"/>
          </a:xfrm>
          <a:prstGeom prst="rect">
            <a:avLst/>
          </a:prstGeom>
        </p:spPr>
      </p:pic>
      <p:pic>
        <p:nvPicPr>
          <p:cNvPr id="5" name="Picture 4" descr="A circular emblem with text&#10;&#10;Description automatically generated with medium confidence">
            <a:extLst>
              <a:ext uri="{FF2B5EF4-FFF2-40B4-BE49-F238E27FC236}">
                <a16:creationId xmlns:a16="http://schemas.microsoft.com/office/drawing/2014/main" id="{1A9E54BE-7E88-25FE-0E96-33A045DD95CD}"/>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pic>
        <p:nvPicPr>
          <p:cNvPr id="6" name="Picture 5">
            <a:extLst>
              <a:ext uri="{FF2B5EF4-FFF2-40B4-BE49-F238E27FC236}">
                <a16:creationId xmlns:a16="http://schemas.microsoft.com/office/drawing/2014/main" id="{3F0BA6FD-DB81-95F7-88AF-275570260AD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5896" y="1820295"/>
            <a:ext cx="4080742" cy="4351337"/>
          </a:xfrm>
          <a:prstGeom prst="rect">
            <a:avLst/>
          </a:prstGeom>
          <a:ln>
            <a:noFill/>
          </a:ln>
        </p:spPr>
      </p:pic>
    </p:spTree>
    <p:extLst>
      <p:ext uri="{BB962C8B-B14F-4D97-AF65-F5344CB8AC3E}">
        <p14:creationId xmlns:p14="http://schemas.microsoft.com/office/powerpoint/2010/main" val="775636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89F12-732A-C01F-8327-06B354CDB3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AA379E-F1CD-E3B8-FF8A-CEB24EE03A2D}"/>
              </a:ext>
            </a:extLst>
          </p:cNvPr>
          <p:cNvSpPr>
            <a:spLocks noGrp="1"/>
          </p:cNvSpPr>
          <p:nvPr>
            <p:ph type="title"/>
          </p:nvPr>
        </p:nvSpPr>
        <p:spPr>
          <a:xfrm>
            <a:off x="1536492" y="192608"/>
            <a:ext cx="10515600" cy="1325563"/>
          </a:xfrm>
        </p:spPr>
        <p:txBody>
          <a:bodyPr>
            <a:normAutofit/>
          </a:bodyPr>
          <a:lstStyle/>
          <a:p>
            <a:r>
              <a:rPr lang="en-GB" dirty="0"/>
              <a:t>Dietary requirements</a:t>
            </a:r>
          </a:p>
        </p:txBody>
      </p:sp>
      <p:sp>
        <p:nvSpPr>
          <p:cNvPr id="3" name="Content Placeholder 2">
            <a:extLst>
              <a:ext uri="{FF2B5EF4-FFF2-40B4-BE49-F238E27FC236}">
                <a16:creationId xmlns:a16="http://schemas.microsoft.com/office/drawing/2014/main" id="{677E648E-B1E3-386D-7FDF-9AC3B9268C2E}"/>
              </a:ext>
            </a:extLst>
          </p:cNvPr>
          <p:cNvSpPr>
            <a:spLocks noGrp="1"/>
          </p:cNvSpPr>
          <p:nvPr>
            <p:ph idx="1"/>
          </p:nvPr>
        </p:nvSpPr>
        <p:spPr>
          <a:xfrm>
            <a:off x="1267968" y="1862201"/>
            <a:ext cx="10515600" cy="4351338"/>
          </a:xfrm>
        </p:spPr>
        <p:txBody>
          <a:bodyPr/>
          <a:lstStyle/>
          <a:p>
            <a:pPr marL="0" indent="0">
              <a:lnSpc>
                <a:spcPct val="150000"/>
              </a:lnSpc>
              <a:buNone/>
            </a:pPr>
            <a:r>
              <a:rPr lang="en-GB" dirty="0"/>
              <a:t>Dietary Requirements: We must be advised of any serious allergies at least 6 weeks before travel. </a:t>
            </a:r>
          </a:p>
          <a:p>
            <a:pPr marL="0" indent="0">
              <a:lnSpc>
                <a:spcPct val="150000"/>
              </a:lnSpc>
              <a:buNone/>
            </a:pPr>
            <a:r>
              <a:rPr lang="en-GB" dirty="0"/>
              <a:t>Most have but if anything was missed/has changed please inform ASAP. </a:t>
            </a:r>
          </a:p>
        </p:txBody>
      </p:sp>
      <p:pic>
        <p:nvPicPr>
          <p:cNvPr id="4" name="Picture 3">
            <a:extLst>
              <a:ext uri="{FF2B5EF4-FFF2-40B4-BE49-F238E27FC236}">
                <a16:creationId xmlns:a16="http://schemas.microsoft.com/office/drawing/2014/main" id="{02E0D25B-90E9-A5E0-ADEE-E3BBEECBCB44}"/>
              </a:ext>
            </a:extLst>
          </p:cNvPr>
          <p:cNvPicPr>
            <a:picLocks noChangeAspect="1"/>
          </p:cNvPicPr>
          <p:nvPr/>
        </p:nvPicPr>
        <p:blipFill>
          <a:blip r:embed="rId2"/>
          <a:stretch>
            <a:fillRect/>
          </a:stretch>
        </p:blipFill>
        <p:spPr>
          <a:xfrm>
            <a:off x="10918421" y="5151886"/>
            <a:ext cx="1259174" cy="1705463"/>
          </a:xfrm>
          <a:prstGeom prst="rect">
            <a:avLst/>
          </a:prstGeom>
        </p:spPr>
      </p:pic>
      <p:pic>
        <p:nvPicPr>
          <p:cNvPr id="5" name="Picture 4" descr="A circular emblem with text&#10;&#10;Description automatically generated with medium confidence">
            <a:extLst>
              <a:ext uri="{FF2B5EF4-FFF2-40B4-BE49-F238E27FC236}">
                <a16:creationId xmlns:a16="http://schemas.microsoft.com/office/drawing/2014/main" id="{4C4DB2C5-F618-6835-37E8-4A0BDC406EEF}"/>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Tree>
    <p:extLst>
      <p:ext uri="{BB962C8B-B14F-4D97-AF65-F5344CB8AC3E}">
        <p14:creationId xmlns:p14="http://schemas.microsoft.com/office/powerpoint/2010/main" val="5275918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BE1309-70DA-D2E9-7F37-772FB1E42BF5}"/>
              </a:ext>
            </a:extLst>
          </p:cNvPr>
          <p:cNvSpPr txBox="1"/>
          <p:nvPr/>
        </p:nvSpPr>
        <p:spPr>
          <a:xfrm>
            <a:off x="932688" y="1203454"/>
            <a:ext cx="11119404" cy="5586145"/>
          </a:xfrm>
          <a:prstGeom prst="rect">
            <a:avLst/>
          </a:prstGeom>
          <a:noFill/>
        </p:spPr>
        <p:txBody>
          <a:bodyPr wrap="square">
            <a:spAutoFit/>
          </a:bodyPr>
          <a:lstStyle/>
          <a:p>
            <a:pPr marL="342900" indent="-342900">
              <a:spcBef>
                <a:spcPct val="0"/>
              </a:spcBef>
              <a:buFont typeface="Arial" panose="020B0604020202020204" pitchFamily="34" charset="0"/>
              <a:buChar char="•"/>
            </a:pPr>
            <a:r>
              <a:rPr lang="en-GB" altLang="en-US" sz="2100" dirty="0">
                <a:cs typeface="Times New Roman" panose="02020603050405020304" pitchFamily="18" charset="0"/>
              </a:rPr>
              <a:t>Pupils are permitted to bring phones, but they are their responsibility. </a:t>
            </a:r>
            <a:r>
              <a:rPr lang="en-GB" altLang="en-US" sz="2100" b="1" dirty="0">
                <a:cs typeface="Times New Roman" panose="02020603050405020304" pitchFamily="18" charset="0"/>
              </a:rPr>
              <a:t>These will be collected every night before bedtime.</a:t>
            </a:r>
          </a:p>
          <a:p>
            <a:pPr marL="342900" indent="-342900">
              <a:spcBef>
                <a:spcPct val="0"/>
              </a:spcBef>
              <a:buFont typeface="Arial" panose="020B0604020202020204" pitchFamily="34" charset="0"/>
              <a:buChar char="•"/>
            </a:pPr>
            <a:endParaRPr lang="en-GB" altLang="en-US" sz="2100" dirty="0">
              <a:cs typeface="Times New Roman" panose="02020603050405020304" pitchFamily="18" charset="0"/>
            </a:endParaRPr>
          </a:p>
          <a:p>
            <a:pPr marL="342900" indent="-342900">
              <a:spcBef>
                <a:spcPct val="0"/>
              </a:spcBef>
              <a:buFont typeface="Arial" panose="020B0604020202020204" pitchFamily="34" charset="0"/>
              <a:buChar char="•"/>
            </a:pPr>
            <a:r>
              <a:rPr lang="en-GB" altLang="en-US" sz="2100" dirty="0">
                <a:cs typeface="Times New Roman" panose="02020603050405020304" pitchFamily="18" charset="0"/>
              </a:rPr>
              <a:t>Please do not upload photos of other pupils onto social media.</a:t>
            </a:r>
          </a:p>
          <a:p>
            <a:pPr marL="342900" indent="-342900">
              <a:spcBef>
                <a:spcPct val="0"/>
              </a:spcBef>
              <a:buFont typeface="Arial" panose="020B0604020202020204" pitchFamily="34" charset="0"/>
              <a:buChar char="•"/>
            </a:pPr>
            <a:endParaRPr lang="en-GB" altLang="en-US" sz="2100" dirty="0">
              <a:cs typeface="Times New Roman" panose="02020603050405020304" pitchFamily="18" charset="0"/>
            </a:endParaRPr>
          </a:p>
          <a:p>
            <a:pPr marL="342900" indent="-342900">
              <a:spcBef>
                <a:spcPct val="0"/>
              </a:spcBef>
              <a:buFont typeface="Arial" panose="020B0604020202020204" pitchFamily="34" charset="0"/>
              <a:buChar char="•"/>
            </a:pPr>
            <a:r>
              <a:rPr lang="en-GB" altLang="en-US" sz="2100" dirty="0">
                <a:cs typeface="Times New Roman" panose="02020603050405020304" pitchFamily="18" charset="0"/>
              </a:rPr>
              <a:t>If pupils are using phones incorrectly, we will confiscate them.</a:t>
            </a:r>
          </a:p>
          <a:p>
            <a:pPr marL="342900" indent="-342900">
              <a:spcBef>
                <a:spcPct val="0"/>
              </a:spcBef>
              <a:buFont typeface="Arial" panose="020B0604020202020204" pitchFamily="34" charset="0"/>
              <a:buChar char="•"/>
            </a:pPr>
            <a:endParaRPr lang="en-GB" altLang="en-US" sz="2100" b="1" dirty="0">
              <a:cs typeface="Times New Roman" panose="02020603050405020304" pitchFamily="18" charset="0"/>
            </a:endParaRPr>
          </a:p>
          <a:p>
            <a:pPr marL="342900" indent="-342900">
              <a:spcBef>
                <a:spcPct val="0"/>
              </a:spcBef>
              <a:buFont typeface="Arial" panose="020B0604020202020204" pitchFamily="34" charset="0"/>
              <a:buChar char="•"/>
            </a:pPr>
            <a:r>
              <a:rPr lang="en-GB" altLang="en-US" sz="2100" b="1" dirty="0">
                <a:cs typeface="Times New Roman" panose="02020603050405020304" pitchFamily="18" charset="0"/>
              </a:rPr>
              <a:t>Avoid bringing other valuables - </a:t>
            </a:r>
            <a:r>
              <a:rPr lang="en-GB" altLang="en-US" sz="2100" b="1" u="sng" dirty="0">
                <a:cs typeface="Times New Roman" panose="02020603050405020304" pitchFamily="18" charset="0"/>
              </a:rPr>
              <a:t>Pick pocketing is common in Madrid </a:t>
            </a:r>
            <a:r>
              <a:rPr lang="en-GB" altLang="en-US" sz="2100" u="sng" dirty="0">
                <a:cs typeface="Times New Roman" panose="02020603050405020304" pitchFamily="18" charset="0"/>
              </a:rPr>
              <a:t>please ensure all money is kept in zipped wallets and bags.</a:t>
            </a:r>
          </a:p>
          <a:p>
            <a:pPr marL="342900" indent="-342900">
              <a:spcBef>
                <a:spcPct val="0"/>
              </a:spcBef>
              <a:buFont typeface="Arial" panose="020B0604020202020204" pitchFamily="34" charset="0"/>
              <a:buChar char="•"/>
            </a:pPr>
            <a:endParaRPr lang="en-GB" altLang="en-US" sz="2100" dirty="0">
              <a:cs typeface="Times New Roman" panose="02020603050405020304" pitchFamily="18" charset="0"/>
            </a:endParaRPr>
          </a:p>
          <a:p>
            <a:pPr marL="342900" indent="-342900">
              <a:spcBef>
                <a:spcPct val="0"/>
              </a:spcBef>
              <a:buFont typeface="Arial" panose="020B0604020202020204" pitchFamily="34" charset="0"/>
              <a:buChar char="•"/>
            </a:pPr>
            <a:r>
              <a:rPr lang="en-GB" altLang="en-US" sz="2100" dirty="0">
                <a:cs typeface="Times New Roman" panose="02020603050405020304" pitchFamily="18" charset="0"/>
              </a:rPr>
              <a:t>Money – Suggested £20 sterling in case of delays at the Airport.</a:t>
            </a:r>
          </a:p>
          <a:p>
            <a:pPr marL="342900" indent="-342900">
              <a:spcBef>
                <a:spcPct val="0"/>
              </a:spcBef>
              <a:buFont typeface="Arial" panose="020B0604020202020204" pitchFamily="34" charset="0"/>
              <a:buChar char="•"/>
            </a:pPr>
            <a:endParaRPr lang="en-GB" altLang="en-US" sz="2100" dirty="0">
              <a:cs typeface="Times New Roman" panose="02020603050405020304" pitchFamily="18" charset="0"/>
            </a:endParaRPr>
          </a:p>
          <a:p>
            <a:pPr marL="342900" indent="-342900">
              <a:spcBef>
                <a:spcPct val="0"/>
              </a:spcBef>
              <a:buFont typeface="Arial" panose="020B0604020202020204" pitchFamily="34" charset="0"/>
              <a:buChar char="•"/>
            </a:pPr>
            <a:r>
              <a:rPr lang="en-GB" altLang="en-US" sz="2100" b="1" dirty="0">
                <a:cs typeface="Times New Roman" panose="02020603050405020304" pitchFamily="18" charset="0"/>
              </a:rPr>
              <a:t>Lunch for Saturday and for Sunday 15€ per meal.</a:t>
            </a:r>
          </a:p>
          <a:p>
            <a:pPr>
              <a:spcBef>
                <a:spcPct val="0"/>
              </a:spcBef>
            </a:pPr>
            <a:r>
              <a:rPr lang="en-GB" altLang="en-US" sz="2100" b="1" dirty="0">
                <a:cs typeface="Times New Roman" panose="02020603050405020304" pitchFamily="18" charset="0"/>
              </a:rPr>
              <a:t>   </a:t>
            </a:r>
            <a:r>
              <a:rPr lang="en-GB" altLang="en-US" sz="2100" dirty="0">
                <a:cs typeface="Times New Roman" panose="02020603050405020304" pitchFamily="18" charset="0"/>
              </a:rPr>
              <a:t>To be put in an envelope with pupil name on and given in before departure.</a:t>
            </a:r>
          </a:p>
          <a:p>
            <a:pPr marL="342900" indent="-342900">
              <a:spcBef>
                <a:spcPct val="0"/>
              </a:spcBef>
              <a:buFont typeface="Arial" panose="020B0604020202020204" pitchFamily="34" charset="0"/>
              <a:buChar char="•"/>
            </a:pPr>
            <a:endParaRPr lang="en-GB" altLang="en-US" sz="2100" dirty="0">
              <a:highlight>
                <a:srgbClr val="00FF00"/>
              </a:highlight>
              <a:cs typeface="Times New Roman" panose="02020603050405020304" pitchFamily="18" charset="0"/>
            </a:endParaRPr>
          </a:p>
          <a:p>
            <a:pPr marL="342900" indent="-342900">
              <a:spcBef>
                <a:spcPct val="0"/>
              </a:spcBef>
              <a:buFont typeface="Arial" panose="020B0604020202020204" pitchFamily="34" charset="0"/>
              <a:buChar char="•"/>
            </a:pPr>
            <a:r>
              <a:rPr lang="en-GB" altLang="en-US" sz="2100" dirty="0">
                <a:cs typeface="Times New Roman" panose="02020603050405020304" pitchFamily="18" charset="0"/>
              </a:rPr>
              <a:t>No more than 100 Euros for spending on gifts, snacks, drinks, etc.</a:t>
            </a:r>
          </a:p>
          <a:p>
            <a:pPr>
              <a:spcBef>
                <a:spcPct val="0"/>
              </a:spcBef>
            </a:pPr>
            <a:r>
              <a:rPr lang="en-GB" altLang="en-US" sz="2100" dirty="0">
                <a:cs typeface="Times New Roman" panose="02020603050405020304" pitchFamily="18" charset="0"/>
              </a:rPr>
              <a:t>     Pupils can bring bank cards if they wish but they are their responsibility. </a:t>
            </a:r>
          </a:p>
        </p:txBody>
      </p:sp>
      <p:sp>
        <p:nvSpPr>
          <p:cNvPr id="4" name="Rectangle 3">
            <a:extLst>
              <a:ext uri="{FF2B5EF4-FFF2-40B4-BE49-F238E27FC236}">
                <a16:creationId xmlns:a16="http://schemas.microsoft.com/office/drawing/2014/main" id="{E4835272-3BFF-16A7-3F6F-2FD1D047BAB6}"/>
              </a:ext>
            </a:extLst>
          </p:cNvPr>
          <p:cNvSpPr/>
          <p:nvPr/>
        </p:nvSpPr>
        <p:spPr>
          <a:xfrm>
            <a:off x="1373056" y="431468"/>
            <a:ext cx="4558352" cy="573740"/>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r>
              <a:rPr lang="en-GB" sz="4400" dirty="0">
                <a:latin typeface="+mj-lt"/>
              </a:rPr>
              <a:t>Valuables</a:t>
            </a:r>
          </a:p>
        </p:txBody>
      </p:sp>
      <p:pic>
        <p:nvPicPr>
          <p:cNvPr id="2" name="Picture 1">
            <a:extLst>
              <a:ext uri="{FF2B5EF4-FFF2-40B4-BE49-F238E27FC236}">
                <a16:creationId xmlns:a16="http://schemas.microsoft.com/office/drawing/2014/main" id="{5C43AACB-1E65-3113-528B-D731D142949E}"/>
              </a:ext>
            </a:extLst>
          </p:cNvPr>
          <p:cNvPicPr>
            <a:picLocks noChangeAspect="1"/>
          </p:cNvPicPr>
          <p:nvPr/>
        </p:nvPicPr>
        <p:blipFill>
          <a:blip r:embed="rId2"/>
          <a:stretch>
            <a:fillRect/>
          </a:stretch>
        </p:blipFill>
        <p:spPr>
          <a:xfrm>
            <a:off x="11259312" y="5608970"/>
            <a:ext cx="902507" cy="1222383"/>
          </a:xfrm>
          <a:prstGeom prst="rect">
            <a:avLst/>
          </a:prstGeom>
        </p:spPr>
      </p:pic>
      <p:pic>
        <p:nvPicPr>
          <p:cNvPr id="5" name="Picture 4" descr="A circular emblem with text&#10;&#10;Description automatically generated with medium confidence">
            <a:extLst>
              <a:ext uri="{FF2B5EF4-FFF2-40B4-BE49-F238E27FC236}">
                <a16:creationId xmlns:a16="http://schemas.microsoft.com/office/drawing/2014/main" id="{BBE84669-25B7-865E-F46E-9FF7EE3AD36D}"/>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986699" cy="1110314"/>
          </a:xfrm>
          <a:prstGeom prst="rect">
            <a:avLst/>
          </a:prstGeom>
        </p:spPr>
      </p:pic>
    </p:spTree>
    <p:extLst>
      <p:ext uri="{BB962C8B-B14F-4D97-AF65-F5344CB8AC3E}">
        <p14:creationId xmlns:p14="http://schemas.microsoft.com/office/powerpoint/2010/main" val="41484181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BE1309-70DA-D2E9-7F37-772FB1E42BF5}"/>
              </a:ext>
            </a:extLst>
          </p:cNvPr>
          <p:cNvSpPr txBox="1"/>
          <p:nvPr/>
        </p:nvSpPr>
        <p:spPr>
          <a:xfrm>
            <a:off x="1314401" y="1256467"/>
            <a:ext cx="10721472" cy="5509200"/>
          </a:xfrm>
          <a:prstGeom prst="rect">
            <a:avLst/>
          </a:prstGeom>
          <a:noFill/>
        </p:spPr>
        <p:txBody>
          <a:bodyPr wrap="square">
            <a:spAutoFit/>
          </a:bodyPr>
          <a:lstStyle/>
          <a:p>
            <a:pPr>
              <a:spcBef>
                <a:spcPct val="0"/>
              </a:spcBef>
            </a:pPr>
            <a:r>
              <a:rPr lang="en-GB" altLang="en-US" sz="2200" dirty="0">
                <a:cs typeface="Times New Roman" panose="02020603050405020304" pitchFamily="18" charset="0"/>
              </a:rPr>
              <a:t>Please bring packed breakfast &amp; lunch to eat at the airport if not </a:t>
            </a:r>
            <a:r>
              <a:rPr lang="en-GB" altLang="en-US" sz="2200">
                <a:cs typeface="Times New Roman" panose="02020603050405020304" pitchFamily="18" charset="0"/>
              </a:rPr>
              <a:t>buying it for </a:t>
            </a:r>
            <a:r>
              <a:rPr lang="en-GB" altLang="en-US" sz="2200" dirty="0">
                <a:cs typeface="Times New Roman" panose="02020603050405020304" pitchFamily="18" charset="0"/>
              </a:rPr>
              <a:t>the first day.</a:t>
            </a:r>
          </a:p>
          <a:p>
            <a:pPr>
              <a:spcBef>
                <a:spcPct val="0"/>
              </a:spcBef>
            </a:pPr>
            <a:endParaRPr lang="en-GB" altLang="en-US" sz="2200" dirty="0">
              <a:cs typeface="Times New Roman" panose="02020603050405020304" pitchFamily="18" charset="0"/>
            </a:endParaRPr>
          </a:p>
          <a:p>
            <a:pPr>
              <a:spcBef>
                <a:spcPct val="0"/>
              </a:spcBef>
            </a:pPr>
            <a:r>
              <a:rPr lang="en-GB" altLang="en-US" sz="2200" dirty="0">
                <a:cs typeface="Times New Roman" panose="02020603050405020304" pitchFamily="18" charset="0"/>
              </a:rPr>
              <a:t>Breakfast and dinner is provided everyday however pupils may wish to pack snacks for the duration.</a:t>
            </a:r>
          </a:p>
          <a:p>
            <a:pPr>
              <a:spcBef>
                <a:spcPct val="0"/>
              </a:spcBef>
            </a:pPr>
            <a:endParaRPr lang="en-GB" altLang="en-US" sz="2200" dirty="0">
              <a:cs typeface="Times New Roman" panose="02020603050405020304" pitchFamily="18" charset="0"/>
            </a:endParaRPr>
          </a:p>
          <a:p>
            <a:pPr>
              <a:spcBef>
                <a:spcPct val="0"/>
              </a:spcBef>
            </a:pPr>
            <a:r>
              <a:rPr lang="en-GB" altLang="en-US" sz="2200" dirty="0">
                <a:cs typeface="Times New Roman" panose="02020603050405020304" pitchFamily="18" charset="0"/>
              </a:rPr>
              <a:t>It will be hot so please avoid chocolate as this will melt. Some cereal bars, biscuits and crisps.</a:t>
            </a:r>
          </a:p>
          <a:p>
            <a:pPr>
              <a:spcBef>
                <a:spcPct val="0"/>
              </a:spcBef>
            </a:pPr>
            <a:endParaRPr lang="en-GB" altLang="en-US" sz="2200" b="1" dirty="0">
              <a:solidFill>
                <a:srgbClr val="FF0000"/>
              </a:solidFill>
              <a:cs typeface="Times New Roman" panose="02020603050405020304" pitchFamily="18" charset="0"/>
            </a:endParaRPr>
          </a:p>
          <a:p>
            <a:pPr>
              <a:spcBef>
                <a:spcPct val="0"/>
              </a:spcBef>
            </a:pPr>
            <a:r>
              <a:rPr lang="en-GB" altLang="en-US" sz="2200" b="1" dirty="0">
                <a:solidFill>
                  <a:srgbClr val="FF0000"/>
                </a:solidFill>
                <a:cs typeface="Times New Roman" panose="02020603050405020304" pitchFamily="18" charset="0"/>
              </a:rPr>
              <a:t>PLEASE NO NUTS – WE ARE A NUT FREE SCHOOL </a:t>
            </a:r>
          </a:p>
          <a:p>
            <a:pPr>
              <a:spcBef>
                <a:spcPct val="0"/>
              </a:spcBef>
            </a:pPr>
            <a:endParaRPr lang="en-GB" altLang="en-US" sz="2200" b="1" dirty="0">
              <a:solidFill>
                <a:srgbClr val="FF0000"/>
              </a:solidFill>
              <a:cs typeface="Times New Roman" panose="02020603050405020304" pitchFamily="18" charset="0"/>
            </a:endParaRPr>
          </a:p>
          <a:p>
            <a:pPr>
              <a:spcBef>
                <a:spcPct val="0"/>
              </a:spcBef>
            </a:pPr>
            <a:r>
              <a:rPr lang="en-GB" altLang="en-US" sz="2200" dirty="0">
                <a:cs typeface="Times New Roman" panose="02020603050405020304" pitchFamily="18" charset="0"/>
              </a:rPr>
              <a:t>A refillable water bottle – very important!!</a:t>
            </a:r>
          </a:p>
          <a:p>
            <a:pPr>
              <a:spcBef>
                <a:spcPct val="0"/>
              </a:spcBef>
            </a:pPr>
            <a:endParaRPr lang="en-GB" altLang="en-US" sz="2200" dirty="0">
              <a:cs typeface="Times New Roman" panose="02020603050405020304" pitchFamily="18" charset="0"/>
            </a:endParaRPr>
          </a:p>
          <a:p>
            <a:pPr>
              <a:spcBef>
                <a:spcPct val="0"/>
              </a:spcBef>
            </a:pPr>
            <a:r>
              <a:rPr lang="en-GB" altLang="en-US" sz="2200" b="1" u="sng" dirty="0">
                <a:cs typeface="Times New Roman" panose="02020603050405020304" pitchFamily="18" charset="0"/>
              </a:rPr>
              <a:t>Return on Friday: </a:t>
            </a:r>
          </a:p>
          <a:p>
            <a:pPr>
              <a:spcBef>
                <a:spcPct val="0"/>
              </a:spcBef>
            </a:pPr>
            <a:r>
              <a:rPr lang="en-GB" altLang="en-US" sz="2200" dirty="0">
                <a:cs typeface="Times New Roman" panose="02020603050405020304" pitchFamily="18" charset="0"/>
              </a:rPr>
              <a:t>Pupils may bring some extra money to purchase dinner at the airport as </a:t>
            </a:r>
          </a:p>
          <a:p>
            <a:pPr>
              <a:spcBef>
                <a:spcPct val="0"/>
              </a:spcBef>
            </a:pPr>
            <a:r>
              <a:rPr lang="en-GB" altLang="en-US" sz="2200" dirty="0">
                <a:cs typeface="Times New Roman" panose="02020603050405020304" pitchFamily="18" charset="0"/>
              </a:rPr>
              <a:t>we have an evening return flight. </a:t>
            </a:r>
          </a:p>
        </p:txBody>
      </p:sp>
      <p:sp>
        <p:nvSpPr>
          <p:cNvPr id="4" name="Rectangle 3">
            <a:extLst>
              <a:ext uri="{FF2B5EF4-FFF2-40B4-BE49-F238E27FC236}">
                <a16:creationId xmlns:a16="http://schemas.microsoft.com/office/drawing/2014/main" id="{E4835272-3BFF-16A7-3F6F-2FD1D047BAB6}"/>
              </a:ext>
            </a:extLst>
          </p:cNvPr>
          <p:cNvSpPr/>
          <p:nvPr/>
        </p:nvSpPr>
        <p:spPr>
          <a:xfrm>
            <a:off x="1637123" y="378639"/>
            <a:ext cx="4558352" cy="832513"/>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r>
              <a:rPr lang="en-GB" sz="4400" dirty="0"/>
              <a:t>Food</a:t>
            </a:r>
          </a:p>
        </p:txBody>
      </p:sp>
      <p:pic>
        <p:nvPicPr>
          <p:cNvPr id="2" name="Picture 1">
            <a:extLst>
              <a:ext uri="{FF2B5EF4-FFF2-40B4-BE49-F238E27FC236}">
                <a16:creationId xmlns:a16="http://schemas.microsoft.com/office/drawing/2014/main" id="{424958D6-0FE4-1C33-A08E-DCFAD8D4E783}"/>
              </a:ext>
            </a:extLst>
          </p:cNvPr>
          <p:cNvPicPr>
            <a:picLocks noChangeAspect="1"/>
          </p:cNvPicPr>
          <p:nvPr/>
        </p:nvPicPr>
        <p:blipFill>
          <a:blip r:embed="rId2"/>
          <a:stretch>
            <a:fillRect/>
          </a:stretch>
        </p:blipFill>
        <p:spPr>
          <a:xfrm>
            <a:off x="11116574" y="5405571"/>
            <a:ext cx="1051909" cy="1424737"/>
          </a:xfrm>
          <a:prstGeom prst="rect">
            <a:avLst/>
          </a:prstGeom>
        </p:spPr>
      </p:pic>
      <p:pic>
        <p:nvPicPr>
          <p:cNvPr id="5" name="Picture 4" descr="A circular emblem with text&#10;&#10;Description automatically generated with medium confidence">
            <a:extLst>
              <a:ext uri="{FF2B5EF4-FFF2-40B4-BE49-F238E27FC236}">
                <a16:creationId xmlns:a16="http://schemas.microsoft.com/office/drawing/2014/main" id="{482C6BA6-01F0-D93B-98DC-A667D85C61D2}"/>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Tree>
    <p:extLst>
      <p:ext uri="{BB962C8B-B14F-4D97-AF65-F5344CB8AC3E}">
        <p14:creationId xmlns:p14="http://schemas.microsoft.com/office/powerpoint/2010/main" val="4980008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BE1309-70DA-D2E9-7F37-772FB1E42BF5}"/>
              </a:ext>
            </a:extLst>
          </p:cNvPr>
          <p:cNvSpPr txBox="1"/>
          <p:nvPr/>
        </p:nvSpPr>
        <p:spPr>
          <a:xfrm>
            <a:off x="1641342" y="1518171"/>
            <a:ext cx="9962393" cy="5170646"/>
          </a:xfrm>
          <a:prstGeom prst="rect">
            <a:avLst/>
          </a:prstGeom>
          <a:noFill/>
        </p:spPr>
        <p:txBody>
          <a:bodyPr wrap="square">
            <a:spAutoFit/>
          </a:bodyPr>
          <a:lstStyle/>
          <a:p>
            <a:pPr>
              <a:spcBef>
                <a:spcPct val="0"/>
              </a:spcBef>
            </a:pPr>
            <a:r>
              <a:rPr lang="en-GB" altLang="en-US" sz="2400" dirty="0">
                <a:cs typeface="Times New Roman" panose="02020603050405020304" pitchFamily="18" charset="0"/>
              </a:rPr>
              <a:t>Please ensure all medical requirements are completed on ParentPay.</a:t>
            </a:r>
          </a:p>
          <a:p>
            <a:pPr>
              <a:spcBef>
                <a:spcPct val="0"/>
              </a:spcBef>
            </a:pPr>
            <a:endParaRPr lang="en-GB" altLang="en-US" sz="2000" dirty="0">
              <a:cs typeface="Times New Roman" panose="02020603050405020304" pitchFamily="18" charset="0"/>
            </a:endParaRPr>
          </a:p>
          <a:p>
            <a:pPr>
              <a:spcBef>
                <a:spcPct val="0"/>
              </a:spcBef>
            </a:pPr>
            <a:r>
              <a:rPr lang="en-GB" altLang="en-US" sz="2800" b="1" dirty="0">
                <a:solidFill>
                  <a:srgbClr val="FF0000"/>
                </a:solidFill>
                <a:cs typeface="Times New Roman" panose="02020603050405020304" pitchFamily="18" charset="0"/>
              </a:rPr>
              <a:t>Medication – Needs to be in a labelled, resealable plastic bag, with the student’s name clearly labelled and with instructions on. This will be given to a teacher who will administer.</a:t>
            </a:r>
          </a:p>
          <a:p>
            <a:pPr>
              <a:spcBef>
                <a:spcPct val="0"/>
              </a:spcBef>
            </a:pPr>
            <a:endParaRPr lang="en-GB" altLang="en-US" sz="2000" dirty="0">
              <a:cs typeface="Times New Roman" panose="02020603050405020304" pitchFamily="18" charset="0"/>
            </a:endParaRPr>
          </a:p>
          <a:p>
            <a:pPr>
              <a:spcBef>
                <a:spcPct val="0"/>
              </a:spcBef>
            </a:pPr>
            <a:r>
              <a:rPr lang="en-GB" altLang="en-US" sz="2200" dirty="0">
                <a:cs typeface="Times New Roman" panose="02020603050405020304" pitchFamily="18" charset="0"/>
              </a:rPr>
              <a:t>Travel sickness tablets – please take if needed.</a:t>
            </a:r>
          </a:p>
          <a:p>
            <a:pPr>
              <a:spcBef>
                <a:spcPct val="0"/>
              </a:spcBef>
            </a:pPr>
            <a:endParaRPr lang="en-GB" altLang="en-US" sz="2200" dirty="0">
              <a:cs typeface="Times New Roman" panose="02020603050405020304" pitchFamily="18" charset="0"/>
            </a:endParaRPr>
          </a:p>
          <a:p>
            <a:pPr>
              <a:spcBef>
                <a:spcPct val="0"/>
              </a:spcBef>
            </a:pPr>
            <a:r>
              <a:rPr lang="en-GB" altLang="en-US" sz="2200" dirty="0">
                <a:cs typeface="Times New Roman" panose="02020603050405020304" pitchFamily="18" charset="0"/>
              </a:rPr>
              <a:t>Paracetamol – Pupils may wish to bring a small amount with them.</a:t>
            </a:r>
          </a:p>
          <a:p>
            <a:pPr>
              <a:spcBef>
                <a:spcPct val="0"/>
              </a:spcBef>
            </a:pPr>
            <a:endParaRPr lang="en-GB" altLang="en-US" sz="2200" dirty="0">
              <a:cs typeface="Times New Roman" panose="02020603050405020304" pitchFamily="18" charset="0"/>
            </a:endParaRPr>
          </a:p>
          <a:p>
            <a:pPr>
              <a:spcBef>
                <a:spcPct val="0"/>
              </a:spcBef>
            </a:pPr>
            <a:r>
              <a:rPr lang="en-GB" altLang="en-US" sz="2200" dirty="0">
                <a:cs typeface="Times New Roman" panose="02020603050405020304" pitchFamily="18" charset="0"/>
              </a:rPr>
              <a:t>Please pack plasters, hand sanitiser, suncream etc.</a:t>
            </a:r>
          </a:p>
          <a:p>
            <a:pPr>
              <a:spcBef>
                <a:spcPct val="0"/>
              </a:spcBef>
            </a:pPr>
            <a:endParaRPr lang="en-GB" altLang="en-US" sz="2200" dirty="0">
              <a:cs typeface="Times New Roman" panose="02020603050405020304" pitchFamily="18" charset="0"/>
            </a:endParaRPr>
          </a:p>
          <a:p>
            <a:pPr>
              <a:spcBef>
                <a:spcPct val="0"/>
              </a:spcBef>
            </a:pPr>
            <a:r>
              <a:rPr lang="en-GB" altLang="en-US" sz="2200" dirty="0">
                <a:cs typeface="Times New Roman" panose="02020603050405020304" pitchFamily="18" charset="0"/>
              </a:rPr>
              <a:t>GHIC/EHIC CARDS ARE COMPULSORY</a:t>
            </a:r>
          </a:p>
        </p:txBody>
      </p:sp>
      <p:sp>
        <p:nvSpPr>
          <p:cNvPr id="4" name="Rectangle 3">
            <a:extLst>
              <a:ext uri="{FF2B5EF4-FFF2-40B4-BE49-F238E27FC236}">
                <a16:creationId xmlns:a16="http://schemas.microsoft.com/office/drawing/2014/main" id="{E4835272-3BFF-16A7-3F6F-2FD1D047BAB6}"/>
              </a:ext>
            </a:extLst>
          </p:cNvPr>
          <p:cNvSpPr/>
          <p:nvPr/>
        </p:nvSpPr>
        <p:spPr>
          <a:xfrm>
            <a:off x="1641343" y="378639"/>
            <a:ext cx="4558352" cy="832513"/>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r>
              <a:rPr lang="en-GB" sz="4400" dirty="0"/>
              <a:t>Medical</a:t>
            </a:r>
          </a:p>
        </p:txBody>
      </p:sp>
      <p:pic>
        <p:nvPicPr>
          <p:cNvPr id="2" name="Picture 1">
            <a:extLst>
              <a:ext uri="{FF2B5EF4-FFF2-40B4-BE49-F238E27FC236}">
                <a16:creationId xmlns:a16="http://schemas.microsoft.com/office/drawing/2014/main" id="{C446909A-9147-43E6-96F4-1481A745C8B1}"/>
              </a:ext>
            </a:extLst>
          </p:cNvPr>
          <p:cNvPicPr>
            <a:picLocks noChangeAspect="1"/>
          </p:cNvPicPr>
          <p:nvPr/>
        </p:nvPicPr>
        <p:blipFill>
          <a:blip r:embed="rId2"/>
          <a:stretch>
            <a:fillRect/>
          </a:stretch>
        </p:blipFill>
        <p:spPr>
          <a:xfrm>
            <a:off x="10918421" y="5151886"/>
            <a:ext cx="1259174" cy="1705463"/>
          </a:xfrm>
          <a:prstGeom prst="rect">
            <a:avLst/>
          </a:prstGeom>
        </p:spPr>
      </p:pic>
      <p:pic>
        <p:nvPicPr>
          <p:cNvPr id="5" name="Picture 4" descr="A circular emblem with text&#10;&#10;Description automatically generated with medium confidence">
            <a:extLst>
              <a:ext uri="{FF2B5EF4-FFF2-40B4-BE49-F238E27FC236}">
                <a16:creationId xmlns:a16="http://schemas.microsoft.com/office/drawing/2014/main" id="{139B8DE5-9A0F-77D1-52C8-70408391E11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Tree>
    <p:extLst>
      <p:ext uri="{BB962C8B-B14F-4D97-AF65-F5344CB8AC3E}">
        <p14:creationId xmlns:p14="http://schemas.microsoft.com/office/powerpoint/2010/main" val="36737042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BE1309-70DA-D2E9-7F37-772FB1E42BF5}"/>
              </a:ext>
            </a:extLst>
          </p:cNvPr>
          <p:cNvSpPr txBox="1"/>
          <p:nvPr/>
        </p:nvSpPr>
        <p:spPr>
          <a:xfrm>
            <a:off x="1475373" y="920622"/>
            <a:ext cx="10071168" cy="5909310"/>
          </a:xfrm>
          <a:prstGeom prst="rect">
            <a:avLst/>
          </a:prstGeom>
          <a:noFill/>
        </p:spPr>
        <p:txBody>
          <a:bodyPr wrap="square">
            <a:spAutoFit/>
          </a:bodyPr>
          <a:lstStyle/>
          <a:p>
            <a:pPr marL="285750" indent="-285750">
              <a:spcBef>
                <a:spcPct val="0"/>
              </a:spcBef>
              <a:buFont typeface="Arial" panose="020B0604020202020204" pitchFamily="34" charset="0"/>
              <a:buChar char="•"/>
            </a:pPr>
            <a:r>
              <a:rPr lang="en-GB" altLang="en-US" sz="2100" b="1" dirty="0">
                <a:solidFill>
                  <a:srgbClr val="FF0000"/>
                </a:solidFill>
                <a:cs typeface="Times New Roman" panose="02020603050405020304" pitchFamily="18" charset="0"/>
              </a:rPr>
              <a:t>If a pupil is not following teacher instructions, then we may require parents to come and collect their son/daughter.</a:t>
            </a:r>
          </a:p>
          <a:p>
            <a:pPr marL="285750" indent="-285750">
              <a:spcBef>
                <a:spcPct val="0"/>
              </a:spcBef>
              <a:buFont typeface="Arial" panose="020B0604020202020204" pitchFamily="34" charset="0"/>
              <a:buChar char="•"/>
            </a:pPr>
            <a:r>
              <a:rPr lang="en-GB" altLang="en-US" sz="2100" dirty="0">
                <a:cs typeface="Times New Roman" panose="02020603050405020304" pitchFamily="18" charset="0"/>
              </a:rPr>
              <a:t>Pupils need to follow all timings, and they will need to show resilience and punctuality.</a:t>
            </a:r>
          </a:p>
          <a:p>
            <a:pPr marL="285750" indent="-285750">
              <a:spcBef>
                <a:spcPct val="0"/>
              </a:spcBef>
              <a:buFont typeface="Arial" panose="020B0604020202020204" pitchFamily="34" charset="0"/>
              <a:buChar char="•"/>
            </a:pPr>
            <a:r>
              <a:rPr lang="en-GB" altLang="en-US" sz="2100" dirty="0">
                <a:cs typeface="Times New Roman" panose="02020603050405020304" pitchFamily="18" charset="0"/>
              </a:rPr>
              <a:t>Poor behaviour will impact the experience for other pupils.</a:t>
            </a:r>
          </a:p>
          <a:p>
            <a:pPr marL="285750" indent="-285750">
              <a:spcBef>
                <a:spcPct val="0"/>
              </a:spcBef>
              <a:buFont typeface="Arial" panose="020B0604020202020204" pitchFamily="34" charset="0"/>
              <a:buChar char="•"/>
            </a:pPr>
            <a:r>
              <a:rPr lang="en-GB" altLang="en-US" sz="2100" dirty="0">
                <a:cs typeface="Times New Roman" panose="02020603050405020304" pitchFamily="18" charset="0"/>
              </a:rPr>
              <a:t>Pupils will be placed into smaller groups with a teacher for registers and room checks.</a:t>
            </a:r>
          </a:p>
          <a:p>
            <a:pPr marL="285750" indent="-285750">
              <a:spcBef>
                <a:spcPct val="0"/>
              </a:spcBef>
              <a:buFont typeface="Arial" panose="020B0604020202020204" pitchFamily="34" charset="0"/>
              <a:buChar char="•"/>
            </a:pPr>
            <a:r>
              <a:rPr lang="en-GB" altLang="en-US" sz="2100" dirty="0">
                <a:cs typeface="Times New Roman" panose="02020603050405020304" pitchFamily="18" charset="0"/>
              </a:rPr>
              <a:t>Pupils are not allowed to refuse to attend any activities – our ratio is 1 teacher per 10 pupils therefore we will need to stay together.</a:t>
            </a:r>
          </a:p>
          <a:p>
            <a:pPr marL="285750" indent="-285750">
              <a:spcBef>
                <a:spcPct val="0"/>
              </a:spcBef>
              <a:buFont typeface="Arial" panose="020B0604020202020204" pitchFamily="34" charset="0"/>
              <a:buChar char="•"/>
            </a:pPr>
            <a:r>
              <a:rPr lang="en-GB" altLang="en-US" sz="2100" dirty="0">
                <a:cs typeface="Times New Roman" panose="02020603050405020304" pitchFamily="18" charset="0"/>
              </a:rPr>
              <a:t>At Warner Bros Theme Park, pupils need to stay in groups of 3/4. We will have a designated spot where teachers will be.</a:t>
            </a:r>
          </a:p>
          <a:p>
            <a:pPr marL="285750" indent="-285750">
              <a:spcBef>
                <a:spcPct val="0"/>
              </a:spcBef>
              <a:buFont typeface="Arial" panose="020B0604020202020204" pitchFamily="34" charset="0"/>
              <a:buChar char="•"/>
            </a:pPr>
            <a:r>
              <a:rPr lang="en-GB" altLang="en-US" sz="2100" dirty="0">
                <a:cs typeface="Times New Roman" panose="02020603050405020304" pitchFamily="18" charset="0"/>
              </a:rPr>
              <a:t>There will be a seating plan on the plane, pupils will stay in this seat for the flight – </a:t>
            </a:r>
            <a:r>
              <a:rPr lang="en-GB" altLang="en-US" sz="2100" b="1" u="sng" dirty="0">
                <a:cs typeface="Times New Roman" panose="02020603050405020304" pitchFamily="18" charset="0"/>
              </a:rPr>
              <a:t>no changes.</a:t>
            </a:r>
          </a:p>
          <a:p>
            <a:pPr marL="285750" indent="-285750">
              <a:spcBef>
                <a:spcPct val="0"/>
              </a:spcBef>
              <a:buFont typeface="Arial" panose="020B0604020202020204" pitchFamily="34" charset="0"/>
              <a:buChar char="•"/>
            </a:pPr>
            <a:r>
              <a:rPr lang="en-GB" altLang="en-US" sz="2100" dirty="0">
                <a:cs typeface="Times New Roman" panose="02020603050405020304" pitchFamily="18" charset="0"/>
              </a:rPr>
              <a:t>Conduct in rooms – behaviour deposit. The accommodation rules state that pupils are not allowed to enter each other's rooms, no congregating in corridors and charges will be applied (100 Euros) for any damaged caused</a:t>
            </a:r>
          </a:p>
          <a:p>
            <a:pPr>
              <a:spcBef>
                <a:spcPct val="0"/>
              </a:spcBef>
            </a:pPr>
            <a:r>
              <a:rPr lang="en-GB" altLang="en-US" sz="2100" dirty="0">
                <a:cs typeface="Times New Roman" panose="02020603050405020304" pitchFamily="18" charset="0"/>
              </a:rPr>
              <a:t>    to a room. </a:t>
            </a:r>
          </a:p>
          <a:p>
            <a:pPr marL="285750" indent="-285750">
              <a:spcBef>
                <a:spcPct val="0"/>
              </a:spcBef>
              <a:buFont typeface="Arial" panose="020B0604020202020204" pitchFamily="34" charset="0"/>
              <a:buChar char="•"/>
            </a:pPr>
            <a:r>
              <a:rPr lang="en-GB" altLang="en-US" sz="2100" dirty="0">
                <a:cs typeface="Times New Roman" panose="02020603050405020304" pitchFamily="18" charset="0"/>
              </a:rPr>
              <a:t>Please use phones in a safe and responsible manner.</a:t>
            </a:r>
          </a:p>
        </p:txBody>
      </p:sp>
      <p:sp>
        <p:nvSpPr>
          <p:cNvPr id="4" name="Rectangle 3">
            <a:extLst>
              <a:ext uri="{FF2B5EF4-FFF2-40B4-BE49-F238E27FC236}">
                <a16:creationId xmlns:a16="http://schemas.microsoft.com/office/drawing/2014/main" id="{E4835272-3BFF-16A7-3F6F-2FD1D047BAB6}"/>
              </a:ext>
            </a:extLst>
          </p:cNvPr>
          <p:cNvSpPr/>
          <p:nvPr/>
        </p:nvSpPr>
        <p:spPr>
          <a:xfrm>
            <a:off x="1693682" y="198092"/>
            <a:ext cx="4558352" cy="832513"/>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r>
              <a:rPr lang="en-GB" sz="4400" dirty="0"/>
              <a:t>Behaviour</a:t>
            </a:r>
          </a:p>
        </p:txBody>
      </p:sp>
      <p:pic>
        <p:nvPicPr>
          <p:cNvPr id="2" name="Picture 1">
            <a:extLst>
              <a:ext uri="{FF2B5EF4-FFF2-40B4-BE49-F238E27FC236}">
                <a16:creationId xmlns:a16="http://schemas.microsoft.com/office/drawing/2014/main" id="{753C9C53-F783-6987-FCB4-8352B77EA44A}"/>
              </a:ext>
            </a:extLst>
          </p:cNvPr>
          <p:cNvPicPr>
            <a:picLocks noChangeAspect="1"/>
          </p:cNvPicPr>
          <p:nvPr/>
        </p:nvPicPr>
        <p:blipFill>
          <a:blip r:embed="rId2"/>
          <a:stretch>
            <a:fillRect/>
          </a:stretch>
        </p:blipFill>
        <p:spPr>
          <a:xfrm>
            <a:off x="11188140" y="5471410"/>
            <a:ext cx="1006799" cy="1363638"/>
          </a:xfrm>
          <a:prstGeom prst="rect">
            <a:avLst/>
          </a:prstGeom>
        </p:spPr>
      </p:pic>
      <p:pic>
        <p:nvPicPr>
          <p:cNvPr id="5" name="Picture 4" descr="A circular emblem with text&#10;&#10;Description automatically generated with medium confidence">
            <a:extLst>
              <a:ext uri="{FF2B5EF4-FFF2-40B4-BE49-F238E27FC236}">
                <a16:creationId xmlns:a16="http://schemas.microsoft.com/office/drawing/2014/main" id="{750170CD-50F9-0EE9-6D66-88C490CAD1C5}"/>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Tree>
    <p:extLst>
      <p:ext uri="{BB962C8B-B14F-4D97-AF65-F5344CB8AC3E}">
        <p14:creationId xmlns:p14="http://schemas.microsoft.com/office/powerpoint/2010/main" val="1099292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2EEE8-C1A9-43F2-8DB5-BA6E68D26CE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4E88A72-ECE4-E5C5-65FD-EAF2968EA0D7}"/>
              </a:ext>
            </a:extLst>
          </p:cNvPr>
          <p:cNvSpPr txBox="1"/>
          <p:nvPr/>
        </p:nvSpPr>
        <p:spPr>
          <a:xfrm>
            <a:off x="822960" y="1798446"/>
            <a:ext cx="10689836" cy="4893647"/>
          </a:xfrm>
          <a:prstGeom prst="rect">
            <a:avLst/>
          </a:prstGeom>
          <a:noFill/>
        </p:spPr>
        <p:txBody>
          <a:bodyPr wrap="square">
            <a:spAutoFit/>
          </a:bodyPr>
          <a:lstStyle/>
          <a:p>
            <a:pPr>
              <a:spcBef>
                <a:spcPct val="0"/>
              </a:spcBef>
            </a:pPr>
            <a:r>
              <a:rPr lang="en-GB" sz="2400" b="1" dirty="0"/>
              <a:t>To be handed to staff in a sealed envelope: </a:t>
            </a:r>
          </a:p>
          <a:p>
            <a:pPr>
              <a:spcBef>
                <a:spcPct val="0"/>
              </a:spcBef>
            </a:pPr>
            <a:endParaRPr lang="en-GB" sz="2400" b="1" dirty="0"/>
          </a:p>
          <a:p>
            <a:pPr>
              <a:spcBef>
                <a:spcPct val="0"/>
              </a:spcBef>
            </a:pPr>
            <a:r>
              <a:rPr lang="en-GB" sz="2400" dirty="0"/>
              <a:t>• Passport and EHIC (if not already handed in) </a:t>
            </a:r>
          </a:p>
          <a:p>
            <a:pPr>
              <a:spcBef>
                <a:spcPct val="0"/>
              </a:spcBef>
            </a:pPr>
            <a:r>
              <a:rPr lang="en-GB" sz="2400" dirty="0"/>
              <a:t>• Labelled medication (if needed) </a:t>
            </a:r>
          </a:p>
          <a:p>
            <a:pPr>
              <a:spcBef>
                <a:spcPct val="0"/>
              </a:spcBef>
            </a:pPr>
            <a:r>
              <a:rPr lang="en-GB" sz="2400" dirty="0"/>
              <a:t>• Room security deposit – 10€ </a:t>
            </a:r>
          </a:p>
          <a:p>
            <a:pPr>
              <a:spcBef>
                <a:spcPct val="0"/>
              </a:spcBef>
            </a:pPr>
            <a:r>
              <a:rPr lang="en-GB" sz="2400" dirty="0"/>
              <a:t>• Metro ticket - 12.50€ </a:t>
            </a:r>
          </a:p>
          <a:p>
            <a:pPr>
              <a:spcBef>
                <a:spcPct val="0"/>
              </a:spcBef>
            </a:pPr>
            <a:r>
              <a:rPr lang="en-GB" sz="2400" dirty="0"/>
              <a:t>• Lunch money – Saturday 15€ + Sunday 15€  </a:t>
            </a:r>
          </a:p>
          <a:p>
            <a:pPr>
              <a:spcBef>
                <a:spcPct val="0"/>
              </a:spcBef>
            </a:pPr>
            <a:endParaRPr lang="en-GB" sz="2400" dirty="0"/>
          </a:p>
          <a:p>
            <a:pPr>
              <a:spcBef>
                <a:spcPct val="0"/>
              </a:spcBef>
            </a:pPr>
            <a:r>
              <a:rPr lang="en-GB" sz="2400" dirty="0"/>
              <a:t>• Checked luggage </a:t>
            </a:r>
            <a:r>
              <a:rPr lang="en-GB" sz="2400" b="1" dirty="0"/>
              <a:t>max. 10kg </a:t>
            </a:r>
          </a:p>
          <a:p>
            <a:pPr>
              <a:spcBef>
                <a:spcPct val="0"/>
              </a:spcBef>
            </a:pPr>
            <a:r>
              <a:rPr lang="en-GB" sz="2400" dirty="0"/>
              <a:t>  Check Ryanair’s baggage allowance for hand luggage</a:t>
            </a:r>
          </a:p>
          <a:p>
            <a:pPr>
              <a:spcBef>
                <a:spcPct val="0"/>
              </a:spcBef>
            </a:pPr>
            <a:endParaRPr lang="en-GB" sz="2400" dirty="0"/>
          </a:p>
          <a:p>
            <a:pPr>
              <a:spcBef>
                <a:spcPct val="0"/>
              </a:spcBef>
            </a:pPr>
            <a:endParaRPr lang="en-GB" sz="2400" dirty="0"/>
          </a:p>
          <a:p>
            <a:pPr>
              <a:spcBef>
                <a:spcPct val="0"/>
              </a:spcBef>
            </a:pPr>
            <a:r>
              <a:rPr lang="en-GB" sz="2400" dirty="0"/>
              <a:t>• Spending Money – Max €100 (cash/card at your discretion) </a:t>
            </a:r>
            <a:endParaRPr lang="en-GB" altLang="en-US" sz="2100" dirty="0">
              <a:cs typeface="Times New Roman" panose="02020603050405020304" pitchFamily="18" charset="0"/>
            </a:endParaRPr>
          </a:p>
        </p:txBody>
      </p:sp>
      <p:sp>
        <p:nvSpPr>
          <p:cNvPr id="4" name="Rectangle 3">
            <a:extLst>
              <a:ext uri="{FF2B5EF4-FFF2-40B4-BE49-F238E27FC236}">
                <a16:creationId xmlns:a16="http://schemas.microsoft.com/office/drawing/2014/main" id="{2CEEAB93-EDEF-0814-9791-DF0224861A92}"/>
              </a:ext>
            </a:extLst>
          </p:cNvPr>
          <p:cNvSpPr/>
          <p:nvPr/>
        </p:nvSpPr>
        <p:spPr>
          <a:xfrm>
            <a:off x="1693682" y="198092"/>
            <a:ext cx="4558352" cy="832513"/>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r>
              <a:rPr lang="en-GB" sz="4400" dirty="0"/>
              <a:t>Summary</a:t>
            </a:r>
          </a:p>
        </p:txBody>
      </p:sp>
      <p:pic>
        <p:nvPicPr>
          <p:cNvPr id="2" name="Picture 1">
            <a:extLst>
              <a:ext uri="{FF2B5EF4-FFF2-40B4-BE49-F238E27FC236}">
                <a16:creationId xmlns:a16="http://schemas.microsoft.com/office/drawing/2014/main" id="{C45F345E-344C-2057-45AD-E36F84324848}"/>
              </a:ext>
            </a:extLst>
          </p:cNvPr>
          <p:cNvPicPr>
            <a:picLocks noChangeAspect="1"/>
          </p:cNvPicPr>
          <p:nvPr/>
        </p:nvPicPr>
        <p:blipFill>
          <a:blip r:embed="rId2"/>
          <a:stretch>
            <a:fillRect/>
          </a:stretch>
        </p:blipFill>
        <p:spPr>
          <a:xfrm>
            <a:off x="11188140" y="5471410"/>
            <a:ext cx="1006799" cy="1363638"/>
          </a:xfrm>
          <a:prstGeom prst="rect">
            <a:avLst/>
          </a:prstGeom>
        </p:spPr>
      </p:pic>
      <p:pic>
        <p:nvPicPr>
          <p:cNvPr id="5" name="Picture 4" descr="A circular emblem with text&#10;&#10;Description automatically generated with medium confidence">
            <a:extLst>
              <a:ext uri="{FF2B5EF4-FFF2-40B4-BE49-F238E27FC236}">
                <a16:creationId xmlns:a16="http://schemas.microsoft.com/office/drawing/2014/main" id="{4B22D388-B441-2C5B-FC45-0FA511244B6D}"/>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Tree>
    <p:extLst>
      <p:ext uri="{BB962C8B-B14F-4D97-AF65-F5344CB8AC3E}">
        <p14:creationId xmlns:p14="http://schemas.microsoft.com/office/powerpoint/2010/main" val="5505224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653534728"/>
              </p:ext>
            </p:extLst>
          </p:nvPr>
        </p:nvGraphicFramePr>
        <p:xfrm>
          <a:off x="1790701" y="424845"/>
          <a:ext cx="8543925" cy="1158884"/>
        </p:xfrm>
        <a:graphic>
          <a:graphicData uri="http://schemas.openxmlformats.org/drawingml/2006/table">
            <a:tbl>
              <a:tblPr firstRow="1" firstCol="1" bandRow="1">
                <a:tableStyleId>{5940675A-B579-460E-94D1-54222C63F5DA}</a:tableStyleId>
              </a:tblPr>
              <a:tblGrid>
                <a:gridCol w="4237800">
                  <a:extLst>
                    <a:ext uri="{9D8B030D-6E8A-4147-A177-3AD203B41FA5}">
                      <a16:colId xmlns:a16="http://schemas.microsoft.com/office/drawing/2014/main" val="3536115487"/>
                    </a:ext>
                  </a:extLst>
                </a:gridCol>
                <a:gridCol w="4306125">
                  <a:extLst>
                    <a:ext uri="{9D8B030D-6E8A-4147-A177-3AD203B41FA5}">
                      <a16:colId xmlns:a16="http://schemas.microsoft.com/office/drawing/2014/main" val="271324012"/>
                    </a:ext>
                  </a:extLst>
                </a:gridCol>
              </a:tblGrid>
              <a:tr h="489555">
                <a:tc gridSpan="2">
                  <a:txBody>
                    <a:bodyPr/>
                    <a:lstStyle/>
                    <a:p>
                      <a:pPr>
                        <a:lnSpc>
                          <a:spcPct val="107000"/>
                        </a:lnSpc>
                        <a:spcAft>
                          <a:spcPts val="0"/>
                        </a:spcAft>
                      </a:pPr>
                      <a:r>
                        <a:rPr lang="en-GB" sz="1800" b="1" dirty="0">
                          <a:effectLst/>
                          <a:latin typeface="Arial" panose="020B0604020202020204" pitchFamily="34" charset="0"/>
                          <a:cs typeface="Arial" panose="020B0604020202020204" pitchFamily="34" charset="0"/>
                        </a:rPr>
                        <a:t>Select School Travel Insurance Details</a:t>
                      </a:r>
                      <a:endParaRPr lang="en-GB" sz="1800" b="1"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GB"/>
                    </a:p>
                  </a:txBody>
                  <a:tcPr/>
                </a:tc>
                <a:extLst>
                  <a:ext uri="{0D108BD9-81ED-4DB2-BD59-A6C34878D82A}">
                    <a16:rowId xmlns:a16="http://schemas.microsoft.com/office/drawing/2014/main" val="2138303600"/>
                  </a:ext>
                </a:extLst>
              </a:tr>
              <a:tr h="669329">
                <a:tc>
                  <a:txBody>
                    <a:bodyPr/>
                    <a:lstStyle/>
                    <a:p>
                      <a:pPr>
                        <a:lnSpc>
                          <a:spcPct val="107000"/>
                        </a:lnSpc>
                        <a:spcAft>
                          <a:spcPts val="0"/>
                        </a:spcAft>
                      </a:pPr>
                      <a:r>
                        <a:rPr lang="en-GB" sz="1800" dirty="0">
                          <a:effectLst/>
                          <a:latin typeface="Arial" panose="020B0604020202020204" pitchFamily="34" charset="0"/>
                          <a:cs typeface="Arial" panose="020B0604020202020204" pitchFamily="34" charset="0"/>
                        </a:rPr>
                        <a:t>Insurance Company:</a:t>
                      </a:r>
                    </a:p>
                    <a:p>
                      <a:pPr>
                        <a:lnSpc>
                          <a:spcPct val="107000"/>
                        </a:lnSpc>
                        <a:spcAft>
                          <a:spcPts val="0"/>
                        </a:spcAft>
                      </a:pPr>
                      <a:r>
                        <a:rPr lang="en-GB" sz="1800" dirty="0">
                          <a:effectLst/>
                          <a:latin typeface="Arial" panose="020B0604020202020204" pitchFamily="34" charset="0"/>
                          <a:cs typeface="Arial" panose="020B0604020202020204" pitchFamily="34" charset="0"/>
                        </a:rPr>
                        <a:t>Aviva Insurance</a:t>
                      </a:r>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nSpc>
                          <a:spcPct val="107000"/>
                        </a:lnSpc>
                        <a:spcAft>
                          <a:spcPts val="0"/>
                        </a:spcAft>
                      </a:pPr>
                      <a:r>
                        <a:rPr lang="en-GB" sz="1800" dirty="0">
                          <a:effectLst/>
                          <a:latin typeface="Arial" panose="020B0604020202020204" pitchFamily="34" charset="0"/>
                          <a:cs typeface="Arial" panose="020B0604020202020204" pitchFamily="34" charset="0"/>
                        </a:rPr>
                        <a:t>Insurance Policy Number:</a:t>
                      </a:r>
                    </a:p>
                    <a:p>
                      <a:r>
                        <a:rPr lang="en-GB" sz="1800" b="0" i="0" u="none" strike="noStrike" kern="1200" baseline="0" dirty="0">
                          <a:solidFill>
                            <a:schemeClr val="tx1"/>
                          </a:solidFill>
                          <a:latin typeface="+mn-lt"/>
                          <a:ea typeface="+mn-ea"/>
                          <a:cs typeface="+mn-cs"/>
                        </a:rPr>
                        <a:t>100744155GPA </a:t>
                      </a:r>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18590352"/>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066355420"/>
              </p:ext>
            </p:extLst>
          </p:nvPr>
        </p:nvGraphicFramePr>
        <p:xfrm>
          <a:off x="1790701" y="1748442"/>
          <a:ext cx="8543924" cy="4684713"/>
        </p:xfrm>
        <a:graphic>
          <a:graphicData uri="http://schemas.openxmlformats.org/drawingml/2006/table">
            <a:tbl>
              <a:tblPr firstRow="1" firstCol="1" bandRow="1">
                <a:tableStyleId>{5940675A-B579-460E-94D1-54222C63F5DA}</a:tableStyleId>
              </a:tblPr>
              <a:tblGrid>
                <a:gridCol w="4271962">
                  <a:extLst>
                    <a:ext uri="{9D8B030D-6E8A-4147-A177-3AD203B41FA5}">
                      <a16:colId xmlns:a16="http://schemas.microsoft.com/office/drawing/2014/main" val="3098644154"/>
                    </a:ext>
                  </a:extLst>
                </a:gridCol>
                <a:gridCol w="4271962">
                  <a:extLst>
                    <a:ext uri="{9D8B030D-6E8A-4147-A177-3AD203B41FA5}">
                      <a16:colId xmlns:a16="http://schemas.microsoft.com/office/drawing/2014/main" val="3589634775"/>
                    </a:ext>
                  </a:extLst>
                </a:gridCol>
              </a:tblGrid>
              <a:tr h="54610">
                <a:tc gridSpan="2">
                  <a:txBody>
                    <a:bodyPr/>
                    <a:lstStyle/>
                    <a:p>
                      <a:pPr>
                        <a:spcAft>
                          <a:spcPts val="0"/>
                        </a:spcAft>
                      </a:pPr>
                      <a:r>
                        <a:rPr lang="en-GB" dirty="0"/>
                        <a:t>SAIF - OLAAS - St Peter's Catholic School </a:t>
                      </a:r>
                      <a:endParaRPr lang="en-GB" sz="1800" b="1"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B w="12700" cap="flat" cmpd="sng" algn="ctr">
                      <a:solidFill>
                        <a:schemeClr val="tx1"/>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110756996"/>
                  </a:ext>
                </a:extLst>
              </a:tr>
              <a:tr h="54610">
                <a:tc>
                  <a:txBody>
                    <a:bodyPr/>
                    <a:lstStyle/>
                    <a:p>
                      <a:pPr>
                        <a:lnSpc>
                          <a:spcPct val="107000"/>
                        </a:lnSpc>
                        <a:spcAft>
                          <a:spcPts val="0"/>
                        </a:spcAft>
                      </a:pPr>
                      <a:r>
                        <a:rPr lang="en-GB" sz="1800" dirty="0">
                          <a:effectLst/>
                          <a:latin typeface="Arial" panose="020B0604020202020204" pitchFamily="34" charset="0"/>
                          <a:cs typeface="Arial" panose="020B0604020202020204" pitchFamily="34" charset="0"/>
                        </a:rPr>
                        <a:t>Insurance Company:</a:t>
                      </a:r>
                    </a:p>
                    <a:p>
                      <a:pPr>
                        <a:lnSpc>
                          <a:spcPct val="107000"/>
                        </a:lnSpc>
                        <a:spcAft>
                          <a:spcPts val="0"/>
                        </a:spcAft>
                      </a:pPr>
                      <a:r>
                        <a:rPr lang="en-GB" dirty="0"/>
                        <a:t>Zurich Municipal</a:t>
                      </a:r>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800" dirty="0">
                          <a:effectLst/>
                          <a:latin typeface="Arial" panose="020B0604020202020204" pitchFamily="34" charset="0"/>
                          <a:cs typeface="Arial" panose="020B0604020202020204" pitchFamily="34" charset="0"/>
                        </a:rPr>
                        <a:t>Insurance Policy Number:</a:t>
                      </a:r>
                    </a:p>
                    <a:p>
                      <a:pPr>
                        <a:lnSpc>
                          <a:spcPct val="107000"/>
                        </a:lnSpc>
                        <a:spcAft>
                          <a:spcPts val="800"/>
                        </a:spcAft>
                      </a:pPr>
                      <a:r>
                        <a:rPr lang="en-GB" dirty="0"/>
                        <a:t>KSC-242102-2853</a:t>
                      </a:r>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86923701"/>
                  </a:ext>
                </a:extLst>
              </a:tr>
              <a:tr h="54610">
                <a:tc gridSpan="2">
                  <a:txBody>
                    <a:bodyPr/>
                    <a:lstStyle/>
                    <a:p>
                      <a:pPr>
                        <a:spcAft>
                          <a:spcPts val="0"/>
                        </a:spcAft>
                      </a:pPr>
                      <a:br>
                        <a:rPr lang="en-GB" sz="1800" dirty="0">
                          <a:effectLst/>
                          <a:latin typeface="Arial" panose="020B0604020202020204" pitchFamily="34" charset="0"/>
                          <a:cs typeface="Arial" panose="020B0604020202020204" pitchFamily="34" charset="0"/>
                        </a:rPr>
                      </a:br>
                      <a:r>
                        <a:rPr lang="en-GB" sz="1800" dirty="0">
                          <a:effectLst/>
                          <a:latin typeface="Arial" panose="020B0604020202020204" pitchFamily="34" charset="0"/>
                          <a:cs typeface="Arial" panose="020B0604020202020204" pitchFamily="34" charset="0"/>
                        </a:rPr>
                        <a:t>The following is a summary of the main features of cover: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2468830632"/>
                  </a:ext>
                </a:extLst>
              </a:tr>
              <a:tr h="154940">
                <a:tc gridSpan="2">
                  <a:txBody>
                    <a:bodyPr/>
                    <a:lstStyle/>
                    <a:p>
                      <a:pPr>
                        <a:spcAft>
                          <a:spcPts val="0"/>
                        </a:spcAft>
                      </a:pPr>
                      <a:r>
                        <a:rPr lang="en-GB" sz="1800" dirty="0">
                          <a:effectLst/>
                          <a:latin typeface="Arial" panose="020B0604020202020204" pitchFamily="34" charset="0"/>
                          <a:cs typeface="Arial" panose="020B0604020202020204" pitchFamily="34" charset="0"/>
                        </a:rPr>
                        <a:t>Personal Accident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2024343797"/>
                  </a:ext>
                </a:extLst>
              </a:tr>
              <a:tr h="130810">
                <a:tc gridSpan="2">
                  <a:txBody>
                    <a:bodyPr/>
                    <a:lstStyle/>
                    <a:p>
                      <a:pPr>
                        <a:spcAft>
                          <a:spcPts val="0"/>
                        </a:spcAft>
                      </a:pPr>
                      <a:r>
                        <a:rPr lang="en-GB" sz="1800" dirty="0">
                          <a:effectLst/>
                          <a:latin typeface="Arial" panose="020B0604020202020204" pitchFamily="34" charset="0"/>
                          <a:cs typeface="Arial" panose="020B0604020202020204" pitchFamily="34" charset="0"/>
                        </a:rPr>
                        <a:t>Overseas Medical </a:t>
                      </a:r>
                      <a:r>
                        <a:rPr lang="en-GB" sz="1800">
                          <a:effectLst/>
                          <a:latin typeface="Arial" panose="020B0604020202020204" pitchFamily="34" charset="0"/>
                          <a:cs typeface="Arial" panose="020B0604020202020204" pitchFamily="34" charset="0"/>
                        </a:rPr>
                        <a:t>Expenses </a:t>
                      </a:r>
                      <a:endParaRPr lang="en-GB" sz="1800" dirty="0">
                        <a:effectLst/>
                        <a:latin typeface="Arial" panose="020B0604020202020204" pitchFamily="34" charset="0"/>
                        <a:cs typeface="Arial" panose="020B0604020202020204" pitchFamily="34" charset="0"/>
                      </a:endParaRPr>
                    </a:p>
                    <a:p>
                      <a:pPr>
                        <a:spcAft>
                          <a:spcPts val="0"/>
                        </a:spcAft>
                      </a:pPr>
                      <a:r>
                        <a:rPr lang="en-GB" sz="1800" dirty="0">
                          <a:effectLst/>
                          <a:latin typeface="Arial" panose="020B0604020202020204" pitchFamily="34" charset="0"/>
                          <a:cs typeface="Arial" panose="020B0604020202020204" pitchFamily="34" charset="0"/>
                        </a:rPr>
                        <a:t>Medical, travel &amp; emergency repatriation expenses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3175108997"/>
                  </a:ext>
                </a:extLst>
              </a:tr>
              <a:tr h="161290">
                <a:tc gridSpan="2">
                  <a:txBody>
                    <a:bodyPr/>
                    <a:lstStyle/>
                    <a:p>
                      <a:pPr>
                        <a:spcAft>
                          <a:spcPts val="0"/>
                        </a:spcAft>
                      </a:pPr>
                      <a:r>
                        <a:rPr lang="en-GB" sz="1800" dirty="0">
                          <a:effectLst/>
                          <a:latin typeface="Arial" panose="020B0604020202020204" pitchFamily="34" charset="0"/>
                          <a:cs typeface="Arial" panose="020B0604020202020204" pitchFamily="34" charset="0"/>
                        </a:rPr>
                        <a:t>Search &amp; Rescue Expenses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3096305919"/>
                  </a:ext>
                </a:extLst>
              </a:tr>
              <a:tr h="81915">
                <a:tc gridSpan="2">
                  <a:txBody>
                    <a:bodyPr/>
                    <a:lstStyle/>
                    <a:p>
                      <a:pPr>
                        <a:spcAft>
                          <a:spcPts val="0"/>
                        </a:spcAft>
                      </a:pPr>
                      <a:r>
                        <a:rPr lang="en-GB" sz="1800" dirty="0">
                          <a:effectLst/>
                          <a:latin typeface="Arial" panose="020B0604020202020204" pitchFamily="34" charset="0"/>
                          <a:cs typeface="Arial" panose="020B0604020202020204" pitchFamily="34" charset="0"/>
                        </a:rPr>
                        <a:t>Personal Property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1502568012"/>
                  </a:ext>
                </a:extLst>
              </a:tr>
              <a:tr h="120650">
                <a:tc gridSpan="2">
                  <a:txBody>
                    <a:bodyPr/>
                    <a:lstStyle/>
                    <a:p>
                      <a:pPr>
                        <a:spcAft>
                          <a:spcPts val="0"/>
                        </a:spcAft>
                      </a:pPr>
                      <a:r>
                        <a:rPr lang="en-GB" sz="1800" dirty="0">
                          <a:effectLst/>
                          <a:latin typeface="Arial" panose="020B0604020202020204" pitchFamily="34" charset="0"/>
                          <a:cs typeface="Arial" panose="020B0604020202020204" pitchFamily="34" charset="0"/>
                        </a:rPr>
                        <a:t>Personal Money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1122719481"/>
                  </a:ext>
                </a:extLst>
              </a:tr>
              <a:tr h="131445">
                <a:tc gridSpan="2">
                  <a:txBody>
                    <a:bodyPr/>
                    <a:lstStyle/>
                    <a:p>
                      <a:pPr>
                        <a:spcAft>
                          <a:spcPts val="0"/>
                        </a:spcAft>
                      </a:pPr>
                      <a:r>
                        <a:rPr lang="en-GB" sz="1800" dirty="0">
                          <a:effectLst/>
                          <a:latin typeface="Arial" panose="020B0604020202020204" pitchFamily="34" charset="0"/>
                          <a:cs typeface="Arial" panose="020B0604020202020204" pitchFamily="34" charset="0"/>
                        </a:rPr>
                        <a:t>Electronic Business Equipment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3729827236"/>
                  </a:ext>
                </a:extLst>
              </a:tr>
              <a:tr h="181610">
                <a:tc gridSpan="2">
                  <a:txBody>
                    <a:bodyPr/>
                    <a:lstStyle/>
                    <a:p>
                      <a:pPr>
                        <a:spcAft>
                          <a:spcPts val="0"/>
                        </a:spcAft>
                      </a:pPr>
                      <a:r>
                        <a:rPr lang="en-GB" sz="1800" dirty="0">
                          <a:effectLst/>
                          <a:latin typeface="Arial" panose="020B0604020202020204" pitchFamily="34" charset="0"/>
                          <a:cs typeface="Arial" panose="020B0604020202020204" pitchFamily="34" charset="0"/>
                        </a:rPr>
                        <a:t>Cancellation, Curtailment, Rearrangement &amp; Replacement Expenses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2875964065"/>
                  </a:ext>
                </a:extLst>
              </a:tr>
              <a:tr h="158750">
                <a:tc gridSpan="2">
                  <a:txBody>
                    <a:bodyPr/>
                    <a:lstStyle/>
                    <a:p>
                      <a:pPr>
                        <a:spcAft>
                          <a:spcPts val="0"/>
                        </a:spcAft>
                      </a:pPr>
                      <a:r>
                        <a:rPr lang="en-GB" sz="1800" dirty="0">
                          <a:effectLst/>
                          <a:latin typeface="Arial" panose="020B0604020202020204" pitchFamily="34" charset="0"/>
                          <a:cs typeface="Arial" panose="020B0604020202020204" pitchFamily="34" charset="0"/>
                        </a:rPr>
                        <a:t>Kidnap Consultants’ Costs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976413685"/>
                  </a:ext>
                </a:extLst>
              </a:tr>
              <a:tr h="68580">
                <a:tc gridSpan="2">
                  <a:txBody>
                    <a:bodyPr/>
                    <a:lstStyle/>
                    <a:p>
                      <a:pPr>
                        <a:spcAft>
                          <a:spcPts val="0"/>
                        </a:spcAft>
                      </a:pPr>
                      <a:r>
                        <a:rPr lang="en-GB" sz="1800" dirty="0">
                          <a:effectLst/>
                          <a:latin typeface="Arial" panose="020B0604020202020204" pitchFamily="34" charset="0"/>
                          <a:cs typeface="Arial" panose="020B0604020202020204" pitchFamily="34" charset="0"/>
                        </a:rPr>
                        <a:t>Political &amp; Natural Disaster Evacuation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2601722321"/>
                  </a:ext>
                </a:extLst>
              </a:tr>
              <a:tr h="55245">
                <a:tc gridSpan="2">
                  <a:txBody>
                    <a:bodyPr/>
                    <a:lstStyle/>
                    <a:p>
                      <a:pPr>
                        <a:spcAft>
                          <a:spcPts val="0"/>
                        </a:spcAft>
                      </a:pPr>
                      <a:r>
                        <a:rPr lang="en-GB" sz="1800" dirty="0">
                          <a:effectLst/>
                          <a:latin typeface="Arial" panose="020B0604020202020204" pitchFamily="34" charset="0"/>
                          <a:cs typeface="Arial" panose="020B0604020202020204" pitchFamily="34" charset="0"/>
                        </a:rPr>
                        <a:t>Legal Expenses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3645469405"/>
                  </a:ext>
                </a:extLst>
              </a:tr>
              <a:tr h="55245">
                <a:tc gridSpan="2">
                  <a:txBody>
                    <a:bodyPr/>
                    <a:lstStyle/>
                    <a:p>
                      <a:pPr>
                        <a:spcAft>
                          <a:spcPts val="0"/>
                        </a:spcAft>
                      </a:pPr>
                      <a:r>
                        <a:rPr lang="en-GB" sz="1800" dirty="0">
                          <a:effectLst/>
                          <a:latin typeface="Arial" panose="020B0604020202020204" pitchFamily="34" charset="0"/>
                          <a:cs typeface="Arial" panose="020B0604020202020204" pitchFamily="34" charset="0"/>
                        </a:rPr>
                        <a:t>Personal Liability </a:t>
                      </a:r>
                      <a:endParaRPr lang="en-GB" sz="1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extLst>
                  <a:ext uri="{0D108BD9-81ED-4DB2-BD59-A6C34878D82A}">
                    <a16:rowId xmlns:a16="http://schemas.microsoft.com/office/drawing/2014/main" val="1235187506"/>
                  </a:ext>
                </a:extLst>
              </a:tr>
            </a:tbl>
          </a:graphicData>
        </a:graphic>
      </p:graphicFrame>
      <p:pic>
        <p:nvPicPr>
          <p:cNvPr id="6" name="Picture 5">
            <a:extLst>
              <a:ext uri="{FF2B5EF4-FFF2-40B4-BE49-F238E27FC236}">
                <a16:creationId xmlns:a16="http://schemas.microsoft.com/office/drawing/2014/main" id="{170D6AAB-A82B-AA10-6456-FCF22548701D}"/>
              </a:ext>
            </a:extLst>
          </p:cNvPr>
          <p:cNvPicPr>
            <a:picLocks noChangeAspect="1"/>
          </p:cNvPicPr>
          <p:nvPr/>
        </p:nvPicPr>
        <p:blipFill>
          <a:blip r:embed="rId3"/>
          <a:stretch>
            <a:fillRect/>
          </a:stretch>
        </p:blipFill>
        <p:spPr>
          <a:xfrm>
            <a:off x="10929001" y="5133957"/>
            <a:ext cx="1259174" cy="1705463"/>
          </a:xfrm>
          <a:prstGeom prst="rect">
            <a:avLst/>
          </a:prstGeom>
        </p:spPr>
      </p:pic>
      <p:pic>
        <p:nvPicPr>
          <p:cNvPr id="4" name="Picture 3" descr="A circular emblem with text&#10;&#10;Description automatically generated with medium confidence">
            <a:extLst>
              <a:ext uri="{FF2B5EF4-FFF2-40B4-BE49-F238E27FC236}">
                <a16:creationId xmlns:a16="http://schemas.microsoft.com/office/drawing/2014/main" id="{95D63CF2-FEF2-3292-1690-4A8FFFD790CB}"/>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6127" y="71621"/>
            <a:ext cx="1285501" cy="1446550"/>
          </a:xfrm>
          <a:prstGeom prst="rect">
            <a:avLst/>
          </a:prstGeom>
        </p:spPr>
      </p:pic>
    </p:spTree>
    <p:extLst>
      <p:ext uri="{BB962C8B-B14F-4D97-AF65-F5344CB8AC3E}">
        <p14:creationId xmlns:p14="http://schemas.microsoft.com/office/powerpoint/2010/main" val="20762735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ustom 1">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dlc_DocId xmlns="b718aa60-7cf0-45e3-8d89-7c676556ebc7">UQ3MEFYPUXPU-1774048173-186724</_dlc_DocId>
    <_dlc_DocIdUrl xmlns="b718aa60-7cf0-45e3-8d89-7c676556ebc7">
      <Url>https://stpeterscatholicschool.sharepoint.com/sites/DepartmentAreasStaff/_layouts/15/DocIdRedir.aspx?ID=UQ3MEFYPUXPU-1774048173-186724</Url>
      <Description>UQ3MEFYPUXPU-1774048173-186724</Description>
    </_dlc_DocIdUrl>
    <lcf76f155ced4ddcb4097134ff3c332f xmlns="a0474e4c-aed6-4eae-a604-0bea1de83e7a">
      <Terms xmlns="http://schemas.microsoft.com/office/infopath/2007/PartnerControls"/>
    </lcf76f155ced4ddcb4097134ff3c332f>
    <TaxCatchAll xmlns="b718aa60-7cf0-45e3-8d89-7c676556ebc7" xsi:nil="true"/>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942D39D0615AA840831FB9BA29E49B4B" ma:contentTypeVersion="16" ma:contentTypeDescription="Create a new document." ma:contentTypeScope="" ma:versionID="dc5ab19e5905964da49479c1d7ccbec9">
  <xsd:schema xmlns:xsd="http://www.w3.org/2001/XMLSchema" xmlns:xs="http://www.w3.org/2001/XMLSchema" xmlns:p="http://schemas.microsoft.com/office/2006/metadata/properties" xmlns:ns2="b718aa60-7cf0-45e3-8d89-7c676556ebc7" xmlns:ns3="a0474e4c-aed6-4eae-a604-0bea1de83e7a" targetNamespace="http://schemas.microsoft.com/office/2006/metadata/properties" ma:root="true" ma:fieldsID="444dc474dc9a48d8b53eee0fa8014af5" ns2:_="" ns3:_="">
    <xsd:import namespace="b718aa60-7cf0-45e3-8d89-7c676556ebc7"/>
    <xsd:import namespace="a0474e4c-aed6-4eae-a604-0bea1de83e7a"/>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2:SharedWithUsers" minOccurs="0"/>
                <xsd:element ref="ns2:SharedWithDetails" minOccurs="0"/>
                <xsd:element ref="ns3:MediaServiceObjectDetectorVersions"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8aa60-7cf0-45e3-8d89-7c676556ebc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7" nillable="true" ma:displayName="Taxonomy Catch All Column" ma:hidden="true" ma:list="{2c7fa889-5a1b-414b-ac49-39f887d1f88a}" ma:internalName="TaxCatchAll" ma:showField="CatchAllData" ma:web="b718aa60-7cf0-45e3-8d89-7c676556ebc7">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474e4c-aed6-4eae-a604-0bea1de83e7a"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description="" ma:indexed="true" ma:internalName="MediaServiceLocation" ma:readOnly="true">
      <xsd:simpleType>
        <xsd:restriction base="dms:Text"/>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AF8ABE2-6046-4299-8778-66ECCDCDC98B}">
  <ds:schemaRefs>
    <ds:schemaRef ds:uri="http://schemas.microsoft.com/sharepoint/events"/>
  </ds:schemaRefs>
</ds:datastoreItem>
</file>

<file path=customXml/itemProps2.xml><?xml version="1.0" encoding="utf-8"?>
<ds:datastoreItem xmlns:ds="http://schemas.openxmlformats.org/officeDocument/2006/customXml" ds:itemID="{2B86FD0F-941D-43B3-9B06-DC0196789D7B}">
  <ds:schemaRefs>
    <ds:schemaRef ds:uri="http://schemas.microsoft.com/sharepoint/v3/contenttype/forms"/>
  </ds:schemaRefs>
</ds:datastoreItem>
</file>

<file path=customXml/itemProps3.xml><?xml version="1.0" encoding="utf-8"?>
<ds:datastoreItem xmlns:ds="http://schemas.openxmlformats.org/officeDocument/2006/customXml" ds:itemID="{0019F4EA-C413-4243-862C-7441D3585D65}">
  <ds:schemaRefs>
    <ds:schemaRef ds:uri="http://schemas.microsoft.com/office/2006/documentManagement/types"/>
    <ds:schemaRef ds:uri="http://purl.org/dc/terms/"/>
    <ds:schemaRef ds:uri="a0474e4c-aed6-4eae-a604-0bea1de83e7a"/>
    <ds:schemaRef ds:uri="http://www.w3.org/XML/1998/namespace"/>
    <ds:schemaRef ds:uri="http://schemas.microsoft.com/office/infopath/2007/PartnerControls"/>
    <ds:schemaRef ds:uri="http://purl.org/dc/dcmitype/"/>
    <ds:schemaRef ds:uri="http://purl.org/dc/elements/1.1/"/>
    <ds:schemaRef ds:uri="http://schemas.openxmlformats.org/package/2006/metadata/core-properties"/>
    <ds:schemaRef ds:uri="b718aa60-7cf0-45e3-8d89-7c676556ebc7"/>
    <ds:schemaRef ds:uri="http://schemas.microsoft.com/office/2006/metadata/properties"/>
  </ds:schemaRefs>
</ds:datastoreItem>
</file>

<file path=customXml/itemProps4.xml><?xml version="1.0" encoding="utf-8"?>
<ds:datastoreItem xmlns:ds="http://schemas.openxmlformats.org/officeDocument/2006/customXml" ds:itemID="{6BFB0A73-25AD-462E-8390-B1FD3975C2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8aa60-7cf0-45e3-8d89-7c676556ebc7"/>
    <ds:schemaRef ds:uri="a0474e4c-aed6-4eae-a604-0bea1de83e7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1014</TotalTime>
  <Words>1944</Words>
  <Application>Microsoft Office PowerPoint</Application>
  <PresentationFormat>Widescreen</PresentationFormat>
  <Paragraphs>325</Paragraphs>
  <Slides>29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Aptos</vt:lpstr>
      <vt:lpstr>Arial</vt:lpstr>
      <vt:lpstr>Bodoni MT</vt:lpstr>
      <vt:lpstr>Calibri</vt:lpstr>
      <vt:lpstr>Comic Sans MS</vt:lpstr>
      <vt:lpstr>Times New Roman</vt:lpstr>
      <vt:lpstr>Office Theme</vt:lpstr>
      <vt:lpstr>Bienvenidos St Peter’s - TRIP TO MADRID Travel Dates: Thursday 21st May – Sunday 24th May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Mobile phones</vt:lpstr>
      <vt:lpstr>Dietary requirements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J Pacheco</dc:creator>
  <cp:lastModifiedBy>Mrs J Pacheco</cp:lastModifiedBy>
  <cp:revision>1</cp:revision>
  <dcterms:created xsi:type="dcterms:W3CDTF">2025-06-08T11:31:30Z</dcterms:created>
  <dcterms:modified xsi:type="dcterms:W3CDTF">2026-05-05T07:31:34Z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DocIdItemGuid">
    <vt:lpwstr>ecd03b30-855d-4883-baf8-3b3ae2e3b5aa</vt:lpwstr>
  </property>
  <property fmtid="{D5CDD505-2E9C-101B-9397-08002B2CF9AE}" pid="3" name="ContentTypeId">
    <vt:lpwstr>0x010100942D39D0615AA840831FB9BA29E49B4B</vt:lpwstr>
  </property>
  <property fmtid="{D5CDD505-2E9C-101B-9397-08002B2CF9AE}" pid="4" name="MediaServiceImageTags">
    <vt:lpwstr/>
  </property>
</Properties>
</file>