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66" r:id="rId3"/>
    <p:sldId id="264" r:id="rId4"/>
    <p:sldId id="267" r:id="rId5"/>
    <p:sldId id="265" r:id="rId6"/>
    <p:sldId id="268" r:id="rId7"/>
    <p:sldId id="269" r:id="rId8"/>
    <p:sldId id="263" r:id="rId9"/>
    <p:sldId id="270" r:id="rId10"/>
    <p:sldId id="276" r:id="rId11"/>
    <p:sldId id="271" r:id="rId12"/>
    <p:sldId id="272" r:id="rId13"/>
    <p:sldId id="273" r:id="rId14"/>
    <p:sldId id="274" r:id="rId15"/>
    <p:sldId id="27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5A9C27-0BE7-4959-9743-175DF4B582E3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629DA9-B67E-487B-90F5-45EFDFFCC7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925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629DA9-B67E-487B-90F5-45EFDFFCC742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42586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629DA9-B67E-487B-90F5-45EFDFFCC742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36208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629DA9-B67E-487B-90F5-45EFDFFCC742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38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629DA9-B67E-487B-90F5-45EFDFFCC742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19944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629DA9-B67E-487B-90F5-45EFDFFCC742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068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/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SLR1.3 Computer networks, connections and protocols | Star and mesh network topologies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SLR1.3 Computer networks, connections and protocols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Star and mesh </a:t>
            </a:r>
            <a:br>
              <a:rPr lang="en-GB" sz="4000" dirty="0">
                <a:solidFill>
                  <a:srgbClr val="008C8C"/>
                </a:solidFill>
              </a:rPr>
            </a:br>
            <a:r>
              <a:rPr lang="en-GB" sz="4000" dirty="0">
                <a:solidFill>
                  <a:srgbClr val="008C8C"/>
                </a:solidFill>
              </a:rPr>
              <a:t>network topologies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993174"/>
            <a:ext cx="8083238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Network topology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The arrangement of all the elements required to build a network.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Topologies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close up of a computer&#10;&#10;Description automatically generated">
            <a:extLst>
              <a:ext uri="{FF2B5EF4-FFF2-40B4-BE49-F238E27FC236}">
                <a16:creationId xmlns:a16="http://schemas.microsoft.com/office/drawing/2014/main" id="{2A2729B5-46AB-40EC-B55E-E453C32278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352" y="1604967"/>
            <a:ext cx="1539550" cy="1224570"/>
          </a:xfrm>
          <a:prstGeom prst="rect">
            <a:avLst/>
          </a:prstGeom>
        </p:spPr>
      </p:pic>
      <p:pic>
        <p:nvPicPr>
          <p:cNvPr id="6" name="Picture 5" descr="A close up of a computer&#10;&#10;Description automatically generated">
            <a:extLst>
              <a:ext uri="{FF2B5EF4-FFF2-40B4-BE49-F238E27FC236}">
                <a16:creationId xmlns:a16="http://schemas.microsoft.com/office/drawing/2014/main" id="{12494A86-B076-4F2F-95BF-7BAD756D99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363" y="2217405"/>
            <a:ext cx="1539550" cy="1224570"/>
          </a:xfrm>
          <a:prstGeom prst="rect">
            <a:avLst/>
          </a:prstGeom>
        </p:spPr>
      </p:pic>
      <p:pic>
        <p:nvPicPr>
          <p:cNvPr id="9" name="Picture 8" descr="A close up of a computer&#10;&#10;Description automatically generated">
            <a:extLst>
              <a:ext uri="{FF2B5EF4-FFF2-40B4-BE49-F238E27FC236}">
                <a16:creationId xmlns:a16="http://schemas.microsoft.com/office/drawing/2014/main" id="{22CCD8D7-D870-4A32-8379-7A18AA0A21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168" y="5023399"/>
            <a:ext cx="1539550" cy="1224570"/>
          </a:xfrm>
          <a:prstGeom prst="rect">
            <a:avLst/>
          </a:prstGeom>
        </p:spPr>
      </p:pic>
      <p:pic>
        <p:nvPicPr>
          <p:cNvPr id="10" name="Picture 9" descr="A close up of a computer&#10;&#10;Description automatically generated">
            <a:extLst>
              <a:ext uri="{FF2B5EF4-FFF2-40B4-BE49-F238E27FC236}">
                <a16:creationId xmlns:a16="http://schemas.microsoft.com/office/drawing/2014/main" id="{CFC8597D-8716-4FDE-9902-0472924D86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420" y="3757904"/>
            <a:ext cx="1539550" cy="1224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7299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993174"/>
            <a:ext cx="5989525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 topology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Devices connected to a central backbone cable.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Historical network topologies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50EE843-C919-4EE9-AF76-22217BB85F12}"/>
              </a:ext>
            </a:extLst>
          </p:cNvPr>
          <p:cNvGrpSpPr/>
          <p:nvPr/>
        </p:nvGrpSpPr>
        <p:grpSpPr>
          <a:xfrm>
            <a:off x="242481" y="1604967"/>
            <a:ext cx="11707038" cy="4643002"/>
            <a:chOff x="242481" y="1604967"/>
            <a:chExt cx="11707038" cy="4643002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F3465913-2543-47EC-925F-97E01514708F}"/>
                </a:ext>
              </a:extLst>
            </p:cNvPr>
            <p:cNvCxnSpPr/>
            <p:nvPr/>
          </p:nvCxnSpPr>
          <p:spPr>
            <a:xfrm flipV="1">
              <a:off x="10105563" y="2668555"/>
              <a:ext cx="0" cy="961053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AE15FF4D-1677-429D-AD51-8A2DFAE238D8}"/>
                </a:ext>
              </a:extLst>
            </p:cNvPr>
            <p:cNvGrpSpPr/>
            <p:nvPr/>
          </p:nvGrpSpPr>
          <p:grpSpPr>
            <a:xfrm>
              <a:off x="811763" y="1604967"/>
              <a:ext cx="10571584" cy="4643002"/>
              <a:chOff x="811763" y="1604967"/>
              <a:chExt cx="10571584" cy="4643002"/>
            </a:xfrm>
          </p:grpSpPr>
          <p:cxnSp>
            <p:nvCxnSpPr>
              <p:cNvPr id="5" name="Straight Connector 4">
                <a:extLst>
                  <a:ext uri="{FF2B5EF4-FFF2-40B4-BE49-F238E27FC236}">
                    <a16:creationId xmlns:a16="http://schemas.microsoft.com/office/drawing/2014/main" id="{15B5329D-9E53-4524-86A0-6FDBF6FB9F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1763" y="3629608"/>
                <a:ext cx="10571584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88834CBE-F790-4598-A53E-E4681A73848C}"/>
                  </a:ext>
                </a:extLst>
              </p:cNvPr>
              <p:cNvCxnSpPr/>
              <p:nvPr/>
            </p:nvCxnSpPr>
            <p:spPr>
              <a:xfrm flipV="1">
                <a:off x="2416629" y="3209731"/>
                <a:ext cx="0" cy="429208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7A390166-24A6-4298-8660-D96BB293EA4F}"/>
                  </a:ext>
                </a:extLst>
              </p:cNvPr>
              <p:cNvCxnSpPr/>
              <p:nvPr/>
            </p:nvCxnSpPr>
            <p:spPr>
              <a:xfrm flipV="1">
                <a:off x="5980922" y="2668555"/>
                <a:ext cx="0" cy="961053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5CCF7044-32CF-4E31-96BD-30C761A7EE4A}"/>
                  </a:ext>
                </a:extLst>
              </p:cNvPr>
              <p:cNvCxnSpPr/>
              <p:nvPr/>
            </p:nvCxnSpPr>
            <p:spPr>
              <a:xfrm flipV="1">
                <a:off x="5318449" y="3638939"/>
                <a:ext cx="0" cy="1548881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C942AB80-BF62-4525-923B-12B7C83E9FAB}"/>
                  </a:ext>
                </a:extLst>
              </p:cNvPr>
              <p:cNvCxnSpPr/>
              <p:nvPr/>
            </p:nvCxnSpPr>
            <p:spPr>
              <a:xfrm>
                <a:off x="8920065" y="3629608"/>
                <a:ext cx="0" cy="410547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" name="Picture 2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2A2729B5-46AB-40EC-B55E-E453C32278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54352" y="1604967"/>
                <a:ext cx="1539550" cy="1224570"/>
              </a:xfrm>
              <a:prstGeom prst="rect">
                <a:avLst/>
              </a:prstGeom>
            </p:spPr>
          </p:pic>
          <p:pic>
            <p:nvPicPr>
              <p:cNvPr id="6" name="Picture 5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2494A86-B076-4F2F-95BF-7BAD756D99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79363" y="2217405"/>
                <a:ext cx="1539550" cy="1224570"/>
              </a:xfrm>
              <a:prstGeom prst="rect">
                <a:avLst/>
              </a:prstGeom>
            </p:spPr>
          </p:pic>
          <p:pic>
            <p:nvPicPr>
              <p:cNvPr id="9" name="Picture 8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22CCD8D7-D870-4A32-8379-7A18AA0A21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70168" y="5023399"/>
                <a:ext cx="1539550" cy="1224570"/>
              </a:xfrm>
              <a:prstGeom prst="rect">
                <a:avLst/>
              </a:prstGeom>
            </p:spPr>
          </p:pic>
          <p:pic>
            <p:nvPicPr>
              <p:cNvPr id="10" name="Picture 9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CFC8597D-8716-4FDE-9902-0472924D86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20420" y="3757904"/>
                <a:ext cx="1539550" cy="1224570"/>
              </a:xfrm>
              <a:prstGeom prst="rect">
                <a:avLst/>
              </a:prstGeom>
            </p:spPr>
          </p:pic>
        </p:grp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1FB46DCA-9C6B-46FE-9484-24B6EA571059}"/>
                </a:ext>
              </a:extLst>
            </p:cNvPr>
            <p:cNvSpPr/>
            <p:nvPr/>
          </p:nvSpPr>
          <p:spPr>
            <a:xfrm>
              <a:off x="637203" y="3458158"/>
              <a:ext cx="342899" cy="34289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91092C0B-668D-4E19-913D-7E69D6290F68}"/>
                </a:ext>
              </a:extLst>
            </p:cNvPr>
            <p:cNvSpPr/>
            <p:nvPr/>
          </p:nvSpPr>
          <p:spPr>
            <a:xfrm>
              <a:off x="11226054" y="3467489"/>
              <a:ext cx="342899" cy="34289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1" name="Picture 20" descr="A close up of a printer&#10;&#10;Description automatically generated">
              <a:extLst>
                <a:ext uri="{FF2B5EF4-FFF2-40B4-BE49-F238E27FC236}">
                  <a16:creationId xmlns:a16="http://schemas.microsoft.com/office/drawing/2014/main" id="{FB78A9FC-FF53-4F28-B5C0-670D2A80A30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52933" y="1604967"/>
              <a:ext cx="1305261" cy="1262432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7A14E1D-15F2-4064-BC93-D28A0B33CBC6}"/>
                </a:ext>
              </a:extLst>
            </p:cNvPr>
            <p:cNvSpPr txBox="1"/>
            <p:nvPr/>
          </p:nvSpPr>
          <p:spPr>
            <a:xfrm>
              <a:off x="242481" y="3772506"/>
              <a:ext cx="12161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Terminator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9B17054-DC36-4278-9279-FEA7AEDC4005}"/>
                </a:ext>
              </a:extLst>
            </p:cNvPr>
            <p:cNvSpPr txBox="1"/>
            <p:nvPr/>
          </p:nvSpPr>
          <p:spPr>
            <a:xfrm>
              <a:off x="10733352" y="3759049"/>
              <a:ext cx="12161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Terminator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9C2A3DE-5455-41A1-9CA0-CBAAF7CEBE12}"/>
                </a:ext>
              </a:extLst>
            </p:cNvPr>
            <p:cNvSpPr txBox="1"/>
            <p:nvPr/>
          </p:nvSpPr>
          <p:spPr>
            <a:xfrm>
              <a:off x="5657385" y="3638938"/>
              <a:ext cx="16030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Main bus cable</a:t>
              </a:r>
            </a:p>
          </p:txBody>
        </p:sp>
      </p:grpSp>
      <p:pic>
        <p:nvPicPr>
          <p:cNvPr id="22" name="Picture 21" descr="A picture containing sitting, sign, blue, clock&#10;&#10;Description automatically generated">
            <a:extLst>
              <a:ext uri="{FF2B5EF4-FFF2-40B4-BE49-F238E27FC236}">
                <a16:creationId xmlns:a16="http://schemas.microsoft.com/office/drawing/2014/main" id="{DC5AE3BE-101C-1545-B55C-0864CAE33A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1162" y="4377270"/>
            <a:ext cx="1333376" cy="1341039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0BA96B8A-DB25-A94D-9576-A3EFE32AB3D2}"/>
              </a:ext>
            </a:extLst>
          </p:cNvPr>
          <p:cNvSpPr/>
          <p:nvPr/>
        </p:nvSpPr>
        <p:spPr>
          <a:xfrm>
            <a:off x="10784903" y="5723736"/>
            <a:ext cx="1385894" cy="1134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Just for information – not in the specification</a:t>
            </a:r>
            <a:endParaRPr lang="en-GB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7272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993174"/>
            <a:ext cx="6788012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 topology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If the backbone breaks, all devices lose their connection.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Historical network topologies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5B5329D-9E53-4524-86A0-6FDBF6FB9F9E}"/>
              </a:ext>
            </a:extLst>
          </p:cNvPr>
          <p:cNvCxnSpPr>
            <a:cxnSpLocks/>
          </p:cNvCxnSpPr>
          <p:nvPr/>
        </p:nvCxnSpPr>
        <p:spPr>
          <a:xfrm>
            <a:off x="811763" y="3629608"/>
            <a:ext cx="3097764" cy="9331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8834CBE-F790-4598-A53E-E4681A73848C}"/>
              </a:ext>
            </a:extLst>
          </p:cNvPr>
          <p:cNvCxnSpPr/>
          <p:nvPr/>
        </p:nvCxnSpPr>
        <p:spPr>
          <a:xfrm flipV="1">
            <a:off x="2416629" y="3209731"/>
            <a:ext cx="0" cy="429208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A390166-24A6-4298-8660-D96BB293EA4F}"/>
              </a:ext>
            </a:extLst>
          </p:cNvPr>
          <p:cNvCxnSpPr/>
          <p:nvPr/>
        </p:nvCxnSpPr>
        <p:spPr>
          <a:xfrm flipV="1">
            <a:off x="5980922" y="2668555"/>
            <a:ext cx="0" cy="961053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CCF7044-32CF-4E31-96BD-30C761A7EE4A}"/>
              </a:ext>
            </a:extLst>
          </p:cNvPr>
          <p:cNvCxnSpPr/>
          <p:nvPr/>
        </p:nvCxnSpPr>
        <p:spPr>
          <a:xfrm flipV="1">
            <a:off x="5318449" y="3638939"/>
            <a:ext cx="0" cy="1548881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942AB80-BF62-4525-923B-12B7C83E9FAB}"/>
              </a:ext>
            </a:extLst>
          </p:cNvPr>
          <p:cNvCxnSpPr/>
          <p:nvPr/>
        </p:nvCxnSpPr>
        <p:spPr>
          <a:xfrm>
            <a:off x="8920065" y="3629608"/>
            <a:ext cx="0" cy="410547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close up of a computer&#10;&#10;Description automatically generated">
            <a:extLst>
              <a:ext uri="{FF2B5EF4-FFF2-40B4-BE49-F238E27FC236}">
                <a16:creationId xmlns:a16="http://schemas.microsoft.com/office/drawing/2014/main" id="{2A2729B5-46AB-40EC-B55E-E453C32278B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352" y="1604967"/>
            <a:ext cx="1539550" cy="1224570"/>
          </a:xfrm>
          <a:prstGeom prst="rect">
            <a:avLst/>
          </a:prstGeom>
        </p:spPr>
      </p:pic>
      <p:pic>
        <p:nvPicPr>
          <p:cNvPr id="6" name="Picture 5" descr="A close up of a computer&#10;&#10;Description automatically generated">
            <a:extLst>
              <a:ext uri="{FF2B5EF4-FFF2-40B4-BE49-F238E27FC236}">
                <a16:creationId xmlns:a16="http://schemas.microsoft.com/office/drawing/2014/main" id="{12494A86-B076-4F2F-95BF-7BAD756D99B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363" y="2217405"/>
            <a:ext cx="1539550" cy="1224570"/>
          </a:xfrm>
          <a:prstGeom prst="rect">
            <a:avLst/>
          </a:prstGeom>
        </p:spPr>
      </p:pic>
      <p:pic>
        <p:nvPicPr>
          <p:cNvPr id="9" name="Picture 8" descr="A close up of a computer&#10;&#10;Description automatically generated">
            <a:extLst>
              <a:ext uri="{FF2B5EF4-FFF2-40B4-BE49-F238E27FC236}">
                <a16:creationId xmlns:a16="http://schemas.microsoft.com/office/drawing/2014/main" id="{22CCD8D7-D870-4A32-8379-7A18AA0A21C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168" y="5023399"/>
            <a:ext cx="1539550" cy="1224570"/>
          </a:xfrm>
          <a:prstGeom prst="rect">
            <a:avLst/>
          </a:prstGeom>
        </p:spPr>
      </p:pic>
      <p:pic>
        <p:nvPicPr>
          <p:cNvPr id="10" name="Picture 9" descr="A close up of a computer&#10;&#10;Description automatically generated">
            <a:extLst>
              <a:ext uri="{FF2B5EF4-FFF2-40B4-BE49-F238E27FC236}">
                <a16:creationId xmlns:a16="http://schemas.microsoft.com/office/drawing/2014/main" id="{CFC8597D-8716-4FDE-9902-0472924D865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420" y="3757904"/>
            <a:ext cx="1539550" cy="122457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08488B8-1059-4414-8777-B504C7842546}"/>
              </a:ext>
            </a:extLst>
          </p:cNvPr>
          <p:cNvCxnSpPr>
            <a:cxnSpLocks/>
          </p:cNvCxnSpPr>
          <p:nvPr/>
        </p:nvCxnSpPr>
        <p:spPr>
          <a:xfrm>
            <a:off x="4105470" y="3638939"/>
            <a:ext cx="7343191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BA451FB-3CD6-4B43-A4EA-A5F7B11616FF}"/>
              </a:ext>
            </a:extLst>
          </p:cNvPr>
          <p:cNvCxnSpPr>
            <a:cxnSpLocks/>
          </p:cNvCxnSpPr>
          <p:nvPr/>
        </p:nvCxnSpPr>
        <p:spPr>
          <a:xfrm flipV="1">
            <a:off x="3786710" y="3449184"/>
            <a:ext cx="245634" cy="360848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F1EDE09-C8B5-4673-9ABA-8E16DA6ABC18}"/>
              </a:ext>
            </a:extLst>
          </p:cNvPr>
          <p:cNvCxnSpPr>
            <a:cxnSpLocks/>
          </p:cNvCxnSpPr>
          <p:nvPr/>
        </p:nvCxnSpPr>
        <p:spPr>
          <a:xfrm flipV="1">
            <a:off x="3946090" y="3503159"/>
            <a:ext cx="245634" cy="360848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26ED45D-36EF-4EFF-BB62-989515781FF0}"/>
              </a:ext>
            </a:extLst>
          </p:cNvPr>
          <p:cNvCxnSpPr/>
          <p:nvPr/>
        </p:nvCxnSpPr>
        <p:spPr>
          <a:xfrm flipV="1">
            <a:off x="10105563" y="2668555"/>
            <a:ext cx="0" cy="961053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 descr="A close up of a printer&#10;&#10;Description automatically generated">
            <a:extLst>
              <a:ext uri="{FF2B5EF4-FFF2-40B4-BE49-F238E27FC236}">
                <a16:creationId xmlns:a16="http://schemas.microsoft.com/office/drawing/2014/main" id="{18EB9FDA-08D6-4E70-A303-4744BD3A18E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2933" y="1604967"/>
            <a:ext cx="1305261" cy="1262432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0D80475F-C2A6-4A9C-AE82-FAD30AE592BA}"/>
              </a:ext>
            </a:extLst>
          </p:cNvPr>
          <p:cNvSpPr/>
          <p:nvPr/>
        </p:nvSpPr>
        <p:spPr>
          <a:xfrm>
            <a:off x="637203" y="3458158"/>
            <a:ext cx="342899" cy="34289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F38B8DE9-19C7-4B67-954B-C9BB2E943FAD}"/>
              </a:ext>
            </a:extLst>
          </p:cNvPr>
          <p:cNvSpPr/>
          <p:nvPr/>
        </p:nvSpPr>
        <p:spPr>
          <a:xfrm>
            <a:off x="11226054" y="3467489"/>
            <a:ext cx="342899" cy="342899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7" name="Picture 26" descr="A picture containing sitting, sign, blue, clock&#10;&#10;Description automatically generated">
            <a:extLst>
              <a:ext uri="{FF2B5EF4-FFF2-40B4-BE49-F238E27FC236}">
                <a16:creationId xmlns:a16="http://schemas.microsoft.com/office/drawing/2014/main" id="{20F84E86-E95D-EA45-B691-90B555F33E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1162" y="4377270"/>
            <a:ext cx="1333376" cy="1341039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75BF179E-11F7-BD4D-BDF3-5D2093E9DD54}"/>
              </a:ext>
            </a:extLst>
          </p:cNvPr>
          <p:cNvSpPr/>
          <p:nvPr/>
        </p:nvSpPr>
        <p:spPr>
          <a:xfrm>
            <a:off x="10784903" y="5723736"/>
            <a:ext cx="1385894" cy="1134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Just for information – not in the specification</a:t>
            </a:r>
            <a:endParaRPr lang="en-GB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87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778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Historical network topologies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0710C5F2-F169-4F76-91F0-215B169101F7}"/>
              </a:ext>
            </a:extLst>
          </p:cNvPr>
          <p:cNvSpPr/>
          <p:nvPr/>
        </p:nvSpPr>
        <p:spPr>
          <a:xfrm>
            <a:off x="2248678" y="1877578"/>
            <a:ext cx="6811348" cy="3627483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993174"/>
            <a:ext cx="4838504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Ring topology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Devices connected by a ring cable.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close up of a computer&#10;&#10;Description automatically generated">
            <a:extLst>
              <a:ext uri="{FF2B5EF4-FFF2-40B4-BE49-F238E27FC236}">
                <a16:creationId xmlns:a16="http://schemas.microsoft.com/office/drawing/2014/main" id="{2A2729B5-46AB-40EC-B55E-E453C32278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352" y="1604967"/>
            <a:ext cx="1539550" cy="1224570"/>
          </a:xfrm>
          <a:prstGeom prst="rect">
            <a:avLst/>
          </a:prstGeom>
        </p:spPr>
      </p:pic>
      <p:pic>
        <p:nvPicPr>
          <p:cNvPr id="6" name="Picture 5" descr="A close up of a computer&#10;&#10;Description automatically generated">
            <a:extLst>
              <a:ext uri="{FF2B5EF4-FFF2-40B4-BE49-F238E27FC236}">
                <a16:creationId xmlns:a16="http://schemas.microsoft.com/office/drawing/2014/main" id="{12494A86-B076-4F2F-95BF-7BAD756D99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363" y="2217405"/>
            <a:ext cx="1539550" cy="1224570"/>
          </a:xfrm>
          <a:prstGeom prst="rect">
            <a:avLst/>
          </a:prstGeom>
        </p:spPr>
      </p:pic>
      <p:pic>
        <p:nvPicPr>
          <p:cNvPr id="9" name="Picture 8" descr="A close up of a computer&#10;&#10;Description automatically generated">
            <a:extLst>
              <a:ext uri="{FF2B5EF4-FFF2-40B4-BE49-F238E27FC236}">
                <a16:creationId xmlns:a16="http://schemas.microsoft.com/office/drawing/2014/main" id="{22CCD8D7-D870-4A32-8379-7A18AA0A21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168" y="5023399"/>
            <a:ext cx="1539550" cy="1224570"/>
          </a:xfrm>
          <a:prstGeom prst="rect">
            <a:avLst/>
          </a:prstGeom>
        </p:spPr>
      </p:pic>
      <p:pic>
        <p:nvPicPr>
          <p:cNvPr id="10" name="Picture 9" descr="A close up of a computer&#10;&#10;Description automatically generated">
            <a:extLst>
              <a:ext uri="{FF2B5EF4-FFF2-40B4-BE49-F238E27FC236}">
                <a16:creationId xmlns:a16="http://schemas.microsoft.com/office/drawing/2014/main" id="{CFC8597D-8716-4FDE-9902-0472924D86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420" y="3757904"/>
            <a:ext cx="1539550" cy="1224570"/>
          </a:xfrm>
          <a:prstGeom prst="rect">
            <a:avLst/>
          </a:prstGeom>
        </p:spPr>
      </p:pic>
      <p:pic>
        <p:nvPicPr>
          <p:cNvPr id="12" name="Picture 11" descr="A picture containing sitting, sign, blue, clock&#10;&#10;Description automatically generated">
            <a:extLst>
              <a:ext uri="{FF2B5EF4-FFF2-40B4-BE49-F238E27FC236}">
                <a16:creationId xmlns:a16="http://schemas.microsoft.com/office/drawing/2014/main" id="{BE73E9D2-AB85-4D77-9EA8-2C5C37E94D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3562" y="487609"/>
            <a:ext cx="1333376" cy="134103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7716EB6-D610-450F-BC13-99BCD3031CB8}"/>
              </a:ext>
            </a:extLst>
          </p:cNvPr>
          <p:cNvSpPr/>
          <p:nvPr/>
        </p:nvSpPr>
        <p:spPr>
          <a:xfrm>
            <a:off x="10787303" y="1834075"/>
            <a:ext cx="1385894" cy="1134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Just for information – not in the specification</a:t>
            </a:r>
            <a:endParaRPr lang="en-GB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180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778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Historical network topologies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E2A8201-55F4-42E6-8CAC-20C0F54E2530}"/>
              </a:ext>
            </a:extLst>
          </p:cNvPr>
          <p:cNvGrpSpPr/>
          <p:nvPr/>
        </p:nvGrpSpPr>
        <p:grpSpPr>
          <a:xfrm>
            <a:off x="2248678" y="1877578"/>
            <a:ext cx="6811348" cy="3627483"/>
            <a:chOff x="2248678" y="1877578"/>
            <a:chExt cx="6811348" cy="3627483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0710C5F2-F169-4F76-91F0-215B169101F7}"/>
                </a:ext>
              </a:extLst>
            </p:cNvPr>
            <p:cNvSpPr/>
            <p:nvPr/>
          </p:nvSpPr>
          <p:spPr>
            <a:xfrm>
              <a:off x="2248678" y="1877578"/>
              <a:ext cx="6811348" cy="3627483"/>
            </a:xfrm>
            <a:prstGeom prst="ellips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967E8C46-CEC8-474B-AFED-CB17139D9CF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 l="43139" t="55465" r="53927" b="39882"/>
            <a:stretch/>
          </p:blipFill>
          <p:spPr>
            <a:xfrm rot="2452554">
              <a:off x="2588403" y="4483892"/>
              <a:ext cx="316707" cy="319089"/>
            </a:xfrm>
            <a:prstGeom prst="rect">
              <a:avLst/>
            </a:prstGeom>
          </p:spPr>
        </p:pic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993174"/>
            <a:ext cx="8754704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Ring topology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Has the same potential issues as a bus network regarding main cable failure.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close up of a computer&#10;&#10;Description automatically generated">
            <a:extLst>
              <a:ext uri="{FF2B5EF4-FFF2-40B4-BE49-F238E27FC236}">
                <a16:creationId xmlns:a16="http://schemas.microsoft.com/office/drawing/2014/main" id="{2A2729B5-46AB-40EC-B55E-E453C32278B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352" y="1604967"/>
            <a:ext cx="1539550" cy="1224570"/>
          </a:xfrm>
          <a:prstGeom prst="rect">
            <a:avLst/>
          </a:prstGeom>
        </p:spPr>
      </p:pic>
      <p:pic>
        <p:nvPicPr>
          <p:cNvPr id="6" name="Picture 5" descr="A close up of a computer&#10;&#10;Description automatically generated">
            <a:extLst>
              <a:ext uri="{FF2B5EF4-FFF2-40B4-BE49-F238E27FC236}">
                <a16:creationId xmlns:a16="http://schemas.microsoft.com/office/drawing/2014/main" id="{12494A86-B076-4F2F-95BF-7BAD756D99B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363" y="2217405"/>
            <a:ext cx="1539550" cy="1224570"/>
          </a:xfrm>
          <a:prstGeom prst="rect">
            <a:avLst/>
          </a:prstGeom>
        </p:spPr>
      </p:pic>
      <p:pic>
        <p:nvPicPr>
          <p:cNvPr id="9" name="Picture 8" descr="A close up of a computer&#10;&#10;Description automatically generated">
            <a:extLst>
              <a:ext uri="{FF2B5EF4-FFF2-40B4-BE49-F238E27FC236}">
                <a16:creationId xmlns:a16="http://schemas.microsoft.com/office/drawing/2014/main" id="{22CCD8D7-D870-4A32-8379-7A18AA0A21C3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168" y="5023399"/>
            <a:ext cx="1539550" cy="1224570"/>
          </a:xfrm>
          <a:prstGeom prst="rect">
            <a:avLst/>
          </a:prstGeom>
        </p:spPr>
      </p:pic>
      <p:pic>
        <p:nvPicPr>
          <p:cNvPr id="10" name="Picture 9" descr="A close up of a computer&#10;&#10;Description automatically generated">
            <a:extLst>
              <a:ext uri="{FF2B5EF4-FFF2-40B4-BE49-F238E27FC236}">
                <a16:creationId xmlns:a16="http://schemas.microsoft.com/office/drawing/2014/main" id="{CFC8597D-8716-4FDE-9902-0472924D865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420" y="3757904"/>
            <a:ext cx="1539550" cy="1224570"/>
          </a:xfrm>
          <a:prstGeom prst="rect">
            <a:avLst/>
          </a:prstGeom>
        </p:spPr>
      </p:pic>
      <p:pic>
        <p:nvPicPr>
          <p:cNvPr id="12" name="Picture 11" descr="A picture containing sitting, sign, blue, clock&#10;&#10;Description automatically generated">
            <a:extLst>
              <a:ext uri="{FF2B5EF4-FFF2-40B4-BE49-F238E27FC236}">
                <a16:creationId xmlns:a16="http://schemas.microsoft.com/office/drawing/2014/main" id="{BE73E9D2-AB85-4D77-9EA8-2C5C37E94D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3562" y="487609"/>
            <a:ext cx="1333376" cy="134103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2CF1ADB-3EAE-43A5-B51C-C8BC5ED0D046}"/>
              </a:ext>
            </a:extLst>
          </p:cNvPr>
          <p:cNvSpPr/>
          <p:nvPr/>
        </p:nvSpPr>
        <p:spPr>
          <a:xfrm>
            <a:off x="10787303" y="1834075"/>
            <a:ext cx="1385894" cy="1134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Just for information – not in the specification</a:t>
            </a:r>
            <a:endParaRPr lang="en-GB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5771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778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Historical network topologies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7693C3E-9879-4670-A261-86245AF70B01}"/>
              </a:ext>
            </a:extLst>
          </p:cNvPr>
          <p:cNvGrpSpPr/>
          <p:nvPr/>
        </p:nvGrpSpPr>
        <p:grpSpPr>
          <a:xfrm>
            <a:off x="2248678" y="1877578"/>
            <a:ext cx="6811348" cy="3627483"/>
            <a:chOff x="2248678" y="1877578"/>
            <a:chExt cx="6811348" cy="3627483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50C3894-9B8D-47F3-9625-91074DD14D22}"/>
                </a:ext>
              </a:extLst>
            </p:cNvPr>
            <p:cNvSpPr/>
            <p:nvPr/>
          </p:nvSpPr>
          <p:spPr>
            <a:xfrm>
              <a:off x="2248678" y="1877578"/>
              <a:ext cx="6811348" cy="3627483"/>
            </a:xfrm>
            <a:prstGeom prst="ellips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D1088151-E575-4CAC-920A-03EE5926795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 l="43139" t="55465" r="53927" b="39882"/>
            <a:stretch/>
          </p:blipFill>
          <p:spPr>
            <a:xfrm rot="2452554">
              <a:off x="2588403" y="4483892"/>
              <a:ext cx="316707" cy="319089"/>
            </a:xfrm>
            <a:prstGeom prst="rect">
              <a:avLst/>
            </a:prstGeom>
          </p:spPr>
        </p:pic>
      </p:grpSp>
      <p:sp>
        <p:nvSpPr>
          <p:cNvPr id="11" name="Oval 10">
            <a:extLst>
              <a:ext uri="{FF2B5EF4-FFF2-40B4-BE49-F238E27FC236}">
                <a16:creationId xmlns:a16="http://schemas.microsoft.com/office/drawing/2014/main" id="{96C86D5A-B295-495E-99F2-AEEAD4E164FB}"/>
              </a:ext>
            </a:extLst>
          </p:cNvPr>
          <p:cNvSpPr/>
          <p:nvPr/>
        </p:nvSpPr>
        <p:spPr>
          <a:xfrm>
            <a:off x="2470333" y="2043404"/>
            <a:ext cx="6319507" cy="3312367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993174"/>
            <a:ext cx="9749592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Ring topology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A second ring can be introduced to prevent the issue – but that requires extra cable.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close up of a computer&#10;&#10;Description automatically generated">
            <a:extLst>
              <a:ext uri="{FF2B5EF4-FFF2-40B4-BE49-F238E27FC236}">
                <a16:creationId xmlns:a16="http://schemas.microsoft.com/office/drawing/2014/main" id="{2A2729B5-46AB-40EC-B55E-E453C32278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352" y="1604967"/>
            <a:ext cx="1539550" cy="1224570"/>
          </a:xfrm>
          <a:prstGeom prst="rect">
            <a:avLst/>
          </a:prstGeom>
        </p:spPr>
      </p:pic>
      <p:pic>
        <p:nvPicPr>
          <p:cNvPr id="6" name="Picture 5" descr="A close up of a computer&#10;&#10;Description automatically generated">
            <a:extLst>
              <a:ext uri="{FF2B5EF4-FFF2-40B4-BE49-F238E27FC236}">
                <a16:creationId xmlns:a16="http://schemas.microsoft.com/office/drawing/2014/main" id="{12494A86-B076-4F2F-95BF-7BAD756D99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363" y="2217405"/>
            <a:ext cx="1539550" cy="1224570"/>
          </a:xfrm>
          <a:prstGeom prst="rect">
            <a:avLst/>
          </a:prstGeom>
        </p:spPr>
      </p:pic>
      <p:pic>
        <p:nvPicPr>
          <p:cNvPr id="9" name="Picture 8" descr="A close up of a computer&#10;&#10;Description automatically generated">
            <a:extLst>
              <a:ext uri="{FF2B5EF4-FFF2-40B4-BE49-F238E27FC236}">
                <a16:creationId xmlns:a16="http://schemas.microsoft.com/office/drawing/2014/main" id="{22CCD8D7-D870-4A32-8379-7A18AA0A21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168" y="5023399"/>
            <a:ext cx="1539550" cy="1224570"/>
          </a:xfrm>
          <a:prstGeom prst="rect">
            <a:avLst/>
          </a:prstGeom>
        </p:spPr>
      </p:pic>
      <p:pic>
        <p:nvPicPr>
          <p:cNvPr id="10" name="Picture 9" descr="A close up of a computer&#10;&#10;Description automatically generated">
            <a:extLst>
              <a:ext uri="{FF2B5EF4-FFF2-40B4-BE49-F238E27FC236}">
                <a16:creationId xmlns:a16="http://schemas.microsoft.com/office/drawing/2014/main" id="{CFC8597D-8716-4FDE-9902-0472924D86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420" y="3757904"/>
            <a:ext cx="1539550" cy="1224570"/>
          </a:xfrm>
          <a:prstGeom prst="rect">
            <a:avLst/>
          </a:prstGeom>
        </p:spPr>
      </p:pic>
      <p:pic>
        <p:nvPicPr>
          <p:cNvPr id="12" name="Picture 11" descr="A picture containing sitting, sign, blue, clock&#10;&#10;Description automatically generated">
            <a:extLst>
              <a:ext uri="{FF2B5EF4-FFF2-40B4-BE49-F238E27FC236}">
                <a16:creationId xmlns:a16="http://schemas.microsoft.com/office/drawing/2014/main" id="{3BA17C9C-5B25-4FF5-9151-9626EF9D73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3562" y="487609"/>
            <a:ext cx="1333376" cy="134103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729E32-E117-454D-9372-3FED7D9107C0}"/>
              </a:ext>
            </a:extLst>
          </p:cNvPr>
          <p:cNvSpPr/>
          <p:nvPr/>
        </p:nvSpPr>
        <p:spPr>
          <a:xfrm>
            <a:off x="10787303" y="1834075"/>
            <a:ext cx="1385894" cy="1134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Just for information – not in the specification</a:t>
            </a:r>
            <a:endParaRPr lang="en-GB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535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E2EF35F2-6DF6-4D01-A498-2FCA80318CF1}"/>
              </a:ext>
            </a:extLst>
          </p:cNvPr>
          <p:cNvGrpSpPr/>
          <p:nvPr/>
        </p:nvGrpSpPr>
        <p:grpSpPr>
          <a:xfrm>
            <a:off x="4470923" y="1083170"/>
            <a:ext cx="7637105" cy="5174787"/>
            <a:chOff x="4172339" y="1185810"/>
            <a:chExt cx="7637105" cy="5174787"/>
          </a:xfrm>
        </p:grpSpPr>
        <p:pic>
          <p:nvPicPr>
            <p:cNvPr id="3" name="Picture 2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ECFAF143-3FA8-41D7-A7DA-F93ED493077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92281" y="3187595"/>
              <a:ext cx="3778898" cy="774936"/>
            </a:xfrm>
            <a:prstGeom prst="rect">
              <a:avLst/>
            </a:prstGeom>
          </p:spPr>
        </p:pic>
        <p:cxnSp>
          <p:nvCxnSpPr>
            <p:cNvPr id="18" name="Connector: Elbow 17">
              <a:extLst>
                <a:ext uri="{FF2B5EF4-FFF2-40B4-BE49-F238E27FC236}">
                  <a16:creationId xmlns:a16="http://schemas.microsoft.com/office/drawing/2014/main" id="{5E794492-556D-4C01-B6E3-9E016DB5BA93}"/>
                </a:ext>
              </a:extLst>
            </p:cNvPr>
            <p:cNvCxnSpPr/>
            <p:nvPr/>
          </p:nvCxnSpPr>
          <p:spPr>
            <a:xfrm rot="16200000" flipV="1">
              <a:off x="6167535" y="2584579"/>
              <a:ext cx="1371600" cy="718457"/>
            </a:xfrm>
            <a:prstGeom prst="bentConnector3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ctor: Elbow 19">
              <a:extLst>
                <a:ext uri="{FF2B5EF4-FFF2-40B4-BE49-F238E27FC236}">
                  <a16:creationId xmlns:a16="http://schemas.microsoft.com/office/drawing/2014/main" id="{F679471F-C1DD-4955-A875-F6F2F9AF9636}"/>
                </a:ext>
              </a:extLst>
            </p:cNvPr>
            <p:cNvCxnSpPr/>
            <p:nvPr/>
          </p:nvCxnSpPr>
          <p:spPr>
            <a:xfrm rot="5400000" flipH="1" flipV="1">
              <a:off x="8276253" y="2453952"/>
              <a:ext cx="1474237" cy="895739"/>
            </a:xfrm>
            <a:prstGeom prst="bentConnector3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18389EAC-0E24-4B59-B72A-E40016026427}"/>
                </a:ext>
              </a:extLst>
            </p:cNvPr>
            <p:cNvCxnSpPr/>
            <p:nvPr/>
          </p:nvCxnSpPr>
          <p:spPr>
            <a:xfrm>
              <a:off x="9374155" y="3629608"/>
              <a:ext cx="153955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Connector: Elbow 23">
              <a:extLst>
                <a:ext uri="{FF2B5EF4-FFF2-40B4-BE49-F238E27FC236}">
                  <a16:creationId xmlns:a16="http://schemas.microsoft.com/office/drawing/2014/main" id="{A65A99BA-227C-4A15-BDE7-BDA8D06AD30B}"/>
                </a:ext>
              </a:extLst>
            </p:cNvPr>
            <p:cNvCxnSpPr/>
            <p:nvPr/>
          </p:nvCxnSpPr>
          <p:spPr>
            <a:xfrm rot="16200000" flipH="1">
              <a:off x="8542173" y="4184779"/>
              <a:ext cx="1819470" cy="951723"/>
            </a:xfrm>
            <a:prstGeom prst="bentConnector3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ctor: Elbow 25">
              <a:extLst>
                <a:ext uri="{FF2B5EF4-FFF2-40B4-BE49-F238E27FC236}">
                  <a16:creationId xmlns:a16="http://schemas.microsoft.com/office/drawing/2014/main" id="{3E35DF29-4B90-4DEE-83D4-FE091E538D51}"/>
                </a:ext>
              </a:extLst>
            </p:cNvPr>
            <p:cNvCxnSpPr/>
            <p:nvPr/>
          </p:nvCxnSpPr>
          <p:spPr>
            <a:xfrm rot="5400000">
              <a:off x="6319155" y="4159120"/>
              <a:ext cx="1492899" cy="676468"/>
            </a:xfrm>
            <a:prstGeom prst="bentConnector3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24E976A-F9D2-4EA0-B2A5-E1A003FCF587}"/>
                </a:ext>
              </a:extLst>
            </p:cNvPr>
            <p:cNvCxnSpPr/>
            <p:nvPr/>
          </p:nvCxnSpPr>
          <p:spPr>
            <a:xfrm>
              <a:off x="5125617" y="3629609"/>
              <a:ext cx="153955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Picture 6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D1DFDF20-CCCD-4A7E-9D9B-01FA11F67A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92281" y="1185810"/>
              <a:ext cx="1539550" cy="1224570"/>
            </a:xfrm>
            <a:prstGeom prst="rect">
              <a:avLst/>
            </a:prstGeom>
          </p:spPr>
        </p:pic>
        <p:pic>
          <p:nvPicPr>
            <p:cNvPr id="10" name="Picture 9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0DE844E5-B147-428D-ACC2-15D87D291D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69894" y="3017323"/>
              <a:ext cx="1539550" cy="1224570"/>
            </a:xfrm>
            <a:prstGeom prst="rect">
              <a:avLst/>
            </a:prstGeom>
          </p:spPr>
        </p:pic>
        <p:pic>
          <p:nvPicPr>
            <p:cNvPr id="11" name="Picture 10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426A8FC5-FA0F-405B-9755-C20ABE2D41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74155" y="5136027"/>
              <a:ext cx="1539550" cy="1224570"/>
            </a:xfrm>
            <a:prstGeom prst="rect">
              <a:avLst/>
            </a:prstGeom>
          </p:spPr>
        </p:pic>
        <p:pic>
          <p:nvPicPr>
            <p:cNvPr id="12" name="Picture 11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EABB6237-3112-4C79-B674-D16946037B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84979" y="5058989"/>
              <a:ext cx="1539550" cy="1224570"/>
            </a:xfrm>
            <a:prstGeom prst="rect">
              <a:avLst/>
            </a:prstGeom>
          </p:spPr>
        </p:pic>
        <p:pic>
          <p:nvPicPr>
            <p:cNvPr id="13" name="Picture 12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578BF32F-C6DC-4446-9934-9DAB44940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2339" y="3187595"/>
              <a:ext cx="1539550" cy="1224570"/>
            </a:xfrm>
            <a:prstGeom prst="rect">
              <a:avLst/>
            </a:prstGeom>
          </p:spPr>
        </p:pic>
        <p:pic>
          <p:nvPicPr>
            <p:cNvPr id="16" name="Picture 15" descr="A close up of a printer&#10;&#10;Description automatically generated">
              <a:extLst>
                <a:ext uri="{FF2B5EF4-FFF2-40B4-BE49-F238E27FC236}">
                  <a16:creationId xmlns:a16="http://schemas.microsoft.com/office/drawing/2014/main" id="{27921C4B-DB76-422B-8D2A-316C8B3689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11246" y="1321505"/>
              <a:ext cx="1305261" cy="1262432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0F31BB3-0439-4633-B969-4A2D8C07D266}"/>
                </a:ext>
              </a:extLst>
            </p:cNvPr>
            <p:cNvSpPr/>
            <p:nvPr/>
          </p:nvSpPr>
          <p:spPr>
            <a:xfrm>
              <a:off x="7515680" y="2896860"/>
              <a:ext cx="83055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Switch</a:t>
              </a:r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04430360-414D-E34A-A0D4-CA7406766497}"/>
              </a:ext>
            </a:extLst>
          </p:cNvPr>
          <p:cNvSpPr/>
          <p:nvPr/>
        </p:nvSpPr>
        <p:spPr>
          <a:xfrm>
            <a:off x="176565" y="523174"/>
            <a:ext cx="6485492" cy="1963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 network topology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C8B82A9-4264-A942-B662-A4D5B4EE2CE3}"/>
              </a:ext>
            </a:extLst>
          </p:cNvPr>
          <p:cNvSpPr/>
          <p:nvPr/>
        </p:nvSpPr>
        <p:spPr>
          <a:xfrm>
            <a:off x="176565" y="993174"/>
            <a:ext cx="54155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Most popular type of wired network.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Central switch.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devices connect to the switch.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switch is intelligent, ensuring traffic only goes where it is intended.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1126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uitar&#10;&#10;Description automatically generated">
            <a:extLst>
              <a:ext uri="{FF2B5EF4-FFF2-40B4-BE49-F238E27FC236}">
                <a16:creationId xmlns:a16="http://schemas.microsoft.com/office/drawing/2014/main" id="{ECFAF143-3FA8-41D7-A7DA-F93ED493077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865" y="3084955"/>
            <a:ext cx="3778898" cy="774936"/>
          </a:xfrm>
          <a:prstGeom prst="rect">
            <a:avLst/>
          </a:prstGeom>
        </p:spPr>
      </p:pic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5E794492-556D-4C01-B6E3-9E016DB5BA93}"/>
              </a:ext>
            </a:extLst>
          </p:cNvPr>
          <p:cNvCxnSpPr/>
          <p:nvPr/>
        </p:nvCxnSpPr>
        <p:spPr>
          <a:xfrm rot="16200000" flipV="1">
            <a:off x="6466119" y="2481939"/>
            <a:ext cx="1371600" cy="718457"/>
          </a:xfrm>
          <a:prstGeom prst="bentConnector3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or: Elbow 19">
            <a:extLst>
              <a:ext uri="{FF2B5EF4-FFF2-40B4-BE49-F238E27FC236}">
                <a16:creationId xmlns:a16="http://schemas.microsoft.com/office/drawing/2014/main" id="{F679471F-C1DD-4955-A875-F6F2F9AF9636}"/>
              </a:ext>
            </a:extLst>
          </p:cNvPr>
          <p:cNvCxnSpPr/>
          <p:nvPr/>
        </p:nvCxnSpPr>
        <p:spPr>
          <a:xfrm rot="5400000" flipH="1" flipV="1">
            <a:off x="8574837" y="2351312"/>
            <a:ext cx="1474237" cy="895739"/>
          </a:xfrm>
          <a:prstGeom prst="bentConnector3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8389EAC-0E24-4B59-B72A-E40016026427}"/>
              </a:ext>
            </a:extLst>
          </p:cNvPr>
          <p:cNvCxnSpPr>
            <a:cxnSpLocks/>
          </p:cNvCxnSpPr>
          <p:nvPr/>
        </p:nvCxnSpPr>
        <p:spPr>
          <a:xfrm>
            <a:off x="9672739" y="3526968"/>
            <a:ext cx="683317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or: Elbow 23">
            <a:extLst>
              <a:ext uri="{FF2B5EF4-FFF2-40B4-BE49-F238E27FC236}">
                <a16:creationId xmlns:a16="http://schemas.microsoft.com/office/drawing/2014/main" id="{A65A99BA-227C-4A15-BDE7-BDA8D06AD30B}"/>
              </a:ext>
            </a:extLst>
          </p:cNvPr>
          <p:cNvCxnSpPr/>
          <p:nvPr/>
        </p:nvCxnSpPr>
        <p:spPr>
          <a:xfrm rot="16200000" flipH="1">
            <a:off x="8840757" y="4082139"/>
            <a:ext cx="1819470" cy="951723"/>
          </a:xfrm>
          <a:prstGeom prst="bentConnector3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3E35DF29-4B90-4DEE-83D4-FE091E538D51}"/>
              </a:ext>
            </a:extLst>
          </p:cNvPr>
          <p:cNvCxnSpPr/>
          <p:nvPr/>
        </p:nvCxnSpPr>
        <p:spPr>
          <a:xfrm rot="5400000">
            <a:off x="6617739" y="4056480"/>
            <a:ext cx="1492899" cy="676468"/>
          </a:xfrm>
          <a:prstGeom prst="bentConnector3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24E976A-F9D2-4EA0-B2A5-E1A003FCF587}"/>
              </a:ext>
            </a:extLst>
          </p:cNvPr>
          <p:cNvCxnSpPr/>
          <p:nvPr/>
        </p:nvCxnSpPr>
        <p:spPr>
          <a:xfrm>
            <a:off x="5424201" y="3526969"/>
            <a:ext cx="1539550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close up of a computer&#10;&#10;Description automatically generated">
            <a:extLst>
              <a:ext uri="{FF2B5EF4-FFF2-40B4-BE49-F238E27FC236}">
                <a16:creationId xmlns:a16="http://schemas.microsoft.com/office/drawing/2014/main" id="{D1DFDF20-CCCD-4A7E-9D9B-01FA11F67A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865" y="1083170"/>
            <a:ext cx="1539550" cy="1224570"/>
          </a:xfrm>
          <a:prstGeom prst="rect">
            <a:avLst/>
          </a:prstGeom>
        </p:spPr>
      </p:pic>
      <p:pic>
        <p:nvPicPr>
          <p:cNvPr id="11" name="Picture 10" descr="A close up of a computer&#10;&#10;Description automatically generated">
            <a:extLst>
              <a:ext uri="{FF2B5EF4-FFF2-40B4-BE49-F238E27FC236}">
                <a16:creationId xmlns:a16="http://schemas.microsoft.com/office/drawing/2014/main" id="{426A8FC5-FA0F-405B-9755-C20ABE2D41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2739" y="5033387"/>
            <a:ext cx="1539550" cy="1224570"/>
          </a:xfrm>
          <a:prstGeom prst="rect">
            <a:avLst/>
          </a:prstGeom>
        </p:spPr>
      </p:pic>
      <p:pic>
        <p:nvPicPr>
          <p:cNvPr id="12" name="Picture 11" descr="A close up of a computer&#10;&#10;Description automatically generated">
            <a:extLst>
              <a:ext uri="{FF2B5EF4-FFF2-40B4-BE49-F238E27FC236}">
                <a16:creationId xmlns:a16="http://schemas.microsoft.com/office/drawing/2014/main" id="{EABB6237-3112-4C79-B674-D16946037B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563" y="4956349"/>
            <a:ext cx="1539550" cy="1224570"/>
          </a:xfrm>
          <a:prstGeom prst="rect">
            <a:avLst/>
          </a:prstGeom>
        </p:spPr>
      </p:pic>
      <p:pic>
        <p:nvPicPr>
          <p:cNvPr id="13" name="Picture 12" descr="A close up of a computer&#10;&#10;Description automatically generated">
            <a:extLst>
              <a:ext uri="{FF2B5EF4-FFF2-40B4-BE49-F238E27FC236}">
                <a16:creationId xmlns:a16="http://schemas.microsoft.com/office/drawing/2014/main" id="{578BF32F-C6DC-4446-9934-9DAB449402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923" y="3084955"/>
            <a:ext cx="1539550" cy="1224570"/>
          </a:xfrm>
          <a:prstGeom prst="rect">
            <a:avLst/>
          </a:prstGeom>
        </p:spPr>
      </p:pic>
      <p:pic>
        <p:nvPicPr>
          <p:cNvPr id="16" name="Picture 15" descr="A close up of a printer&#10;&#10;Description automatically generated">
            <a:extLst>
              <a:ext uri="{FF2B5EF4-FFF2-40B4-BE49-F238E27FC236}">
                <a16:creationId xmlns:a16="http://schemas.microsoft.com/office/drawing/2014/main" id="{27921C4B-DB76-422B-8D2A-316C8B3689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9830" y="1218865"/>
            <a:ext cx="1305261" cy="1262432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60F31BB3-0439-4633-B969-4A2D8C07D266}"/>
              </a:ext>
            </a:extLst>
          </p:cNvPr>
          <p:cNvSpPr/>
          <p:nvPr/>
        </p:nvSpPr>
        <p:spPr>
          <a:xfrm>
            <a:off x="7814264" y="2794220"/>
            <a:ext cx="8305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Switch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02EACE8-F674-48B7-A776-558B72FF5BD8}"/>
              </a:ext>
            </a:extLst>
          </p:cNvPr>
          <p:cNvCxnSpPr>
            <a:cxnSpLocks/>
          </p:cNvCxnSpPr>
          <p:nvPr/>
        </p:nvCxnSpPr>
        <p:spPr>
          <a:xfrm flipV="1">
            <a:off x="10240037" y="3321456"/>
            <a:ext cx="245634" cy="360848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FF36E39-249E-43FF-98B5-7BCBC044FB48}"/>
              </a:ext>
            </a:extLst>
          </p:cNvPr>
          <p:cNvCxnSpPr>
            <a:cxnSpLocks/>
          </p:cNvCxnSpPr>
          <p:nvPr/>
        </p:nvCxnSpPr>
        <p:spPr>
          <a:xfrm flipV="1">
            <a:off x="10394655" y="3375431"/>
            <a:ext cx="245634" cy="360848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74623935-A8CB-43E8-B7B2-A08044A116DD}"/>
              </a:ext>
            </a:extLst>
          </p:cNvPr>
          <p:cNvCxnSpPr>
            <a:cxnSpLocks/>
          </p:cNvCxnSpPr>
          <p:nvPr/>
        </p:nvCxnSpPr>
        <p:spPr>
          <a:xfrm>
            <a:off x="10528972" y="3524730"/>
            <a:ext cx="683317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close up of a computer&#10;&#10;Description automatically generated">
            <a:extLst>
              <a:ext uri="{FF2B5EF4-FFF2-40B4-BE49-F238E27FC236}">
                <a16:creationId xmlns:a16="http://schemas.microsoft.com/office/drawing/2014/main" id="{0DE844E5-B147-428D-ACC2-15D87D291DE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8478" y="2914683"/>
            <a:ext cx="1539550" cy="122457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E01368B8-583A-2D44-8430-C22747B29E33}"/>
              </a:ext>
            </a:extLst>
          </p:cNvPr>
          <p:cNvSpPr/>
          <p:nvPr/>
        </p:nvSpPr>
        <p:spPr>
          <a:xfrm>
            <a:off x="176565" y="523174"/>
            <a:ext cx="6485492" cy="1963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 network topology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E7696CB-0A9C-2244-9C86-A2594FAA7C16}"/>
              </a:ext>
            </a:extLst>
          </p:cNvPr>
          <p:cNvSpPr/>
          <p:nvPr/>
        </p:nvSpPr>
        <p:spPr>
          <a:xfrm>
            <a:off x="176565" y="993174"/>
            <a:ext cx="563019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Most popular type of wired network.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Central switch.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devices connect to the switch.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switch is intelligent, ensuring traffic only goes where it is intended.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a single cable breaks, only that computer is affected.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281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0835" y="657781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picture containing guitar&#10;&#10;Description automatically generated">
            <a:extLst>
              <a:ext uri="{FF2B5EF4-FFF2-40B4-BE49-F238E27FC236}">
                <a16:creationId xmlns:a16="http://schemas.microsoft.com/office/drawing/2014/main" id="{ECFAF143-3FA8-41D7-A7DA-F93ED493077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865" y="3084955"/>
            <a:ext cx="3778898" cy="774936"/>
          </a:xfrm>
          <a:prstGeom prst="rect">
            <a:avLst/>
          </a:prstGeom>
        </p:spPr>
      </p:pic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5E794492-556D-4C01-B6E3-9E016DB5BA93}"/>
              </a:ext>
            </a:extLst>
          </p:cNvPr>
          <p:cNvCxnSpPr/>
          <p:nvPr/>
        </p:nvCxnSpPr>
        <p:spPr>
          <a:xfrm rot="16200000" flipV="1">
            <a:off x="6466119" y="2481939"/>
            <a:ext cx="1371600" cy="718457"/>
          </a:xfrm>
          <a:prstGeom prst="bentConnector3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or: Elbow 19">
            <a:extLst>
              <a:ext uri="{FF2B5EF4-FFF2-40B4-BE49-F238E27FC236}">
                <a16:creationId xmlns:a16="http://schemas.microsoft.com/office/drawing/2014/main" id="{F679471F-C1DD-4955-A875-F6F2F9AF9636}"/>
              </a:ext>
            </a:extLst>
          </p:cNvPr>
          <p:cNvCxnSpPr/>
          <p:nvPr/>
        </p:nvCxnSpPr>
        <p:spPr>
          <a:xfrm rot="5400000" flipH="1" flipV="1">
            <a:off x="8574837" y="2351312"/>
            <a:ext cx="1474237" cy="895739"/>
          </a:xfrm>
          <a:prstGeom prst="bentConnector3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8389EAC-0E24-4B59-B72A-E40016026427}"/>
              </a:ext>
            </a:extLst>
          </p:cNvPr>
          <p:cNvCxnSpPr/>
          <p:nvPr/>
        </p:nvCxnSpPr>
        <p:spPr>
          <a:xfrm>
            <a:off x="9672739" y="3526968"/>
            <a:ext cx="1539550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or: Elbow 23">
            <a:extLst>
              <a:ext uri="{FF2B5EF4-FFF2-40B4-BE49-F238E27FC236}">
                <a16:creationId xmlns:a16="http://schemas.microsoft.com/office/drawing/2014/main" id="{A65A99BA-227C-4A15-BDE7-BDA8D06AD30B}"/>
              </a:ext>
            </a:extLst>
          </p:cNvPr>
          <p:cNvCxnSpPr/>
          <p:nvPr/>
        </p:nvCxnSpPr>
        <p:spPr>
          <a:xfrm rot="16200000" flipH="1">
            <a:off x="8840757" y="4082139"/>
            <a:ext cx="1819470" cy="951723"/>
          </a:xfrm>
          <a:prstGeom prst="bentConnector3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3E35DF29-4B90-4DEE-83D4-FE091E538D51}"/>
              </a:ext>
            </a:extLst>
          </p:cNvPr>
          <p:cNvCxnSpPr/>
          <p:nvPr/>
        </p:nvCxnSpPr>
        <p:spPr>
          <a:xfrm rot="5400000">
            <a:off x="6617739" y="4056480"/>
            <a:ext cx="1492899" cy="676468"/>
          </a:xfrm>
          <a:prstGeom prst="bentConnector3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24E976A-F9D2-4EA0-B2A5-E1A003FCF587}"/>
              </a:ext>
            </a:extLst>
          </p:cNvPr>
          <p:cNvCxnSpPr/>
          <p:nvPr/>
        </p:nvCxnSpPr>
        <p:spPr>
          <a:xfrm>
            <a:off x="5424201" y="3526969"/>
            <a:ext cx="1539550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close up of a computer&#10;&#10;Description automatically generated">
            <a:extLst>
              <a:ext uri="{FF2B5EF4-FFF2-40B4-BE49-F238E27FC236}">
                <a16:creationId xmlns:a16="http://schemas.microsoft.com/office/drawing/2014/main" id="{D1DFDF20-CCCD-4A7E-9D9B-01FA11F67A5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865" y="1083170"/>
            <a:ext cx="1539550" cy="1224570"/>
          </a:xfrm>
          <a:prstGeom prst="rect">
            <a:avLst/>
          </a:prstGeom>
        </p:spPr>
      </p:pic>
      <p:pic>
        <p:nvPicPr>
          <p:cNvPr id="10" name="Picture 9" descr="A close up of a computer&#10;&#10;Description automatically generated">
            <a:extLst>
              <a:ext uri="{FF2B5EF4-FFF2-40B4-BE49-F238E27FC236}">
                <a16:creationId xmlns:a16="http://schemas.microsoft.com/office/drawing/2014/main" id="{0DE844E5-B147-428D-ACC2-15D87D291DE2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8478" y="2914683"/>
            <a:ext cx="1539550" cy="1224570"/>
          </a:xfrm>
          <a:prstGeom prst="rect">
            <a:avLst/>
          </a:prstGeom>
        </p:spPr>
      </p:pic>
      <p:pic>
        <p:nvPicPr>
          <p:cNvPr id="11" name="Picture 10" descr="A close up of a computer&#10;&#10;Description automatically generated">
            <a:extLst>
              <a:ext uri="{FF2B5EF4-FFF2-40B4-BE49-F238E27FC236}">
                <a16:creationId xmlns:a16="http://schemas.microsoft.com/office/drawing/2014/main" id="{426A8FC5-FA0F-405B-9755-C20ABE2D412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2739" y="5033387"/>
            <a:ext cx="1539550" cy="1224570"/>
          </a:xfrm>
          <a:prstGeom prst="rect">
            <a:avLst/>
          </a:prstGeom>
        </p:spPr>
      </p:pic>
      <p:pic>
        <p:nvPicPr>
          <p:cNvPr id="12" name="Picture 11" descr="A close up of a computer&#10;&#10;Description automatically generated">
            <a:extLst>
              <a:ext uri="{FF2B5EF4-FFF2-40B4-BE49-F238E27FC236}">
                <a16:creationId xmlns:a16="http://schemas.microsoft.com/office/drawing/2014/main" id="{EABB6237-3112-4C79-B674-D16946037B25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563" y="4956349"/>
            <a:ext cx="1539550" cy="1224570"/>
          </a:xfrm>
          <a:prstGeom prst="rect">
            <a:avLst/>
          </a:prstGeom>
        </p:spPr>
      </p:pic>
      <p:pic>
        <p:nvPicPr>
          <p:cNvPr id="13" name="Picture 12" descr="A close up of a computer&#10;&#10;Description automatically generated">
            <a:extLst>
              <a:ext uri="{FF2B5EF4-FFF2-40B4-BE49-F238E27FC236}">
                <a16:creationId xmlns:a16="http://schemas.microsoft.com/office/drawing/2014/main" id="{578BF32F-C6DC-4446-9934-9DAB449402E6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923" y="3084955"/>
            <a:ext cx="1539550" cy="1224570"/>
          </a:xfrm>
          <a:prstGeom prst="rect">
            <a:avLst/>
          </a:prstGeom>
        </p:spPr>
      </p:pic>
      <p:pic>
        <p:nvPicPr>
          <p:cNvPr id="16" name="Picture 15" descr="A close up of a printer&#10;&#10;Description automatically generated">
            <a:extLst>
              <a:ext uri="{FF2B5EF4-FFF2-40B4-BE49-F238E27FC236}">
                <a16:creationId xmlns:a16="http://schemas.microsoft.com/office/drawing/2014/main" id="{27921C4B-DB76-422B-8D2A-316C8B3689FB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9830" y="1218865"/>
            <a:ext cx="1305261" cy="1262432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60F31BB3-0439-4633-B969-4A2D8C07D266}"/>
              </a:ext>
            </a:extLst>
          </p:cNvPr>
          <p:cNvSpPr/>
          <p:nvPr/>
        </p:nvSpPr>
        <p:spPr>
          <a:xfrm>
            <a:off x="7814264" y="2794220"/>
            <a:ext cx="8305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Switch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0E71E9F-BF0F-4E42-A066-B100E73A673B}"/>
              </a:ext>
            </a:extLst>
          </p:cNvPr>
          <p:cNvSpPr/>
          <p:nvPr/>
        </p:nvSpPr>
        <p:spPr>
          <a:xfrm>
            <a:off x="176565" y="523174"/>
            <a:ext cx="6485492" cy="1963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 network topology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4A58EF4-382F-C44B-A7A3-6126A2647D6A}"/>
              </a:ext>
            </a:extLst>
          </p:cNvPr>
          <p:cNvSpPr/>
          <p:nvPr/>
        </p:nvSpPr>
        <p:spPr>
          <a:xfrm>
            <a:off x="176565" y="993174"/>
            <a:ext cx="563019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Most popular type of wired network.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Central switch.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devices connect to the switch.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switch is intelligent, ensuring traffic only goes where it is intended.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a single cable breaks, only that computer is affected.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However, the switch is still a serious point of failure.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7001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6FA5906D-B480-4617-8F3C-914EE7FF8F98}"/>
              </a:ext>
            </a:extLst>
          </p:cNvPr>
          <p:cNvGrpSpPr/>
          <p:nvPr/>
        </p:nvGrpSpPr>
        <p:grpSpPr>
          <a:xfrm>
            <a:off x="7601341" y="650790"/>
            <a:ext cx="1539550" cy="1635454"/>
            <a:chOff x="7495790" y="726990"/>
            <a:chExt cx="1539550" cy="1635454"/>
          </a:xfrm>
        </p:grpSpPr>
        <p:pic>
          <p:nvPicPr>
            <p:cNvPr id="3" name="Picture 2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ECFAF143-3FA8-41D7-A7DA-F93ED49307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2046730"/>
              <a:ext cx="1539550" cy="315714"/>
            </a:xfrm>
            <a:prstGeom prst="rect">
              <a:avLst/>
            </a:prstGeom>
          </p:spPr>
        </p:pic>
        <p:pic>
          <p:nvPicPr>
            <p:cNvPr id="7" name="Picture 6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D1DFDF20-CCCD-4A7E-9D9B-01FA11F67A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CECB0AD-10AF-4315-A120-C3A2BEC860A0}"/>
              </a:ext>
            </a:extLst>
          </p:cNvPr>
          <p:cNvGrpSpPr/>
          <p:nvPr/>
        </p:nvGrpSpPr>
        <p:grpSpPr>
          <a:xfrm>
            <a:off x="7601341" y="4695825"/>
            <a:ext cx="1539550" cy="1565155"/>
            <a:chOff x="7495790" y="386405"/>
            <a:chExt cx="1539550" cy="1565155"/>
          </a:xfrm>
        </p:grpSpPr>
        <p:pic>
          <p:nvPicPr>
            <p:cNvPr id="23" name="Picture 22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508EB2DD-D1FD-43AA-BB46-3AA284992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386405"/>
              <a:ext cx="1539550" cy="315714"/>
            </a:xfrm>
            <a:prstGeom prst="rect">
              <a:avLst/>
            </a:prstGeom>
          </p:spPr>
        </p:pic>
        <p:pic>
          <p:nvPicPr>
            <p:cNvPr id="25" name="Picture 24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A94A1A7F-750F-4B5B-BB53-E69CFC21BF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A9248ED9-8EB5-4D70-A7F2-9E170487F617}"/>
              </a:ext>
            </a:extLst>
          </p:cNvPr>
          <p:cNvGrpSpPr/>
          <p:nvPr/>
        </p:nvGrpSpPr>
        <p:grpSpPr>
          <a:xfrm>
            <a:off x="10248254" y="2500547"/>
            <a:ext cx="1539550" cy="1635454"/>
            <a:chOff x="7495790" y="726990"/>
            <a:chExt cx="1539550" cy="1635454"/>
          </a:xfrm>
        </p:grpSpPr>
        <p:pic>
          <p:nvPicPr>
            <p:cNvPr id="31" name="Picture 30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E4997FEC-4F59-44BC-8432-DA901DAFE5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2046730"/>
              <a:ext cx="1539550" cy="315714"/>
            </a:xfrm>
            <a:prstGeom prst="rect">
              <a:avLst/>
            </a:prstGeom>
          </p:spPr>
        </p:pic>
        <p:pic>
          <p:nvPicPr>
            <p:cNvPr id="32" name="Picture 31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BDC736E7-D0CE-4BF9-B3B8-86C25B745A7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1BB2A65F-35AD-4DA2-BBC6-79FEEEC2CB87}"/>
              </a:ext>
            </a:extLst>
          </p:cNvPr>
          <p:cNvGrpSpPr/>
          <p:nvPr/>
        </p:nvGrpSpPr>
        <p:grpSpPr>
          <a:xfrm>
            <a:off x="4895204" y="2500547"/>
            <a:ext cx="1539550" cy="1635454"/>
            <a:chOff x="7495790" y="726990"/>
            <a:chExt cx="1539550" cy="1635454"/>
          </a:xfrm>
        </p:grpSpPr>
        <p:pic>
          <p:nvPicPr>
            <p:cNvPr id="34" name="Picture 33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979C8ED8-1A1A-4DE2-BBBF-AED040DA84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2046730"/>
              <a:ext cx="1539550" cy="315714"/>
            </a:xfrm>
            <a:prstGeom prst="rect">
              <a:avLst/>
            </a:prstGeom>
          </p:spPr>
        </p:pic>
        <p:pic>
          <p:nvPicPr>
            <p:cNvPr id="35" name="Picture 34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479D6E6E-A5B9-4594-8284-8BA3CC4A78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EF6ABA8-2EAD-4F38-82A7-79E5087ED47D}"/>
              </a:ext>
            </a:extLst>
          </p:cNvPr>
          <p:cNvCxnSpPr>
            <a:stCxn id="3" idx="2"/>
            <a:endCxn id="34" idx="3"/>
          </p:cNvCxnSpPr>
          <p:nvPr/>
        </p:nvCxnSpPr>
        <p:spPr>
          <a:xfrm flipH="1">
            <a:off x="6434754" y="2286244"/>
            <a:ext cx="1936362" cy="16919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8D8027A-30AF-487F-8A37-144290E88C7B}"/>
              </a:ext>
            </a:extLst>
          </p:cNvPr>
          <p:cNvCxnSpPr>
            <a:stCxn id="3" idx="2"/>
          </p:cNvCxnSpPr>
          <p:nvPr/>
        </p:nvCxnSpPr>
        <p:spPr>
          <a:xfrm>
            <a:off x="8371116" y="2286244"/>
            <a:ext cx="0" cy="24095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D5A3DBF-B45A-4C71-A31C-630779B5C5B1}"/>
              </a:ext>
            </a:extLst>
          </p:cNvPr>
          <p:cNvCxnSpPr>
            <a:stCxn id="3" idx="2"/>
            <a:endCxn id="31" idx="1"/>
          </p:cNvCxnSpPr>
          <p:nvPr/>
        </p:nvCxnSpPr>
        <p:spPr>
          <a:xfrm>
            <a:off x="8371116" y="2286244"/>
            <a:ext cx="1877138" cy="16919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94E112C1-E081-D943-A9CB-3628F6F47080}"/>
              </a:ext>
            </a:extLst>
          </p:cNvPr>
          <p:cNvSpPr/>
          <p:nvPr/>
        </p:nvSpPr>
        <p:spPr>
          <a:xfrm>
            <a:off x="176565" y="523174"/>
            <a:ext cx="6485492" cy="24610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Full mesh network topology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5D2DDB1-99F8-0B4D-9F4C-9FC4F78C8F1A}"/>
              </a:ext>
            </a:extLst>
          </p:cNvPr>
          <p:cNvSpPr/>
          <p:nvPr/>
        </p:nvSpPr>
        <p:spPr>
          <a:xfrm>
            <a:off x="176565" y="993174"/>
            <a:ext cx="56301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device is connected to every other device.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87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6FA5906D-B480-4617-8F3C-914EE7FF8F98}"/>
              </a:ext>
            </a:extLst>
          </p:cNvPr>
          <p:cNvGrpSpPr/>
          <p:nvPr/>
        </p:nvGrpSpPr>
        <p:grpSpPr>
          <a:xfrm>
            <a:off x="7601341" y="650790"/>
            <a:ext cx="1539550" cy="1635454"/>
            <a:chOff x="7495790" y="726990"/>
            <a:chExt cx="1539550" cy="1635454"/>
          </a:xfrm>
        </p:grpSpPr>
        <p:pic>
          <p:nvPicPr>
            <p:cNvPr id="3" name="Picture 2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ECFAF143-3FA8-41D7-A7DA-F93ED49307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2046730"/>
              <a:ext cx="1539550" cy="315714"/>
            </a:xfrm>
            <a:prstGeom prst="rect">
              <a:avLst/>
            </a:prstGeom>
          </p:spPr>
        </p:pic>
        <p:pic>
          <p:nvPicPr>
            <p:cNvPr id="7" name="Picture 6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D1DFDF20-CCCD-4A7E-9D9B-01FA11F67A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CECB0AD-10AF-4315-A120-C3A2BEC860A0}"/>
              </a:ext>
            </a:extLst>
          </p:cNvPr>
          <p:cNvGrpSpPr/>
          <p:nvPr/>
        </p:nvGrpSpPr>
        <p:grpSpPr>
          <a:xfrm>
            <a:off x="7601341" y="4695825"/>
            <a:ext cx="1539550" cy="1565155"/>
            <a:chOff x="7495790" y="386405"/>
            <a:chExt cx="1539550" cy="1565155"/>
          </a:xfrm>
        </p:grpSpPr>
        <p:pic>
          <p:nvPicPr>
            <p:cNvPr id="23" name="Picture 22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508EB2DD-D1FD-43AA-BB46-3AA284992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386405"/>
              <a:ext cx="1539550" cy="315714"/>
            </a:xfrm>
            <a:prstGeom prst="rect">
              <a:avLst/>
            </a:prstGeom>
          </p:spPr>
        </p:pic>
        <p:pic>
          <p:nvPicPr>
            <p:cNvPr id="25" name="Picture 24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A94A1A7F-750F-4B5B-BB53-E69CFC21BF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A9248ED9-8EB5-4D70-A7F2-9E170487F617}"/>
              </a:ext>
            </a:extLst>
          </p:cNvPr>
          <p:cNvGrpSpPr/>
          <p:nvPr/>
        </p:nvGrpSpPr>
        <p:grpSpPr>
          <a:xfrm>
            <a:off x="10248254" y="2500547"/>
            <a:ext cx="1539550" cy="1635454"/>
            <a:chOff x="7495790" y="726990"/>
            <a:chExt cx="1539550" cy="1635454"/>
          </a:xfrm>
        </p:grpSpPr>
        <p:pic>
          <p:nvPicPr>
            <p:cNvPr id="31" name="Picture 30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E4997FEC-4F59-44BC-8432-DA901DAFE5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2046730"/>
              <a:ext cx="1539550" cy="315714"/>
            </a:xfrm>
            <a:prstGeom prst="rect">
              <a:avLst/>
            </a:prstGeom>
          </p:spPr>
        </p:pic>
        <p:pic>
          <p:nvPicPr>
            <p:cNvPr id="32" name="Picture 31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BDC736E7-D0CE-4BF9-B3B8-86C25B745A7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1BB2A65F-35AD-4DA2-BBC6-79FEEEC2CB87}"/>
              </a:ext>
            </a:extLst>
          </p:cNvPr>
          <p:cNvGrpSpPr/>
          <p:nvPr/>
        </p:nvGrpSpPr>
        <p:grpSpPr>
          <a:xfrm>
            <a:off x="4895204" y="2500547"/>
            <a:ext cx="1539550" cy="1635454"/>
            <a:chOff x="7495790" y="726990"/>
            <a:chExt cx="1539550" cy="1635454"/>
          </a:xfrm>
        </p:grpSpPr>
        <p:pic>
          <p:nvPicPr>
            <p:cNvPr id="34" name="Picture 33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979C8ED8-1A1A-4DE2-BBBF-AED040DA84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2046730"/>
              <a:ext cx="1539550" cy="315714"/>
            </a:xfrm>
            <a:prstGeom prst="rect">
              <a:avLst/>
            </a:prstGeom>
          </p:spPr>
        </p:pic>
        <p:pic>
          <p:nvPicPr>
            <p:cNvPr id="35" name="Picture 34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479D6E6E-A5B9-4594-8284-8BA3CC4A78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EF6ABA8-2EAD-4F38-82A7-79E5087ED47D}"/>
              </a:ext>
            </a:extLst>
          </p:cNvPr>
          <p:cNvCxnSpPr>
            <a:stCxn id="3" idx="2"/>
            <a:endCxn id="34" idx="3"/>
          </p:cNvCxnSpPr>
          <p:nvPr/>
        </p:nvCxnSpPr>
        <p:spPr>
          <a:xfrm flipH="1">
            <a:off x="6434754" y="2286244"/>
            <a:ext cx="1936362" cy="16919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8D8027A-30AF-487F-8A37-144290E88C7B}"/>
              </a:ext>
            </a:extLst>
          </p:cNvPr>
          <p:cNvCxnSpPr>
            <a:stCxn id="3" idx="2"/>
          </p:cNvCxnSpPr>
          <p:nvPr/>
        </p:nvCxnSpPr>
        <p:spPr>
          <a:xfrm>
            <a:off x="8371116" y="2286244"/>
            <a:ext cx="0" cy="24095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D5A3DBF-B45A-4C71-A31C-630779B5C5B1}"/>
              </a:ext>
            </a:extLst>
          </p:cNvPr>
          <p:cNvCxnSpPr>
            <a:stCxn id="3" idx="2"/>
            <a:endCxn id="31" idx="1"/>
          </p:cNvCxnSpPr>
          <p:nvPr/>
        </p:nvCxnSpPr>
        <p:spPr>
          <a:xfrm>
            <a:off x="8371116" y="2286244"/>
            <a:ext cx="1877138" cy="16919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4B9FED7-9BD9-498F-8177-B4DC88E0B1E2}"/>
              </a:ext>
            </a:extLst>
          </p:cNvPr>
          <p:cNvCxnSpPr>
            <a:stCxn id="34" idx="3"/>
            <a:endCxn id="31" idx="1"/>
          </p:cNvCxnSpPr>
          <p:nvPr/>
        </p:nvCxnSpPr>
        <p:spPr>
          <a:xfrm>
            <a:off x="6434754" y="3978144"/>
            <a:ext cx="38135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4E4B852-3B74-4AF1-9DC9-2E33E15F900E}"/>
              </a:ext>
            </a:extLst>
          </p:cNvPr>
          <p:cNvCxnSpPr>
            <a:stCxn id="23" idx="0"/>
            <a:endCxn id="31" idx="1"/>
          </p:cNvCxnSpPr>
          <p:nvPr/>
        </p:nvCxnSpPr>
        <p:spPr>
          <a:xfrm flipV="1">
            <a:off x="8371116" y="3978144"/>
            <a:ext cx="1877138" cy="7176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B40DF81-B62C-42FB-8D80-7BDCE9392586}"/>
              </a:ext>
            </a:extLst>
          </p:cNvPr>
          <p:cNvCxnSpPr>
            <a:stCxn id="23" idx="0"/>
            <a:endCxn id="34" idx="3"/>
          </p:cNvCxnSpPr>
          <p:nvPr/>
        </p:nvCxnSpPr>
        <p:spPr>
          <a:xfrm flipH="1" flipV="1">
            <a:off x="6434754" y="3978144"/>
            <a:ext cx="1936362" cy="7176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8CC05FEC-B7CD-9349-BF46-943964D6519B}"/>
              </a:ext>
            </a:extLst>
          </p:cNvPr>
          <p:cNvSpPr/>
          <p:nvPr/>
        </p:nvSpPr>
        <p:spPr>
          <a:xfrm>
            <a:off x="176565" y="523174"/>
            <a:ext cx="6485492" cy="24610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Full mesh network topology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99FA409-B214-354A-AFD7-45137042F65E}"/>
              </a:ext>
            </a:extLst>
          </p:cNvPr>
          <p:cNvSpPr/>
          <p:nvPr/>
        </p:nvSpPr>
        <p:spPr>
          <a:xfrm>
            <a:off x="176565" y="993174"/>
            <a:ext cx="56301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device is connected to every other device.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2552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6FA5906D-B480-4617-8F3C-914EE7FF8F98}"/>
              </a:ext>
            </a:extLst>
          </p:cNvPr>
          <p:cNvGrpSpPr/>
          <p:nvPr/>
        </p:nvGrpSpPr>
        <p:grpSpPr>
          <a:xfrm>
            <a:off x="7601341" y="650790"/>
            <a:ext cx="1539550" cy="1635454"/>
            <a:chOff x="7495790" y="726990"/>
            <a:chExt cx="1539550" cy="1635454"/>
          </a:xfrm>
        </p:grpSpPr>
        <p:pic>
          <p:nvPicPr>
            <p:cNvPr id="3" name="Picture 2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ECFAF143-3FA8-41D7-A7DA-F93ED49307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2046730"/>
              <a:ext cx="1539550" cy="315714"/>
            </a:xfrm>
            <a:prstGeom prst="rect">
              <a:avLst/>
            </a:prstGeom>
          </p:spPr>
        </p:pic>
        <p:pic>
          <p:nvPicPr>
            <p:cNvPr id="7" name="Picture 6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D1DFDF20-CCCD-4A7E-9D9B-01FA11F67A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CECB0AD-10AF-4315-A120-C3A2BEC860A0}"/>
              </a:ext>
            </a:extLst>
          </p:cNvPr>
          <p:cNvGrpSpPr/>
          <p:nvPr/>
        </p:nvGrpSpPr>
        <p:grpSpPr>
          <a:xfrm>
            <a:off x="7601341" y="4695825"/>
            <a:ext cx="1539550" cy="1565155"/>
            <a:chOff x="7495790" y="386405"/>
            <a:chExt cx="1539550" cy="1565155"/>
          </a:xfrm>
        </p:grpSpPr>
        <p:pic>
          <p:nvPicPr>
            <p:cNvPr id="23" name="Picture 22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508EB2DD-D1FD-43AA-BB46-3AA284992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386405"/>
              <a:ext cx="1539550" cy="315714"/>
            </a:xfrm>
            <a:prstGeom prst="rect">
              <a:avLst/>
            </a:prstGeom>
          </p:spPr>
        </p:pic>
        <p:pic>
          <p:nvPicPr>
            <p:cNvPr id="25" name="Picture 24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A94A1A7F-750F-4B5B-BB53-E69CFC21BF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A9248ED9-8EB5-4D70-A7F2-9E170487F617}"/>
              </a:ext>
            </a:extLst>
          </p:cNvPr>
          <p:cNvGrpSpPr/>
          <p:nvPr/>
        </p:nvGrpSpPr>
        <p:grpSpPr>
          <a:xfrm>
            <a:off x="10248254" y="2500547"/>
            <a:ext cx="1539550" cy="1635454"/>
            <a:chOff x="7495790" y="726990"/>
            <a:chExt cx="1539550" cy="1635454"/>
          </a:xfrm>
        </p:grpSpPr>
        <p:pic>
          <p:nvPicPr>
            <p:cNvPr id="31" name="Picture 30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E4997FEC-4F59-44BC-8432-DA901DAFE5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2046730"/>
              <a:ext cx="1539550" cy="315714"/>
            </a:xfrm>
            <a:prstGeom prst="rect">
              <a:avLst/>
            </a:prstGeom>
          </p:spPr>
        </p:pic>
        <p:pic>
          <p:nvPicPr>
            <p:cNvPr id="32" name="Picture 31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BDC736E7-D0CE-4BF9-B3B8-86C25B745A7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1BB2A65F-35AD-4DA2-BBC6-79FEEEC2CB87}"/>
              </a:ext>
            </a:extLst>
          </p:cNvPr>
          <p:cNvGrpSpPr/>
          <p:nvPr/>
        </p:nvGrpSpPr>
        <p:grpSpPr>
          <a:xfrm>
            <a:off x="4895204" y="2500547"/>
            <a:ext cx="1539550" cy="1635454"/>
            <a:chOff x="7495790" y="726990"/>
            <a:chExt cx="1539550" cy="1635454"/>
          </a:xfrm>
        </p:grpSpPr>
        <p:pic>
          <p:nvPicPr>
            <p:cNvPr id="34" name="Picture 33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979C8ED8-1A1A-4DE2-BBBF-AED040DA84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2046730"/>
              <a:ext cx="1539550" cy="315714"/>
            </a:xfrm>
            <a:prstGeom prst="rect">
              <a:avLst/>
            </a:prstGeom>
          </p:spPr>
        </p:pic>
        <p:pic>
          <p:nvPicPr>
            <p:cNvPr id="35" name="Picture 34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479D6E6E-A5B9-4594-8284-8BA3CC4A78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EF6ABA8-2EAD-4F38-82A7-79E5087ED47D}"/>
              </a:ext>
            </a:extLst>
          </p:cNvPr>
          <p:cNvCxnSpPr>
            <a:stCxn id="3" idx="2"/>
            <a:endCxn id="34" idx="3"/>
          </p:cNvCxnSpPr>
          <p:nvPr/>
        </p:nvCxnSpPr>
        <p:spPr>
          <a:xfrm flipH="1">
            <a:off x="6434754" y="2286244"/>
            <a:ext cx="1936362" cy="169190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8D8027A-30AF-487F-8A37-144290E88C7B}"/>
              </a:ext>
            </a:extLst>
          </p:cNvPr>
          <p:cNvCxnSpPr>
            <a:stCxn id="3" idx="2"/>
          </p:cNvCxnSpPr>
          <p:nvPr/>
        </p:nvCxnSpPr>
        <p:spPr>
          <a:xfrm>
            <a:off x="8371116" y="2286244"/>
            <a:ext cx="0" cy="24095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D5A3DBF-B45A-4C71-A31C-630779B5C5B1}"/>
              </a:ext>
            </a:extLst>
          </p:cNvPr>
          <p:cNvCxnSpPr>
            <a:stCxn id="3" idx="2"/>
            <a:endCxn id="31" idx="1"/>
          </p:cNvCxnSpPr>
          <p:nvPr/>
        </p:nvCxnSpPr>
        <p:spPr>
          <a:xfrm>
            <a:off x="8371116" y="2286244"/>
            <a:ext cx="1877138" cy="169190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4B9FED7-9BD9-498F-8177-B4DC88E0B1E2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6434754" y="3978144"/>
            <a:ext cx="1247159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4E4B852-3B74-4AF1-9DC9-2E33E15F900E}"/>
              </a:ext>
            </a:extLst>
          </p:cNvPr>
          <p:cNvCxnSpPr>
            <a:stCxn id="23" idx="0"/>
            <a:endCxn id="31" idx="1"/>
          </p:cNvCxnSpPr>
          <p:nvPr/>
        </p:nvCxnSpPr>
        <p:spPr>
          <a:xfrm flipV="1">
            <a:off x="8371116" y="3978144"/>
            <a:ext cx="1877138" cy="7176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B40DF81-B62C-42FB-8D80-7BDCE9392586}"/>
              </a:ext>
            </a:extLst>
          </p:cNvPr>
          <p:cNvCxnSpPr>
            <a:stCxn id="23" idx="0"/>
            <a:endCxn id="34" idx="3"/>
          </p:cNvCxnSpPr>
          <p:nvPr/>
        </p:nvCxnSpPr>
        <p:spPr>
          <a:xfrm flipH="1" flipV="1">
            <a:off x="6434754" y="3978144"/>
            <a:ext cx="1936362" cy="7176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555D259-C57C-4966-8F70-E040D3785002}"/>
              </a:ext>
            </a:extLst>
          </p:cNvPr>
          <p:cNvCxnSpPr>
            <a:cxnSpLocks/>
          </p:cNvCxnSpPr>
          <p:nvPr/>
        </p:nvCxnSpPr>
        <p:spPr>
          <a:xfrm flipV="1">
            <a:off x="7574052" y="3783168"/>
            <a:ext cx="245634" cy="360848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60A3D9F-79A0-4C02-B447-2819DD3EF70E}"/>
              </a:ext>
            </a:extLst>
          </p:cNvPr>
          <p:cNvCxnSpPr>
            <a:cxnSpLocks/>
          </p:cNvCxnSpPr>
          <p:nvPr/>
        </p:nvCxnSpPr>
        <p:spPr>
          <a:xfrm flipV="1">
            <a:off x="7728670" y="3837143"/>
            <a:ext cx="245634" cy="360848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F802ECAC-D6EB-4059-A37E-B5F97D65C7B2}"/>
              </a:ext>
            </a:extLst>
          </p:cNvPr>
          <p:cNvCxnSpPr>
            <a:cxnSpLocks/>
            <a:endCxn id="31" idx="1"/>
          </p:cNvCxnSpPr>
          <p:nvPr/>
        </p:nvCxnSpPr>
        <p:spPr>
          <a:xfrm>
            <a:off x="7886700" y="3978144"/>
            <a:ext cx="2361554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4E7F365C-572A-40E4-B433-9B0B8C71199C}"/>
              </a:ext>
            </a:extLst>
          </p:cNvPr>
          <p:cNvCxnSpPr>
            <a:cxnSpLocks/>
          </p:cNvCxnSpPr>
          <p:nvPr/>
        </p:nvCxnSpPr>
        <p:spPr>
          <a:xfrm flipH="1">
            <a:off x="7407698" y="2981646"/>
            <a:ext cx="167266" cy="146149"/>
          </a:xfrm>
          <a:prstGeom prst="line">
            <a:avLst/>
          </a:prstGeom>
          <a:ln w="38100">
            <a:solidFill>
              <a:schemeClr val="accent6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8E813D7-22C0-47E5-9E02-A71356AB842B}"/>
              </a:ext>
            </a:extLst>
          </p:cNvPr>
          <p:cNvCxnSpPr>
            <a:cxnSpLocks/>
          </p:cNvCxnSpPr>
          <p:nvPr/>
        </p:nvCxnSpPr>
        <p:spPr>
          <a:xfrm flipH="1" flipV="1">
            <a:off x="9211219" y="3041574"/>
            <a:ext cx="167266" cy="146149"/>
          </a:xfrm>
          <a:prstGeom prst="line">
            <a:avLst/>
          </a:prstGeom>
          <a:ln w="38100">
            <a:solidFill>
              <a:schemeClr val="accent6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>
            <a:extLst>
              <a:ext uri="{FF2B5EF4-FFF2-40B4-BE49-F238E27FC236}">
                <a16:creationId xmlns:a16="http://schemas.microsoft.com/office/drawing/2014/main" id="{8622EA75-D5E3-ED41-A6DA-9F1EA8909286}"/>
              </a:ext>
            </a:extLst>
          </p:cNvPr>
          <p:cNvSpPr/>
          <p:nvPr/>
        </p:nvSpPr>
        <p:spPr>
          <a:xfrm>
            <a:off x="176565" y="523174"/>
            <a:ext cx="6485492" cy="24610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Full mesh network topology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9AA022B-F934-2F4E-BE46-01B0D39D6D29}"/>
              </a:ext>
            </a:extLst>
          </p:cNvPr>
          <p:cNvSpPr/>
          <p:nvPr/>
        </p:nvSpPr>
        <p:spPr>
          <a:xfrm>
            <a:off x="176565" y="993174"/>
            <a:ext cx="56301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device is connected to every other device.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any of the connections break, traffic can be sent via another route.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7769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6FA5906D-B480-4617-8F3C-914EE7FF8F98}"/>
              </a:ext>
            </a:extLst>
          </p:cNvPr>
          <p:cNvGrpSpPr/>
          <p:nvPr/>
        </p:nvGrpSpPr>
        <p:grpSpPr>
          <a:xfrm>
            <a:off x="7601341" y="650790"/>
            <a:ext cx="1539550" cy="1635454"/>
            <a:chOff x="7495790" y="726990"/>
            <a:chExt cx="1539550" cy="1635454"/>
          </a:xfrm>
        </p:grpSpPr>
        <p:pic>
          <p:nvPicPr>
            <p:cNvPr id="3" name="Picture 2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ECFAF143-3FA8-41D7-A7DA-F93ED49307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2046730"/>
              <a:ext cx="1539550" cy="315714"/>
            </a:xfrm>
            <a:prstGeom prst="rect">
              <a:avLst/>
            </a:prstGeom>
          </p:spPr>
        </p:pic>
        <p:pic>
          <p:nvPicPr>
            <p:cNvPr id="7" name="Picture 6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D1DFDF20-CCCD-4A7E-9D9B-01FA11F67A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CECB0AD-10AF-4315-A120-C3A2BEC860A0}"/>
              </a:ext>
            </a:extLst>
          </p:cNvPr>
          <p:cNvGrpSpPr/>
          <p:nvPr/>
        </p:nvGrpSpPr>
        <p:grpSpPr>
          <a:xfrm>
            <a:off x="7601341" y="4695825"/>
            <a:ext cx="1539550" cy="1565155"/>
            <a:chOff x="7495790" y="386405"/>
            <a:chExt cx="1539550" cy="1565155"/>
          </a:xfrm>
        </p:grpSpPr>
        <p:pic>
          <p:nvPicPr>
            <p:cNvPr id="23" name="Picture 22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508EB2DD-D1FD-43AA-BB46-3AA284992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386405"/>
              <a:ext cx="1539550" cy="315714"/>
            </a:xfrm>
            <a:prstGeom prst="rect">
              <a:avLst/>
            </a:prstGeom>
          </p:spPr>
        </p:pic>
        <p:pic>
          <p:nvPicPr>
            <p:cNvPr id="25" name="Picture 24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A94A1A7F-750F-4B5B-BB53-E69CFC21BF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A9248ED9-8EB5-4D70-A7F2-9E170487F617}"/>
              </a:ext>
            </a:extLst>
          </p:cNvPr>
          <p:cNvGrpSpPr/>
          <p:nvPr/>
        </p:nvGrpSpPr>
        <p:grpSpPr>
          <a:xfrm>
            <a:off x="10248254" y="2500547"/>
            <a:ext cx="1539550" cy="1635454"/>
            <a:chOff x="7495790" y="726990"/>
            <a:chExt cx="1539550" cy="1635454"/>
          </a:xfrm>
        </p:grpSpPr>
        <p:pic>
          <p:nvPicPr>
            <p:cNvPr id="31" name="Picture 30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E4997FEC-4F59-44BC-8432-DA901DAFE5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2046730"/>
              <a:ext cx="1539550" cy="315714"/>
            </a:xfrm>
            <a:prstGeom prst="rect">
              <a:avLst/>
            </a:prstGeom>
          </p:spPr>
        </p:pic>
        <p:pic>
          <p:nvPicPr>
            <p:cNvPr id="32" name="Picture 31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BDC736E7-D0CE-4BF9-B3B8-86C25B745A7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1BB2A65F-35AD-4DA2-BBC6-79FEEEC2CB87}"/>
              </a:ext>
            </a:extLst>
          </p:cNvPr>
          <p:cNvGrpSpPr/>
          <p:nvPr/>
        </p:nvGrpSpPr>
        <p:grpSpPr>
          <a:xfrm>
            <a:off x="4895204" y="2500547"/>
            <a:ext cx="1539550" cy="1635454"/>
            <a:chOff x="7495790" y="726990"/>
            <a:chExt cx="1539550" cy="1635454"/>
          </a:xfrm>
        </p:grpSpPr>
        <p:pic>
          <p:nvPicPr>
            <p:cNvPr id="34" name="Picture 33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979C8ED8-1A1A-4DE2-BBBF-AED040DA84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2046730"/>
              <a:ext cx="1539550" cy="315714"/>
            </a:xfrm>
            <a:prstGeom prst="rect">
              <a:avLst/>
            </a:prstGeom>
          </p:spPr>
        </p:pic>
        <p:pic>
          <p:nvPicPr>
            <p:cNvPr id="35" name="Picture 34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479D6E6E-A5B9-4594-8284-8BA3CC4A78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EF6ABA8-2EAD-4F38-82A7-79E5087ED47D}"/>
              </a:ext>
            </a:extLst>
          </p:cNvPr>
          <p:cNvCxnSpPr>
            <a:stCxn id="3" idx="2"/>
            <a:endCxn id="34" idx="3"/>
          </p:cNvCxnSpPr>
          <p:nvPr/>
        </p:nvCxnSpPr>
        <p:spPr>
          <a:xfrm flipH="1">
            <a:off x="6434754" y="2286244"/>
            <a:ext cx="1936362" cy="169190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8D8027A-30AF-487F-8A37-144290E88C7B}"/>
              </a:ext>
            </a:extLst>
          </p:cNvPr>
          <p:cNvCxnSpPr>
            <a:stCxn id="3" idx="2"/>
          </p:cNvCxnSpPr>
          <p:nvPr/>
        </p:nvCxnSpPr>
        <p:spPr>
          <a:xfrm>
            <a:off x="8371116" y="2286244"/>
            <a:ext cx="0" cy="24095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D5A3DBF-B45A-4C71-A31C-630779B5C5B1}"/>
              </a:ext>
            </a:extLst>
          </p:cNvPr>
          <p:cNvCxnSpPr>
            <a:stCxn id="3" idx="2"/>
            <a:endCxn id="31" idx="1"/>
          </p:cNvCxnSpPr>
          <p:nvPr/>
        </p:nvCxnSpPr>
        <p:spPr>
          <a:xfrm>
            <a:off x="8371116" y="2286244"/>
            <a:ext cx="1877138" cy="169190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4B9FED7-9BD9-498F-8177-B4DC88E0B1E2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6434754" y="3978144"/>
            <a:ext cx="1247159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4E4B852-3B74-4AF1-9DC9-2E33E15F900E}"/>
              </a:ext>
            </a:extLst>
          </p:cNvPr>
          <p:cNvCxnSpPr>
            <a:stCxn id="23" idx="0"/>
            <a:endCxn id="31" idx="1"/>
          </p:cNvCxnSpPr>
          <p:nvPr/>
        </p:nvCxnSpPr>
        <p:spPr>
          <a:xfrm flipV="1">
            <a:off x="8371116" y="3978144"/>
            <a:ext cx="1877138" cy="7176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B40DF81-B62C-42FB-8D80-7BDCE9392586}"/>
              </a:ext>
            </a:extLst>
          </p:cNvPr>
          <p:cNvCxnSpPr>
            <a:stCxn id="23" idx="0"/>
            <a:endCxn id="34" idx="3"/>
          </p:cNvCxnSpPr>
          <p:nvPr/>
        </p:nvCxnSpPr>
        <p:spPr>
          <a:xfrm flipH="1" flipV="1">
            <a:off x="6434754" y="3978144"/>
            <a:ext cx="1936362" cy="7176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555D259-C57C-4966-8F70-E040D3785002}"/>
              </a:ext>
            </a:extLst>
          </p:cNvPr>
          <p:cNvCxnSpPr>
            <a:cxnSpLocks/>
          </p:cNvCxnSpPr>
          <p:nvPr/>
        </p:nvCxnSpPr>
        <p:spPr>
          <a:xfrm flipV="1">
            <a:off x="7574052" y="3783168"/>
            <a:ext cx="245634" cy="360848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60A3D9F-79A0-4C02-B447-2819DD3EF70E}"/>
              </a:ext>
            </a:extLst>
          </p:cNvPr>
          <p:cNvCxnSpPr>
            <a:cxnSpLocks/>
          </p:cNvCxnSpPr>
          <p:nvPr/>
        </p:nvCxnSpPr>
        <p:spPr>
          <a:xfrm flipV="1">
            <a:off x="7728670" y="3837143"/>
            <a:ext cx="245634" cy="360848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F802ECAC-D6EB-4059-A37E-B5F97D65C7B2}"/>
              </a:ext>
            </a:extLst>
          </p:cNvPr>
          <p:cNvCxnSpPr>
            <a:cxnSpLocks/>
            <a:endCxn id="31" idx="1"/>
          </p:cNvCxnSpPr>
          <p:nvPr/>
        </p:nvCxnSpPr>
        <p:spPr>
          <a:xfrm>
            <a:off x="7886700" y="3978144"/>
            <a:ext cx="2361554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4E7F365C-572A-40E4-B433-9B0B8C71199C}"/>
              </a:ext>
            </a:extLst>
          </p:cNvPr>
          <p:cNvCxnSpPr>
            <a:cxnSpLocks/>
          </p:cNvCxnSpPr>
          <p:nvPr/>
        </p:nvCxnSpPr>
        <p:spPr>
          <a:xfrm flipH="1">
            <a:off x="7407698" y="2981646"/>
            <a:ext cx="167266" cy="146149"/>
          </a:xfrm>
          <a:prstGeom prst="line">
            <a:avLst/>
          </a:prstGeom>
          <a:ln w="38100">
            <a:solidFill>
              <a:schemeClr val="accent6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8E813D7-22C0-47E5-9E02-A71356AB842B}"/>
              </a:ext>
            </a:extLst>
          </p:cNvPr>
          <p:cNvCxnSpPr>
            <a:cxnSpLocks/>
          </p:cNvCxnSpPr>
          <p:nvPr/>
        </p:nvCxnSpPr>
        <p:spPr>
          <a:xfrm flipH="1" flipV="1">
            <a:off x="9211219" y="3041574"/>
            <a:ext cx="167266" cy="146149"/>
          </a:xfrm>
          <a:prstGeom prst="line">
            <a:avLst/>
          </a:prstGeom>
          <a:ln w="38100">
            <a:solidFill>
              <a:schemeClr val="accent6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" descr="make_notes">
            <a:extLst>
              <a:ext uri="{FF2B5EF4-FFF2-40B4-BE49-F238E27FC236}">
                <a16:creationId xmlns:a16="http://schemas.microsoft.com/office/drawing/2014/main" id="{7871452E-30B9-4071-A247-5646DCB2F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910" y="666461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C18050EA-141A-9140-A2D3-DC3FB0C32A93}"/>
              </a:ext>
            </a:extLst>
          </p:cNvPr>
          <p:cNvSpPr/>
          <p:nvPr/>
        </p:nvSpPr>
        <p:spPr>
          <a:xfrm>
            <a:off x="176565" y="523174"/>
            <a:ext cx="6485492" cy="24610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Full mesh network topology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6FFA9ED-1FD5-D340-A2C3-EE23F28285D3}"/>
              </a:ext>
            </a:extLst>
          </p:cNvPr>
          <p:cNvSpPr/>
          <p:nvPr/>
        </p:nvSpPr>
        <p:spPr>
          <a:xfrm>
            <a:off x="176565" y="993174"/>
            <a:ext cx="56301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device is connected to every other device.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any of the connections break, traffic can be sent via another route.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More cabling and switch hardware required, which adds to the cost.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9968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7DD7F85E-3151-4D39-9E33-8368F0D0407D}"/>
              </a:ext>
            </a:extLst>
          </p:cNvPr>
          <p:cNvGrpSpPr/>
          <p:nvPr/>
        </p:nvGrpSpPr>
        <p:grpSpPr>
          <a:xfrm>
            <a:off x="7601341" y="650790"/>
            <a:ext cx="1539550" cy="1635454"/>
            <a:chOff x="7495790" y="726990"/>
            <a:chExt cx="1539550" cy="1635454"/>
          </a:xfrm>
        </p:grpSpPr>
        <p:pic>
          <p:nvPicPr>
            <p:cNvPr id="37" name="Picture 36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1CADB1B4-A877-4FFC-82DA-C10D572493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2046730"/>
              <a:ext cx="1539550" cy="315714"/>
            </a:xfrm>
            <a:prstGeom prst="rect">
              <a:avLst/>
            </a:prstGeom>
          </p:spPr>
        </p:pic>
        <p:pic>
          <p:nvPicPr>
            <p:cNvPr id="38" name="Picture 37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13BA020D-E362-4300-B326-F27DE4FEF20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5CFE600-C0B3-4179-83D6-3EAEF4B00A2C}"/>
              </a:ext>
            </a:extLst>
          </p:cNvPr>
          <p:cNvGrpSpPr/>
          <p:nvPr/>
        </p:nvGrpSpPr>
        <p:grpSpPr>
          <a:xfrm>
            <a:off x="7601341" y="4695825"/>
            <a:ext cx="1539550" cy="1565155"/>
            <a:chOff x="7495790" y="386405"/>
            <a:chExt cx="1539550" cy="1565155"/>
          </a:xfrm>
        </p:grpSpPr>
        <p:pic>
          <p:nvPicPr>
            <p:cNvPr id="40" name="Picture 39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16B372AB-A1CD-4FAC-B13B-3D7089E6344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386405"/>
              <a:ext cx="1539550" cy="315714"/>
            </a:xfrm>
            <a:prstGeom prst="rect">
              <a:avLst/>
            </a:prstGeom>
          </p:spPr>
        </p:pic>
        <p:pic>
          <p:nvPicPr>
            <p:cNvPr id="41" name="Picture 40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0B1EDA9F-8361-4E26-84FE-103E4BCAEF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0A6EBD3-0A7D-4154-B8FA-5198C6B0A963}"/>
              </a:ext>
            </a:extLst>
          </p:cNvPr>
          <p:cNvGrpSpPr/>
          <p:nvPr/>
        </p:nvGrpSpPr>
        <p:grpSpPr>
          <a:xfrm>
            <a:off x="10248254" y="2500547"/>
            <a:ext cx="1539550" cy="1635454"/>
            <a:chOff x="7495790" y="726990"/>
            <a:chExt cx="1539550" cy="1635454"/>
          </a:xfrm>
        </p:grpSpPr>
        <p:pic>
          <p:nvPicPr>
            <p:cNvPr id="43" name="Picture 42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215A2783-894E-4E6D-A3C4-ECF79DE500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2046730"/>
              <a:ext cx="1539550" cy="315714"/>
            </a:xfrm>
            <a:prstGeom prst="rect">
              <a:avLst/>
            </a:prstGeom>
          </p:spPr>
        </p:pic>
        <p:pic>
          <p:nvPicPr>
            <p:cNvPr id="44" name="Picture 43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7EE7F9A7-7716-41CD-B690-EB17F8B24F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A81B8AFC-D459-43D0-A73B-3D42A119C374}"/>
              </a:ext>
            </a:extLst>
          </p:cNvPr>
          <p:cNvGrpSpPr/>
          <p:nvPr/>
        </p:nvGrpSpPr>
        <p:grpSpPr>
          <a:xfrm>
            <a:off x="4895204" y="2500547"/>
            <a:ext cx="1539550" cy="1635454"/>
            <a:chOff x="7495790" y="726990"/>
            <a:chExt cx="1539550" cy="1635454"/>
          </a:xfrm>
        </p:grpSpPr>
        <p:pic>
          <p:nvPicPr>
            <p:cNvPr id="46" name="Picture 45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407E7C83-6947-4644-A685-DAD1883D68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2046730"/>
              <a:ext cx="1539550" cy="315714"/>
            </a:xfrm>
            <a:prstGeom prst="rect">
              <a:avLst/>
            </a:prstGeom>
          </p:spPr>
        </p:pic>
        <p:pic>
          <p:nvPicPr>
            <p:cNvPr id="47" name="Picture 46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65A485CD-363E-4A83-87E0-1C922ACF76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790" y="726990"/>
              <a:ext cx="1539550" cy="1224570"/>
            </a:xfrm>
            <a:prstGeom prst="rect">
              <a:avLst/>
            </a:prstGeom>
          </p:spPr>
        </p:pic>
      </p:grp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783B0C80-24D6-4DE6-A164-AE4101477981}"/>
              </a:ext>
            </a:extLst>
          </p:cNvPr>
          <p:cNvCxnSpPr>
            <a:stCxn id="37" idx="2"/>
            <a:endCxn id="46" idx="3"/>
          </p:cNvCxnSpPr>
          <p:nvPr/>
        </p:nvCxnSpPr>
        <p:spPr>
          <a:xfrm flipH="1">
            <a:off x="6434754" y="2286244"/>
            <a:ext cx="1936362" cy="16919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81DAE3C0-25C8-43F4-9659-DB4191CA7BBE}"/>
              </a:ext>
            </a:extLst>
          </p:cNvPr>
          <p:cNvCxnSpPr>
            <a:stCxn id="37" idx="2"/>
          </p:cNvCxnSpPr>
          <p:nvPr/>
        </p:nvCxnSpPr>
        <p:spPr>
          <a:xfrm>
            <a:off x="8371116" y="2286244"/>
            <a:ext cx="0" cy="24095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C7085417-3049-4B28-BEB1-8EEFE41AA12A}"/>
              </a:ext>
            </a:extLst>
          </p:cNvPr>
          <p:cNvCxnSpPr>
            <a:stCxn id="46" idx="3"/>
            <a:endCxn id="43" idx="1"/>
          </p:cNvCxnSpPr>
          <p:nvPr/>
        </p:nvCxnSpPr>
        <p:spPr>
          <a:xfrm>
            <a:off x="6434754" y="3978144"/>
            <a:ext cx="38135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410EF379-A47B-4A36-B1FF-DA3B66BA4AE4}"/>
              </a:ext>
            </a:extLst>
          </p:cNvPr>
          <p:cNvCxnSpPr>
            <a:stCxn id="40" idx="0"/>
            <a:endCxn id="43" idx="1"/>
          </p:cNvCxnSpPr>
          <p:nvPr/>
        </p:nvCxnSpPr>
        <p:spPr>
          <a:xfrm flipV="1">
            <a:off x="8371116" y="3978144"/>
            <a:ext cx="1877138" cy="7176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" descr="make_notes">
            <a:extLst>
              <a:ext uri="{FF2B5EF4-FFF2-40B4-BE49-F238E27FC236}">
                <a16:creationId xmlns:a16="http://schemas.microsoft.com/office/drawing/2014/main" id="{555ABEE8-0E15-3341-AB50-683C7D94E2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910" y="666461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EEE740D4-6542-4641-A7F1-C43D2BB20BA1}"/>
              </a:ext>
            </a:extLst>
          </p:cNvPr>
          <p:cNvSpPr/>
          <p:nvPr/>
        </p:nvSpPr>
        <p:spPr>
          <a:xfrm>
            <a:off x="1145075" y="3154354"/>
            <a:ext cx="6257860" cy="1963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9DC3107-641C-3840-86A2-D4F789692F66}"/>
              </a:ext>
            </a:extLst>
          </p:cNvPr>
          <p:cNvSpPr/>
          <p:nvPr/>
        </p:nvSpPr>
        <p:spPr>
          <a:xfrm>
            <a:off x="176565" y="523174"/>
            <a:ext cx="6485492" cy="2958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Partial mesh network topology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2064067-05C1-9346-8C34-68447E1979F4}"/>
              </a:ext>
            </a:extLst>
          </p:cNvPr>
          <p:cNvSpPr/>
          <p:nvPr/>
        </p:nvSpPr>
        <p:spPr>
          <a:xfrm>
            <a:off x="176565" y="993174"/>
            <a:ext cx="563019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Multiple routes exist between devices, but every device is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connected to every other device.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Reduces the amount of hardware compared to a full mesh network.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55528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381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RVPSRJS5WCQE-1801518596-45161</_dlc_DocId>
    <_dlc_DocIdUrl xmlns="17a39593-945a-4813-81bf-1728cf9e5038">
      <Url>https://stpeterscatholicschool.sharepoint.com/sites/StaffShared/_layouts/15/DocIdRedir.aspx?ID=RVPSRJS5WCQE-1801518596-45161</Url>
      <Description>RVPSRJS5WCQE-1801518596-45161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98E9147-1E35-4404-ACDA-0D3FA459BC82}"/>
</file>

<file path=customXml/itemProps2.xml><?xml version="1.0" encoding="utf-8"?>
<ds:datastoreItem xmlns:ds="http://schemas.openxmlformats.org/officeDocument/2006/customXml" ds:itemID="{C3D3F3C7-B649-46EF-914B-6B671363C0BB}"/>
</file>

<file path=customXml/itemProps3.xml><?xml version="1.0" encoding="utf-8"?>
<ds:datastoreItem xmlns:ds="http://schemas.openxmlformats.org/officeDocument/2006/customXml" ds:itemID="{6A0D04CF-0621-41BB-8500-24E77C226C55}"/>
</file>

<file path=customXml/itemProps4.xml><?xml version="1.0" encoding="utf-8"?>
<ds:datastoreItem xmlns:ds="http://schemas.openxmlformats.org/officeDocument/2006/customXml" ds:itemID="{FD84504F-6371-4680-8E6C-AA475849B46D}"/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435</Words>
  <Application>Microsoft Macintosh PowerPoint</Application>
  <PresentationFormat>Widescreen</PresentationFormat>
  <Paragraphs>91</Paragraphs>
  <Slides>15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67</cp:revision>
  <dcterms:created xsi:type="dcterms:W3CDTF">2019-10-14T15:21:06Z</dcterms:created>
  <dcterms:modified xsi:type="dcterms:W3CDTF">2021-02-26T13:40:59Z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ec78d3d0-4c00-4039-8bcb-2dc225300e9f</vt:lpwstr>
  </property>
  <property fmtid="{D5CDD505-2E9C-101B-9397-08002B2CF9AE}" pid="4" name="MediaServiceImageTags">
    <vt:lpwstr/>
  </property>
</Properties>
</file>