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2" r:id="rId4"/>
    <p:sldId id="261" r:id="rId5"/>
    <p:sldId id="264" r:id="rId6"/>
    <p:sldId id="265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RAM &amp; ROM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RAM and ROM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0315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 and ROM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electronics, circuit&#10;&#10;Description automatically generated">
            <a:extLst>
              <a:ext uri="{FF2B5EF4-FFF2-40B4-BE49-F238E27FC236}">
                <a16:creationId xmlns:a16="http://schemas.microsoft.com/office/drawing/2014/main" id="{CC8D9505-05C1-41E3-948D-DE4550D730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6" b="6295"/>
          <a:stretch/>
        </p:blipFill>
        <p:spPr>
          <a:xfrm>
            <a:off x="7361463" y="417283"/>
            <a:ext cx="4830537" cy="322035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972FA83-7F3E-446D-9A72-25FDB57A4D8A}"/>
              </a:ext>
            </a:extLst>
          </p:cNvPr>
          <p:cNvSpPr/>
          <p:nvPr/>
        </p:nvSpPr>
        <p:spPr>
          <a:xfrm>
            <a:off x="3444536" y="594198"/>
            <a:ext cx="3908049" cy="21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piece of read-only memory located on the motherboard.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Non-volatile.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startup instructions for the computer (bootstrap).</a:t>
            </a:r>
          </a:p>
        </p:txBody>
      </p:sp>
    </p:spTree>
    <p:extLst>
      <p:ext uri="{BB962C8B-B14F-4D97-AF65-F5344CB8AC3E}">
        <p14:creationId xmlns:p14="http://schemas.microsoft.com/office/powerpoint/2010/main" val="1184497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0315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 and ROM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E3FC19D-BBCA-4C17-BA17-D5ACE8FBC26D}"/>
              </a:ext>
            </a:extLst>
          </p:cNvPr>
          <p:cNvGrpSpPr/>
          <p:nvPr/>
        </p:nvGrpSpPr>
        <p:grpSpPr>
          <a:xfrm>
            <a:off x="7361463" y="417283"/>
            <a:ext cx="4830537" cy="6440718"/>
            <a:chOff x="2302909" y="1274532"/>
            <a:chExt cx="5057971" cy="6743963"/>
          </a:xfrm>
        </p:grpSpPr>
        <p:pic>
          <p:nvPicPr>
            <p:cNvPr id="3" name="Picture 2" descr="A picture containing electronics, circuit&#10;&#10;Description automatically generated">
              <a:extLst>
                <a:ext uri="{FF2B5EF4-FFF2-40B4-BE49-F238E27FC236}">
                  <a16:creationId xmlns:a16="http://schemas.microsoft.com/office/drawing/2014/main" id="{CC8D9505-05C1-41E3-948D-DE4550D730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6" b="6295"/>
            <a:stretch/>
          </p:blipFill>
          <p:spPr>
            <a:xfrm>
              <a:off x="2302909" y="1274532"/>
              <a:ext cx="5057971" cy="3371982"/>
            </a:xfrm>
            <a:prstGeom prst="rect">
              <a:avLst/>
            </a:prstGeom>
          </p:spPr>
        </p:pic>
        <p:pic>
          <p:nvPicPr>
            <p:cNvPr id="5" name="Picture 4" descr="A close up of a device&#10;&#10;Description automatically generated">
              <a:extLst>
                <a:ext uri="{FF2B5EF4-FFF2-40B4-BE49-F238E27FC236}">
                  <a16:creationId xmlns:a16="http://schemas.microsoft.com/office/drawing/2014/main" id="{DB1F6336-ADF3-433E-9378-398178F01A6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2909" y="4646514"/>
              <a:ext cx="5057971" cy="3371981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790139C-1A0B-440C-81C5-E19780F78301}"/>
              </a:ext>
            </a:extLst>
          </p:cNvPr>
          <p:cNvSpPr/>
          <p:nvPr/>
        </p:nvSpPr>
        <p:spPr>
          <a:xfrm>
            <a:off x="3444537" y="3817589"/>
            <a:ext cx="3701988" cy="2860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Temporary storage of instructions and data.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data currently being used by the processor.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Volatile.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Much faster to read from than the hard drive.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336ACBB-189C-4B03-81CF-64558C02D212}"/>
              </a:ext>
            </a:extLst>
          </p:cNvPr>
          <p:cNvSpPr/>
          <p:nvPr/>
        </p:nvSpPr>
        <p:spPr>
          <a:xfrm>
            <a:off x="3444536" y="594198"/>
            <a:ext cx="3701989" cy="21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piece of read-only memory located on the motherboard.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Non-volatile.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startup instructions for the computer (bootstrap).</a:t>
            </a:r>
          </a:p>
        </p:txBody>
      </p:sp>
    </p:spTree>
    <p:extLst>
      <p:ext uri="{BB962C8B-B14F-4D97-AF65-F5344CB8AC3E}">
        <p14:creationId xmlns:p14="http://schemas.microsoft.com/office/powerpoint/2010/main" val="1588714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0315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 and ROM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circuit board&#10;&#10;Description automatically generated">
            <a:extLst>
              <a:ext uri="{FF2B5EF4-FFF2-40B4-BE49-F238E27FC236}">
                <a16:creationId xmlns:a16="http://schemas.microsoft.com/office/drawing/2014/main" id="{E27760E4-8C99-460F-9213-5EED9722A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1763714"/>
            <a:ext cx="1688274" cy="1400711"/>
          </a:xfrm>
          <a:prstGeom prst="rect">
            <a:avLst/>
          </a:prstGeom>
        </p:spPr>
      </p:pic>
      <p:pic>
        <p:nvPicPr>
          <p:cNvPr id="12" name="Picture 11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2325191E-8F6F-4D3F-A5F1-C4F71DA179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4332629"/>
            <a:ext cx="1771650" cy="14007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CCE5D7-7EBD-4B38-9AD8-61D02E5182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589202">
            <a:off x="1034694" y="2051785"/>
            <a:ext cx="1710122" cy="64273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122BE2D-8A1B-429F-8268-836201C1AACF}"/>
              </a:ext>
            </a:extLst>
          </p:cNvPr>
          <p:cNvSpPr/>
          <p:nvPr/>
        </p:nvSpPr>
        <p:spPr>
          <a:xfrm>
            <a:off x="1486850" y="1257552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0E97975-5FD8-499A-B953-8FEC8BA1D077}"/>
              </a:ext>
            </a:extLst>
          </p:cNvPr>
          <p:cNvSpPr/>
          <p:nvPr/>
        </p:nvSpPr>
        <p:spPr>
          <a:xfrm>
            <a:off x="5142167" y="1257552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972FA83-7F3E-446D-9A72-25FDB57A4D8A}"/>
              </a:ext>
            </a:extLst>
          </p:cNvPr>
          <p:cNvSpPr/>
          <p:nvPr/>
        </p:nvSpPr>
        <p:spPr>
          <a:xfrm>
            <a:off x="4763878" y="3910929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7929360-9EF4-49B8-8479-E915DAA72AD8}"/>
              </a:ext>
            </a:extLst>
          </p:cNvPr>
          <p:cNvGrpSpPr/>
          <p:nvPr/>
        </p:nvGrpSpPr>
        <p:grpSpPr>
          <a:xfrm>
            <a:off x="7361463" y="417283"/>
            <a:ext cx="4830537" cy="6440718"/>
            <a:chOff x="2302909" y="1274532"/>
            <a:chExt cx="5057971" cy="6743963"/>
          </a:xfrm>
        </p:grpSpPr>
        <p:pic>
          <p:nvPicPr>
            <p:cNvPr id="20" name="Picture 19" descr="A picture containing electronics, circuit&#10;&#10;Description automatically generated">
              <a:extLst>
                <a:ext uri="{FF2B5EF4-FFF2-40B4-BE49-F238E27FC236}">
                  <a16:creationId xmlns:a16="http://schemas.microsoft.com/office/drawing/2014/main" id="{7398D35B-3B85-4F7C-A669-BC9A08C557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6" b="6295"/>
            <a:stretch/>
          </p:blipFill>
          <p:spPr>
            <a:xfrm>
              <a:off x="2302909" y="1274532"/>
              <a:ext cx="5057971" cy="3371982"/>
            </a:xfrm>
            <a:prstGeom prst="rect">
              <a:avLst/>
            </a:prstGeom>
          </p:spPr>
        </p:pic>
        <p:pic>
          <p:nvPicPr>
            <p:cNvPr id="21" name="Picture 20" descr="A close up of a device&#10;&#10;Description automatically generated">
              <a:extLst>
                <a:ext uri="{FF2B5EF4-FFF2-40B4-BE49-F238E27FC236}">
                  <a16:creationId xmlns:a16="http://schemas.microsoft.com/office/drawing/2014/main" id="{480A9FDA-A8EB-4721-B7EC-F8DB70143C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2909" y="4646514"/>
              <a:ext cx="5057971" cy="3371981"/>
            </a:xfrm>
            <a:prstGeom prst="rect">
              <a:avLst/>
            </a:prstGeom>
          </p:spPr>
        </p:pic>
      </p:grpSp>
      <p:pic>
        <p:nvPicPr>
          <p:cNvPr id="23" name="Picture 22" descr="A circuit board&#10;&#10;Description automatically generated">
            <a:extLst>
              <a:ext uri="{FF2B5EF4-FFF2-40B4-BE49-F238E27FC236}">
                <a16:creationId xmlns:a16="http://schemas.microsoft.com/office/drawing/2014/main" id="{A43E5B33-1E0D-42AC-ACD3-F20DF9D41D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41" y="4375078"/>
            <a:ext cx="2164903" cy="1315811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2066930-314F-428B-9BE6-4C5330D72675}"/>
              </a:ext>
            </a:extLst>
          </p:cNvPr>
          <p:cNvSpPr/>
          <p:nvPr/>
        </p:nvSpPr>
        <p:spPr>
          <a:xfrm>
            <a:off x="1626832" y="3957580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300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0315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 and ROM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B9BD784-D7B1-42A6-8FB2-57466B3B4D9B}"/>
              </a:ext>
            </a:extLst>
          </p:cNvPr>
          <p:cNvGrpSpPr/>
          <p:nvPr/>
        </p:nvGrpSpPr>
        <p:grpSpPr>
          <a:xfrm>
            <a:off x="7361463" y="417283"/>
            <a:ext cx="4830537" cy="6440718"/>
            <a:chOff x="2302909" y="1274532"/>
            <a:chExt cx="5057971" cy="6743963"/>
          </a:xfrm>
        </p:grpSpPr>
        <p:pic>
          <p:nvPicPr>
            <p:cNvPr id="13" name="Picture 12" descr="A picture containing electronics, circuit&#10;&#10;Description automatically generated">
              <a:extLst>
                <a:ext uri="{FF2B5EF4-FFF2-40B4-BE49-F238E27FC236}">
                  <a16:creationId xmlns:a16="http://schemas.microsoft.com/office/drawing/2014/main" id="{108A236B-91F7-49C9-830B-1F581B3158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6" b="6295"/>
            <a:stretch/>
          </p:blipFill>
          <p:spPr>
            <a:xfrm>
              <a:off x="2302909" y="1274532"/>
              <a:ext cx="5057971" cy="3371982"/>
            </a:xfrm>
            <a:prstGeom prst="rect">
              <a:avLst/>
            </a:prstGeom>
          </p:spPr>
        </p:pic>
        <p:pic>
          <p:nvPicPr>
            <p:cNvPr id="14" name="Picture 13" descr="A close up of a device&#10;&#10;Description automatically generated">
              <a:extLst>
                <a:ext uri="{FF2B5EF4-FFF2-40B4-BE49-F238E27FC236}">
                  <a16:creationId xmlns:a16="http://schemas.microsoft.com/office/drawing/2014/main" id="{965AF0D3-0379-4A2F-9B8F-58AB9B1D6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2909" y="4646514"/>
              <a:ext cx="5057971" cy="3371981"/>
            </a:xfrm>
            <a:prstGeom prst="rect">
              <a:avLst/>
            </a:prstGeom>
          </p:spPr>
        </p:pic>
      </p:grpSp>
      <p:pic>
        <p:nvPicPr>
          <p:cNvPr id="19" name="Picture 18" descr="A circuit board&#10;&#10;Description automatically generated">
            <a:extLst>
              <a:ext uri="{FF2B5EF4-FFF2-40B4-BE49-F238E27FC236}">
                <a16:creationId xmlns:a16="http://schemas.microsoft.com/office/drawing/2014/main" id="{03434AA6-2695-4B02-97D7-909AA767BB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1763714"/>
            <a:ext cx="1688274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0" name="Picture 19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5B7FF300-C736-4A14-96A4-0366CA1524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4332629"/>
            <a:ext cx="1771650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54DF231-3B6A-4A33-A4DF-DB74067E39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589202">
            <a:off x="1034694" y="2051785"/>
            <a:ext cx="1710122" cy="64273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9448B3BE-2EE4-4BDB-904E-1134C36FFD68}"/>
              </a:ext>
            </a:extLst>
          </p:cNvPr>
          <p:cNvSpPr/>
          <p:nvPr/>
        </p:nvSpPr>
        <p:spPr>
          <a:xfrm>
            <a:off x="1486850" y="1257552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B1FFEDD-844B-4408-8CDB-0AE87CDEC62D}"/>
              </a:ext>
            </a:extLst>
          </p:cNvPr>
          <p:cNvSpPr/>
          <p:nvPr/>
        </p:nvSpPr>
        <p:spPr>
          <a:xfrm>
            <a:off x="5142167" y="1257552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61A6E4B-0EDE-4D54-A49E-9B8ECA670884}"/>
              </a:ext>
            </a:extLst>
          </p:cNvPr>
          <p:cNvSpPr/>
          <p:nvPr/>
        </p:nvSpPr>
        <p:spPr>
          <a:xfrm>
            <a:off x="4763878" y="3910929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5" name="Picture 24" descr="A circuit board&#10;&#10;Description automatically generated">
            <a:extLst>
              <a:ext uri="{FF2B5EF4-FFF2-40B4-BE49-F238E27FC236}">
                <a16:creationId xmlns:a16="http://schemas.microsoft.com/office/drawing/2014/main" id="{D2CF2B8C-674B-4E4E-81F2-8EBF2E9451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41" y="4375078"/>
            <a:ext cx="2164903" cy="131581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183618F-1F1F-4136-A4C8-23D42F4BD5C0}"/>
              </a:ext>
            </a:extLst>
          </p:cNvPr>
          <p:cNvSpPr/>
          <p:nvPr/>
        </p:nvSpPr>
        <p:spPr>
          <a:xfrm>
            <a:off x="1626832" y="3957580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363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0315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 and ROM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0616AE6-E21A-4CE7-9E61-1160D6125BF6}"/>
              </a:ext>
            </a:extLst>
          </p:cNvPr>
          <p:cNvSpPr/>
          <p:nvPr/>
        </p:nvSpPr>
        <p:spPr>
          <a:xfrm>
            <a:off x="242208" y="1179432"/>
            <a:ext cx="6568167" cy="2316047"/>
          </a:xfrm>
          <a:prstGeom prst="roundRect">
            <a:avLst>
              <a:gd name="adj" fmla="val 38696"/>
            </a:avLst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A9C908F4-CFE7-46D6-BEE9-1C2036F178FC}"/>
              </a:ext>
            </a:extLst>
          </p:cNvPr>
          <p:cNvCxnSpPr>
            <a:cxnSpLocks/>
          </p:cNvCxnSpPr>
          <p:nvPr/>
        </p:nvCxnSpPr>
        <p:spPr>
          <a:xfrm flipV="1">
            <a:off x="2314353" y="2425970"/>
            <a:ext cx="2093373" cy="570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0511C32-FA36-4CDB-AEC9-EA3F2772A279}"/>
              </a:ext>
            </a:extLst>
          </p:cNvPr>
          <p:cNvGrpSpPr/>
          <p:nvPr/>
        </p:nvGrpSpPr>
        <p:grpSpPr>
          <a:xfrm>
            <a:off x="7361463" y="417283"/>
            <a:ext cx="4830537" cy="6440718"/>
            <a:chOff x="2302909" y="1274532"/>
            <a:chExt cx="5057971" cy="6743963"/>
          </a:xfrm>
        </p:grpSpPr>
        <p:pic>
          <p:nvPicPr>
            <p:cNvPr id="14" name="Picture 13" descr="A picture containing electronics, circuit&#10;&#10;Description automatically generated">
              <a:extLst>
                <a:ext uri="{FF2B5EF4-FFF2-40B4-BE49-F238E27FC236}">
                  <a16:creationId xmlns:a16="http://schemas.microsoft.com/office/drawing/2014/main" id="{B64491F9-BB19-4B52-9494-233CBC34A5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6" b="6295"/>
            <a:stretch/>
          </p:blipFill>
          <p:spPr>
            <a:xfrm>
              <a:off x="2302909" y="1274532"/>
              <a:ext cx="5057971" cy="3371982"/>
            </a:xfrm>
            <a:prstGeom prst="rect">
              <a:avLst/>
            </a:prstGeom>
          </p:spPr>
        </p:pic>
        <p:pic>
          <p:nvPicPr>
            <p:cNvPr id="19" name="Picture 18" descr="A close up of a device&#10;&#10;Description automatically generated">
              <a:extLst>
                <a:ext uri="{FF2B5EF4-FFF2-40B4-BE49-F238E27FC236}">
                  <a16:creationId xmlns:a16="http://schemas.microsoft.com/office/drawing/2014/main" id="{3BFD01C1-BF2B-47C0-9E0C-A797F72FFC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2909" y="4646514"/>
              <a:ext cx="5057971" cy="3371981"/>
            </a:xfrm>
            <a:prstGeom prst="rect">
              <a:avLst/>
            </a:prstGeom>
          </p:spPr>
        </p:pic>
      </p:grpSp>
      <p:pic>
        <p:nvPicPr>
          <p:cNvPr id="20" name="Picture 19" descr="A circuit board&#10;&#10;Description automatically generated">
            <a:extLst>
              <a:ext uri="{FF2B5EF4-FFF2-40B4-BE49-F238E27FC236}">
                <a16:creationId xmlns:a16="http://schemas.microsoft.com/office/drawing/2014/main" id="{E7F9A33B-0AC3-4EBB-BF7C-AAEDDA865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1763714"/>
            <a:ext cx="1688274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Picture 2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1FAE0EE3-139F-4581-A248-4BFD2A1071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4332629"/>
            <a:ext cx="1771650" cy="140071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A656C4C-2D78-43EF-A76E-5F4F1DE90E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589202">
            <a:off x="1034694" y="2051785"/>
            <a:ext cx="1710122" cy="64273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750DA4E-D21E-495F-B0C7-E3A399361ABB}"/>
              </a:ext>
            </a:extLst>
          </p:cNvPr>
          <p:cNvSpPr/>
          <p:nvPr/>
        </p:nvSpPr>
        <p:spPr>
          <a:xfrm>
            <a:off x="1486850" y="1257552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13FEE63-289B-49F6-AE2E-77A23ADD73F3}"/>
              </a:ext>
            </a:extLst>
          </p:cNvPr>
          <p:cNvSpPr/>
          <p:nvPr/>
        </p:nvSpPr>
        <p:spPr>
          <a:xfrm>
            <a:off x="5142167" y="1257552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DB94F1-4BB3-49E9-A645-86E785965BD7}"/>
              </a:ext>
            </a:extLst>
          </p:cNvPr>
          <p:cNvSpPr/>
          <p:nvPr/>
        </p:nvSpPr>
        <p:spPr>
          <a:xfrm>
            <a:off x="4763878" y="3910929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25" descr="A circuit board&#10;&#10;Description automatically generated">
            <a:extLst>
              <a:ext uri="{FF2B5EF4-FFF2-40B4-BE49-F238E27FC236}">
                <a16:creationId xmlns:a16="http://schemas.microsoft.com/office/drawing/2014/main" id="{C7B84B48-A3CA-4263-8C71-99BF5D8BB9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41" y="4375078"/>
            <a:ext cx="2164903" cy="131581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0D3D09B3-A63C-4EA7-AC8F-4580575A46BB}"/>
              </a:ext>
            </a:extLst>
          </p:cNvPr>
          <p:cNvSpPr/>
          <p:nvPr/>
        </p:nvSpPr>
        <p:spPr>
          <a:xfrm>
            <a:off x="1626832" y="3957580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685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825EC1-78DB-44BB-83E9-036C29C9DA01}"/>
              </a:ext>
            </a:extLst>
          </p:cNvPr>
          <p:cNvSpPr/>
          <p:nvPr/>
        </p:nvSpPr>
        <p:spPr>
          <a:xfrm>
            <a:off x="176565" y="523174"/>
            <a:ext cx="203151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 and ROM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9A43D0B-03F4-4B55-A32F-29294F59B384}"/>
              </a:ext>
            </a:extLst>
          </p:cNvPr>
          <p:cNvGrpSpPr/>
          <p:nvPr/>
        </p:nvGrpSpPr>
        <p:grpSpPr>
          <a:xfrm>
            <a:off x="7361463" y="417283"/>
            <a:ext cx="4830537" cy="6440718"/>
            <a:chOff x="2302909" y="1274532"/>
            <a:chExt cx="5057971" cy="6743963"/>
          </a:xfrm>
        </p:grpSpPr>
        <p:pic>
          <p:nvPicPr>
            <p:cNvPr id="14" name="Picture 13" descr="A picture containing electronics, circuit&#10;&#10;Description automatically generated">
              <a:extLst>
                <a:ext uri="{FF2B5EF4-FFF2-40B4-BE49-F238E27FC236}">
                  <a16:creationId xmlns:a16="http://schemas.microsoft.com/office/drawing/2014/main" id="{3487BEE9-EB47-48D3-B1F1-9808D36544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16" b="6295"/>
            <a:stretch/>
          </p:blipFill>
          <p:spPr>
            <a:xfrm>
              <a:off x="2302909" y="1274532"/>
              <a:ext cx="5057971" cy="3371982"/>
            </a:xfrm>
            <a:prstGeom prst="rect">
              <a:avLst/>
            </a:prstGeom>
          </p:spPr>
        </p:pic>
        <p:pic>
          <p:nvPicPr>
            <p:cNvPr id="19" name="Picture 18" descr="A close up of a device&#10;&#10;Description automatically generated">
              <a:extLst>
                <a:ext uri="{FF2B5EF4-FFF2-40B4-BE49-F238E27FC236}">
                  <a16:creationId xmlns:a16="http://schemas.microsoft.com/office/drawing/2014/main" id="{EE7CA68A-C300-42A3-B382-CB4E67E102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2909" y="4646514"/>
              <a:ext cx="5057971" cy="3371981"/>
            </a:xfrm>
            <a:prstGeom prst="rect">
              <a:avLst/>
            </a:prstGeom>
          </p:spPr>
        </p:pic>
      </p:grpSp>
      <p:pic>
        <p:nvPicPr>
          <p:cNvPr id="20" name="Picture 19" descr="A circuit board&#10;&#10;Description automatically generated">
            <a:extLst>
              <a:ext uri="{FF2B5EF4-FFF2-40B4-BE49-F238E27FC236}">
                <a16:creationId xmlns:a16="http://schemas.microsoft.com/office/drawing/2014/main" id="{3AD0095A-B071-48F1-AFAE-3DFEF5392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1763714"/>
            <a:ext cx="1688274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1" name="Picture 2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BEA91978-F790-4083-ADCE-3C07B559E3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726" y="4332629"/>
            <a:ext cx="1771650" cy="14007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9B40ED4-744C-4EB7-8A2D-318C801181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589202">
            <a:off x="1034694" y="2051785"/>
            <a:ext cx="1710122" cy="64273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1BC97E87-DB8A-4122-872C-E4C3923DB4B9}"/>
              </a:ext>
            </a:extLst>
          </p:cNvPr>
          <p:cNvSpPr/>
          <p:nvPr/>
        </p:nvSpPr>
        <p:spPr>
          <a:xfrm>
            <a:off x="1486850" y="1257552"/>
            <a:ext cx="65691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1F19C8B-96BD-4DF9-9955-A8E909DACA4F}"/>
              </a:ext>
            </a:extLst>
          </p:cNvPr>
          <p:cNvSpPr/>
          <p:nvPr/>
        </p:nvSpPr>
        <p:spPr>
          <a:xfrm>
            <a:off x="5142167" y="1257552"/>
            <a:ext cx="57419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CPU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48340B7-7E61-43F7-9F68-EE7105CAEAD5}"/>
              </a:ext>
            </a:extLst>
          </p:cNvPr>
          <p:cNvSpPr/>
          <p:nvPr/>
        </p:nvSpPr>
        <p:spPr>
          <a:xfrm>
            <a:off x="4763878" y="3910929"/>
            <a:ext cx="1163524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drive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25" descr="A circuit board&#10;&#10;Description automatically generated">
            <a:extLst>
              <a:ext uri="{FF2B5EF4-FFF2-40B4-BE49-F238E27FC236}">
                <a16:creationId xmlns:a16="http://schemas.microsoft.com/office/drawing/2014/main" id="{97A456A0-03B6-469E-8412-705FD129162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41" y="4375078"/>
            <a:ext cx="2164903" cy="131581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7487498-D568-45F2-A632-7877490EAE11}"/>
              </a:ext>
            </a:extLst>
          </p:cNvPr>
          <p:cNvSpPr/>
          <p:nvPr/>
        </p:nvSpPr>
        <p:spPr>
          <a:xfrm>
            <a:off x="1626832" y="3957580"/>
            <a:ext cx="639919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RAM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168C8426-F9C8-433C-9572-6D7B9E542FD0}"/>
              </a:ext>
            </a:extLst>
          </p:cNvPr>
          <p:cNvSpPr/>
          <p:nvPr/>
        </p:nvSpPr>
        <p:spPr>
          <a:xfrm>
            <a:off x="242208" y="1179432"/>
            <a:ext cx="6568167" cy="2316047"/>
          </a:xfrm>
          <a:prstGeom prst="roundRect">
            <a:avLst>
              <a:gd name="adj" fmla="val 38696"/>
            </a:avLst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EEC0A1D-D4E4-45C0-84C3-866793327F6C}"/>
              </a:ext>
            </a:extLst>
          </p:cNvPr>
          <p:cNvCxnSpPr>
            <a:cxnSpLocks/>
          </p:cNvCxnSpPr>
          <p:nvPr/>
        </p:nvCxnSpPr>
        <p:spPr>
          <a:xfrm>
            <a:off x="5955755" y="2617317"/>
            <a:ext cx="0" cy="1757761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6CDF91F2-2AF6-4EF2-830A-7CCD11896E01}"/>
              </a:ext>
            </a:extLst>
          </p:cNvPr>
          <p:cNvCxnSpPr>
            <a:cxnSpLocks/>
          </p:cNvCxnSpPr>
          <p:nvPr/>
        </p:nvCxnSpPr>
        <p:spPr>
          <a:xfrm flipH="1">
            <a:off x="2266751" y="2760573"/>
            <a:ext cx="2102653" cy="1916202"/>
          </a:xfrm>
          <a:prstGeom prst="straightConnector1">
            <a:avLst/>
          </a:prstGeom>
          <a:ln w="3810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1028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344789" y="1848540"/>
            <a:ext cx="113985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Random-Access Memory (RAM)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programs and data currently in use by the CPU.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Volatile (contents are lost when the computer is powered off).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Read-and-write.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Large compared to ROM.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Read-Only Memory (ROM)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Holds startup instructions for the computer, known as the bootstrap.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embedded systems, programs may by stored in ROM.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Non-volatile (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contents are retained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the computer is powered off).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Read-only.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compared to RAM.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909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RVPSRJS5WCQE-1801518596-45140</_dlc_DocId>
    <_dlc_DocIdUrl xmlns="17a39593-945a-4813-81bf-1728cf9e5038">
      <Url>https://stpeterscatholicschool.sharepoint.com/sites/StaffShared/_layouts/15/DocIdRedir.aspx?ID=RVPSRJS5WCQE-1801518596-45140</Url>
      <Description>RVPSRJS5WCQE-1801518596-45140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5E4B84E-1AF2-4567-8280-E4D0DF16AC88}"/>
</file>

<file path=customXml/itemProps2.xml><?xml version="1.0" encoding="utf-8"?>
<ds:datastoreItem xmlns:ds="http://schemas.openxmlformats.org/officeDocument/2006/customXml" ds:itemID="{A533AB3D-30AA-4E71-9C0B-F0B9B59C067E}"/>
</file>

<file path=customXml/itemProps3.xml><?xml version="1.0" encoding="utf-8"?>
<ds:datastoreItem xmlns:ds="http://schemas.openxmlformats.org/officeDocument/2006/customXml" ds:itemID="{BAAFEE0F-8589-4979-85BA-E59AB21AEBBE}"/>
</file>

<file path=customXml/itemProps4.xml><?xml version="1.0" encoding="utf-8"?>
<ds:datastoreItem xmlns:ds="http://schemas.openxmlformats.org/officeDocument/2006/customXml" ds:itemID="{8241E771-A7C8-4C1F-94CA-0F402E62B354}"/>
</file>

<file path=docProps/app.xml><?xml version="1.0" encoding="utf-8"?>
<Properties xmlns="http://schemas.openxmlformats.org/officeDocument/2006/extended-properties" xmlns:vt="http://schemas.openxmlformats.org/officeDocument/2006/docPropsVTypes">
  <TotalTime>2939</TotalTime>
  <Words>200</Words>
  <Application>Microsoft Macintosh PowerPoint</Application>
  <PresentationFormat>Widescreen</PresentationFormat>
  <Paragraphs>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35</cp:revision>
  <dcterms:created xsi:type="dcterms:W3CDTF">2019-10-14T15:21:06Z</dcterms:created>
  <dcterms:modified xsi:type="dcterms:W3CDTF">2021-02-24T16:36:14Z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cb4b4184-a4b3-41a7-88ae-d80b826fa776</vt:lpwstr>
  </property>
  <property fmtid="{D5CDD505-2E9C-101B-9397-08002B2CF9AE}" pid="4" name="MediaServiceImageTags">
    <vt:lpwstr/>
  </property>
</Properties>
</file>