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S Deery" userId="b52f665b-ec4e-4b4c-991a-dfed447f5776" providerId="ADAL" clId="{17B3A02B-A960-4C98-AA48-6EF7E2A1BA4F}"/>
    <pc:docChg chg="undo custSel modSld">
      <pc:chgData name="Mrs S Deery" userId="b52f665b-ec4e-4b4c-991a-dfed447f5776" providerId="ADAL" clId="{17B3A02B-A960-4C98-AA48-6EF7E2A1BA4F}" dt="2025-09-29T13:26:05.793" v="21" actId="14100"/>
      <pc:docMkLst>
        <pc:docMk/>
      </pc:docMkLst>
      <pc:sldChg chg="modSp mod">
        <pc:chgData name="Mrs S Deery" userId="b52f665b-ec4e-4b4c-991a-dfed447f5776" providerId="ADAL" clId="{17B3A02B-A960-4C98-AA48-6EF7E2A1BA4F}" dt="2025-09-29T13:26:05.793" v="21" actId="14100"/>
        <pc:sldMkLst>
          <pc:docMk/>
          <pc:sldMk cId="2682343106" sldId="257"/>
        </pc:sldMkLst>
        <pc:graphicFrameChg chg="mod modGraphic">
          <ac:chgData name="Mrs S Deery" userId="b52f665b-ec4e-4b4c-991a-dfed447f5776" providerId="ADAL" clId="{17B3A02B-A960-4C98-AA48-6EF7E2A1BA4F}" dt="2025-09-29T13:26:05.793" v="21" actId="14100"/>
          <ac:graphicFrameMkLst>
            <pc:docMk/>
            <pc:sldMk cId="2682343106" sldId="257"/>
            <ac:graphicFrameMk id="4" creationId="{00000000-0000-0000-0000-000000000000}"/>
          </ac:graphicFrameMkLst>
        </pc:graphicFrameChg>
      </pc:sldChg>
    </pc:docChg>
  </pc:docChgLst>
  <pc:docChgLst>
    <pc:chgData name="Miss S Hall" userId="b52f665b-ec4e-4b4c-991a-dfed447f5776" providerId="ADAL" clId="{924334F7-4E3E-41BD-9CCB-1ACAC8B3F909}"/>
    <pc:docChg chg="modSld">
      <pc:chgData name="Miss S Hall" userId="b52f665b-ec4e-4b4c-991a-dfed447f5776" providerId="ADAL" clId="{924334F7-4E3E-41BD-9CCB-1ACAC8B3F909}" dt="2024-09-25T16:43:53.067" v="6" actId="2711"/>
      <pc:docMkLst>
        <pc:docMk/>
      </pc:docMkLst>
      <pc:sldChg chg="modSp mod">
        <pc:chgData name="Miss S Hall" userId="b52f665b-ec4e-4b4c-991a-dfed447f5776" providerId="ADAL" clId="{924334F7-4E3E-41BD-9CCB-1ACAC8B3F909}" dt="2024-09-25T16:43:29.085" v="4" actId="14100"/>
        <pc:sldMkLst>
          <pc:docMk/>
          <pc:sldMk cId="2682343106" sldId="257"/>
        </pc:sldMkLst>
      </pc:sldChg>
      <pc:sldChg chg="modSp mod">
        <pc:chgData name="Miss S Hall" userId="b52f665b-ec4e-4b4c-991a-dfed447f5776" providerId="ADAL" clId="{924334F7-4E3E-41BD-9CCB-1ACAC8B3F909}" dt="2024-09-25T16:43:53.067" v="6" actId="2711"/>
        <pc:sldMkLst>
          <pc:docMk/>
          <pc:sldMk cId="462830763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305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96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69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330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451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607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92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721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7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287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896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D2893-04DB-4690-A885-B65B4CE3D87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837A8-59DC-4AB8-A059-919BCCDDF34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874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774" y="0"/>
            <a:ext cx="8791575" cy="336979"/>
          </a:xfrm>
        </p:spPr>
        <p:txBody>
          <a:bodyPr>
            <a:no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Is the nuclear family still important today?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3780869"/>
              </p:ext>
            </p:extLst>
          </p:nvPr>
        </p:nvGraphicFramePr>
        <p:xfrm>
          <a:off x="35653" y="395420"/>
          <a:ext cx="12090444" cy="63545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01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01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30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0735">
                <a:tc>
                  <a:txBody>
                    <a:bodyPr/>
                    <a:lstStyle/>
                    <a:p>
                      <a:pPr algn="ctr"/>
                      <a:r>
                        <a:rPr lang="en-GB" sz="1100" b="1" u="sng" dirty="0">
                          <a:latin typeface="Comic Sans MS" panose="030F0702030302020204" pitchFamily="66" charset="0"/>
                        </a:rPr>
                        <a:t>Anne</a:t>
                      </a:r>
                      <a:r>
                        <a:rPr lang="en-GB" sz="1100" b="1" u="sng" baseline="0" dirty="0">
                          <a:latin typeface="Comic Sans MS" panose="030F0702030302020204" pitchFamily="66" charset="0"/>
                        </a:rPr>
                        <a:t> Oakley states…</a:t>
                      </a:r>
                      <a:endParaRPr lang="en-GB" sz="11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u="sng" dirty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100" b="1" u="sng" baseline="0" dirty="0">
                          <a:latin typeface="Comic Sans MS" panose="030F0702030302020204" pitchFamily="66" charset="0"/>
                        </a:rPr>
                        <a:t> media and the nuclear family</a:t>
                      </a:r>
                      <a:endParaRPr lang="en-GB" sz="11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u="sng" baseline="0" dirty="0">
                          <a:latin typeface="Comic Sans MS" panose="030F0702030302020204" pitchFamily="66" charset="0"/>
                        </a:rPr>
                        <a:t>The family cycle</a:t>
                      </a:r>
                      <a:endParaRPr lang="en-GB" sz="11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1890">
                <a:tc rowSpan="2"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2189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u="sng" dirty="0">
                          <a:latin typeface="Comic Sans MS" panose="030F0702030302020204" pitchFamily="66" charset="0"/>
                        </a:rPr>
                        <a:t>RESEARCH:</a:t>
                      </a:r>
                      <a:r>
                        <a:rPr lang="en-GB" sz="1100" b="1" u="sng" baseline="0" dirty="0">
                          <a:latin typeface="Comic Sans MS" panose="030F0702030302020204" pitchFamily="66" charset="0"/>
                        </a:rPr>
                        <a:t> Edmund Leach</a:t>
                      </a:r>
                      <a:endParaRPr lang="en-GB" sz="1100" b="1" u="sng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u="sng" dirty="0">
                          <a:latin typeface="Comic Sans MS" panose="030F0702030302020204" pitchFamily="66" charset="0"/>
                        </a:rPr>
                        <a:t>Research: Chester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399966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2343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774" y="0"/>
            <a:ext cx="8791575" cy="336979"/>
          </a:xfrm>
        </p:spPr>
        <p:txBody>
          <a:bodyPr>
            <a:no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Alternatives to living in a family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7458305"/>
              </p:ext>
            </p:extLst>
          </p:nvPr>
        </p:nvGraphicFramePr>
        <p:xfrm>
          <a:off x="35653" y="395420"/>
          <a:ext cx="12090444" cy="64007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01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01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30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2509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Not</a:t>
                      </a:r>
                      <a:r>
                        <a:rPr lang="en-GB" sz="1400" b="1" u="sng" baseline="0" dirty="0">
                          <a:latin typeface="Comic Sans MS" panose="030F0702030302020204" pitchFamily="66" charset="0"/>
                        </a:rPr>
                        <a:t> living in a family</a:t>
                      </a:r>
                      <a:endParaRPr lang="en-GB" sz="14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Forms</a:t>
                      </a:r>
                      <a:r>
                        <a:rPr lang="en-GB" sz="1400" b="1" u="sng" baseline="0" dirty="0">
                          <a:latin typeface="Comic Sans MS" panose="030F0702030302020204" pitchFamily="66" charset="0"/>
                        </a:rPr>
                        <a:t> of communal living</a:t>
                      </a:r>
                      <a:endParaRPr lang="en-GB" sz="14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baseline="0" dirty="0">
                          <a:latin typeface="Comic Sans MS" panose="030F0702030302020204" pitchFamily="66" charset="0"/>
                        </a:rPr>
                        <a:t>Families in a global context</a:t>
                      </a:r>
                      <a:endParaRPr lang="en-GB" sz="1400" b="1" u="sng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78286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en-GB" sz="1200" b="1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2830763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RVPSRJS5WCQE-1801518596-45567</_dlc_DocId>
    <_dlc_DocIdUrl xmlns="17a39593-945a-4813-81bf-1728cf9e5038">
      <Url>https://stpeterscatholicschool.sharepoint.com/sites/StaffShared/_layouts/15/DocIdRedir.aspx?ID=RVPSRJS5WCQE-1801518596-45567</Url>
      <Description>RVPSRJS5WCQE-1801518596-45567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E3375E3-47D4-413D-8DE4-468587F3801E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5069A7CD-B990-4626-9D00-807D197A077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B9ECA2-C85F-4E93-AD15-85EC1441A7A5}">
  <ds:schemaRefs>
    <ds:schemaRef ds:uri="http://schemas.microsoft.com/office/2006/documentManagement/types"/>
    <ds:schemaRef ds:uri="http://purl.org/dc/dcmitype/"/>
    <ds:schemaRef ds:uri="http://purl.org/dc/elements/1.1/"/>
    <ds:schemaRef ds:uri="b718aa60-7cf0-45e3-8d89-7c676556ebc7"/>
    <ds:schemaRef ds:uri="http://schemas.microsoft.com/office/infopath/2007/PartnerControls"/>
    <ds:schemaRef ds:uri="http://www.w3.org/XML/1998/namespace"/>
    <ds:schemaRef ds:uri="9e683f99-5220-42b6-ba8a-178dcd410c3b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4.xml><?xml version="1.0" encoding="utf-8"?>
<ds:datastoreItem xmlns:ds="http://schemas.openxmlformats.org/officeDocument/2006/customXml" ds:itemID="{0CF5CE5E-3BF6-422E-9ADA-2AE9FC7F1662}"/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48</Words>
  <Application>Microsoft Office PowerPoint</Application>
  <PresentationFormat>Widescreen</PresentationFormat>
  <Paragraphs>29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2_Office Theme</vt:lpstr>
      <vt:lpstr>Is the nuclear family still important today?</vt:lpstr>
      <vt:lpstr>Alternatives to living in a family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Which social groups effect the amount of crime committed?</dc:title>
  <dc:creator>Miss S Hall</dc:creator>
  <cp:lastModifiedBy>Mrs S Deery</cp:lastModifiedBy>
  <cp:revision>3</cp:revision>
  <dcterms:created xsi:type="dcterms:W3CDTF">2017-10-10T09:50:19Z</dcterms:created>
  <dcterms:modified xsi:type="dcterms:W3CDTF">2025-09-29T13:26:07Z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213600</vt:r8>
  </property>
  <property fmtid="{D5CDD505-2E9C-101B-9397-08002B2CF9AE}" pid="4" name="_dlc_DocIdItemGuid">
    <vt:lpwstr>8fe85c49-53ab-484c-b245-1ee85a3f9711</vt:lpwstr>
  </property>
  <property fmtid="{D5CDD505-2E9C-101B-9397-08002B2CF9AE}" pid="5" name="MediaServiceImageTags">
    <vt:lpwstr/>
  </property>
</Properties>
</file>