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03" r:id="rId3"/>
    <p:sldId id="304" r:id="rId4"/>
    <p:sldId id="305" r:id="rId5"/>
    <p:sldId id="306" r:id="rId6"/>
    <p:sldId id="307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CFD5EA"/>
    <a:srgbClr val="E9EBF5"/>
    <a:srgbClr val="D9CEE8"/>
    <a:srgbClr val="BAA7D5"/>
    <a:srgbClr val="9966FF"/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3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Adding two 8-bit binary integers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Adding two 8-bit binary integers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7D9E393-0D85-4A0C-9120-7500004BBBB2}"/>
              </a:ext>
            </a:extLst>
          </p:cNvPr>
          <p:cNvSpPr/>
          <p:nvPr/>
        </p:nvSpPr>
        <p:spPr>
          <a:xfrm>
            <a:off x="13557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rules of binary addition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3105357" y="1636610"/>
          <a:ext cx="2576986" cy="41659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88493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288493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</a:tblGrid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8260821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1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69439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835E37C-8A3B-4BA4-90B4-94A214F0AF39}"/>
              </a:ext>
            </a:extLst>
          </p:cNvPr>
          <p:cNvSpPr/>
          <p:nvPr/>
        </p:nvSpPr>
        <p:spPr>
          <a:xfrm>
            <a:off x="6270798" y="1647868"/>
            <a:ext cx="24320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/>
              <a:t>0 + 0 = 0 </a:t>
            </a:r>
          </a:p>
        </p:txBody>
      </p:sp>
    </p:spTree>
    <p:extLst>
      <p:ext uri="{BB962C8B-B14F-4D97-AF65-F5344CB8AC3E}">
        <p14:creationId xmlns:p14="http://schemas.microsoft.com/office/powerpoint/2010/main" val="1300555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3105357" y="1636610"/>
          <a:ext cx="2576986" cy="41659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88493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288493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</a:tblGrid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8260821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1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69439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835E37C-8A3B-4BA4-90B4-94A214F0AF39}"/>
              </a:ext>
            </a:extLst>
          </p:cNvPr>
          <p:cNvSpPr/>
          <p:nvPr/>
        </p:nvSpPr>
        <p:spPr>
          <a:xfrm>
            <a:off x="6270798" y="1647868"/>
            <a:ext cx="243207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/>
              <a:t>0 + 0 = 0</a:t>
            </a:r>
          </a:p>
          <a:p>
            <a:r>
              <a:rPr lang="en-GB" sz="4800" dirty="0"/>
              <a:t>0 + 1 = 1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5E05EB-1C32-4F74-B1B8-881A8509E70A}"/>
              </a:ext>
            </a:extLst>
          </p:cNvPr>
          <p:cNvSpPr/>
          <p:nvPr/>
        </p:nvSpPr>
        <p:spPr>
          <a:xfrm>
            <a:off x="13557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rules of binary addition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856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3105357" y="1636610"/>
          <a:ext cx="2576986" cy="41659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88493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288493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</a:tblGrid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8260821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69439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835E37C-8A3B-4BA4-90B4-94A214F0AF39}"/>
              </a:ext>
            </a:extLst>
          </p:cNvPr>
          <p:cNvSpPr/>
          <p:nvPr/>
        </p:nvSpPr>
        <p:spPr>
          <a:xfrm>
            <a:off x="6270798" y="1647868"/>
            <a:ext cx="428463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/>
              <a:t>0 + 0 = 0</a:t>
            </a:r>
          </a:p>
          <a:p>
            <a:r>
              <a:rPr lang="en-GB" sz="4800" dirty="0"/>
              <a:t>0 + 1 = 1</a:t>
            </a:r>
          </a:p>
          <a:p>
            <a:r>
              <a:rPr lang="en-GB" sz="4800" dirty="0"/>
              <a:t>1 + 1 = 0 carry 1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76577AB-8B14-42AE-B766-68A7F93D2B60}"/>
              </a:ext>
            </a:extLst>
          </p:cNvPr>
          <p:cNvSpPr/>
          <p:nvPr/>
        </p:nvSpPr>
        <p:spPr>
          <a:xfrm>
            <a:off x="13557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rules of binary addition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936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7D9E393-0D85-4A0C-9120-7500004BBBB2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rules of binary addition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26B02E9C-BDA6-4949-8DA6-42B0423B7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3105357" y="1636610"/>
          <a:ext cx="2576986" cy="41659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88493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288493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</a:tblGrid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8260821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endParaRPr lang="en-GB" sz="6000" b="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1041486"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769439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835E37C-8A3B-4BA4-90B4-94A214F0AF39}"/>
              </a:ext>
            </a:extLst>
          </p:cNvPr>
          <p:cNvSpPr/>
          <p:nvPr/>
        </p:nvSpPr>
        <p:spPr>
          <a:xfrm>
            <a:off x="6270798" y="1647868"/>
            <a:ext cx="518231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/>
              <a:t>0 + 0 = 0</a:t>
            </a:r>
          </a:p>
          <a:p>
            <a:r>
              <a:rPr lang="en-GB" sz="4800" dirty="0"/>
              <a:t>0 + 1 = 1</a:t>
            </a:r>
          </a:p>
          <a:p>
            <a:r>
              <a:rPr lang="en-GB" sz="4800" dirty="0"/>
              <a:t>1 + 1 = 0 carry 1</a:t>
            </a:r>
          </a:p>
          <a:p>
            <a:r>
              <a:rPr lang="en-GB" sz="4800" dirty="0"/>
              <a:t>1 + 1 + 1 = 1 carry 1 </a:t>
            </a:r>
          </a:p>
        </p:txBody>
      </p:sp>
    </p:spTree>
    <p:extLst>
      <p:ext uri="{BB962C8B-B14F-4D97-AF65-F5344CB8AC3E}">
        <p14:creationId xmlns:p14="http://schemas.microsoft.com/office/powerpoint/2010/main" val="2734552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A8A6A491-8CD5-498C-82C7-E1F6A6972A00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073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02D075F7-796F-4A5D-8D90-0ECD7766BCDE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727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F285A71-DA2A-4508-B546-47921E5F3066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402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4A9B88B-4390-477B-B49C-0E71FE05AC15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355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1AD536F-1922-4150-A2F7-5A76A8976684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526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B700677-BF93-451A-90CB-C915CCC206BF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100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2190AA8-5F52-4411-B8A5-322307E7B3DD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218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6722B88-D229-40E1-96DA-D56FB4A0FED3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659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A7A5CC36-4558-475C-8837-31176B2E5AFA}"/>
              </a:ext>
            </a:extLst>
          </p:cNvPr>
          <p:cNvSpPr/>
          <p:nvPr/>
        </p:nvSpPr>
        <p:spPr>
          <a:xfrm>
            <a:off x="19272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575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7D9E393-0D85-4A0C-9120-7500004BBBB2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170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pic>
        <p:nvPicPr>
          <p:cNvPr id="5" name="Picture 2" descr="make_notes">
            <a:extLst>
              <a:ext uri="{FF2B5EF4-FFF2-40B4-BE49-F238E27FC236}">
                <a16:creationId xmlns:a16="http://schemas.microsoft.com/office/drawing/2014/main" id="{F9744C8C-D2E5-4222-B56D-A9FD79F74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1466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7D9E393-0D85-4A0C-9120-7500004BBBB2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6470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260DE51-2607-40F0-88E9-BEB1F58844CA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146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187DD2DB-1CE1-427B-9D66-475244500468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5250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C1193184-D262-4699-B99F-8CC5665B8D45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16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62BD842-DF91-4406-9809-277195CA7751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9055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DE275EE-F9D6-4A4D-A9EA-8FC95B30F080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665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EF7873F9-C78A-4564-9CA2-D15A617CF324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9810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44E682C7-CCAE-4408-B1A1-0F87BF97123D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272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C2A27953-FD3C-4B1A-A53B-FC829C8FE043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8185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7D9E393-0D85-4A0C-9120-7500004BBBB2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26B02E9C-BDA6-4949-8DA6-42B0423B7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5282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E8A5A96D-49F6-463B-93AA-776BC0AFF74C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9081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B5F18E7-5477-4E14-9EC6-DF29F426A9F6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571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169D226-371F-465A-A6BA-130D6978E22D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5259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6511493-DB54-42C9-81B6-41EBD6126724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6349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138BA09-73D0-4F62-AAD7-4A1426FFA858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0693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7BA8FF7-A069-40E7-B678-481090569FE0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2430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0CE711F7-1F2D-46E6-97B1-EAFEE683F51D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2648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1F0635F7-3DED-4886-B1E6-A4AC54DA7E37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54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3286C1D-B917-4473-ACFD-373D7FA9C706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4395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7D9E393-0D85-4A0C-9120-7500004BBBB2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26B02E9C-BDA6-4949-8DA6-42B0423B7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183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88377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E73E87FB-A07F-4B73-9C8C-A290A56FA18E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456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0C54F8B8-BAD8-4387-B482-AB13CAD877E9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2221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0CA5DB1F-D31F-4A60-B372-DB77D3CDDA00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2437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B311BEF-14B8-4BEE-9082-D0690934F41C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67764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BB4B93D8-C764-4B95-AE23-8865D0E82D63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1271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C6AA579C-67F5-4CB9-9F28-E0252E038E8B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8686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759982"/>
              </p:ext>
            </p:extLst>
          </p:nvPr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430D852-E88E-4F75-8E58-FE7212951001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2987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E8B79CB2-FFDC-46D0-B74A-544A67457481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8325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7E08FEE1-3212-4BEB-83D1-C7C1B51DFC30}"/>
              </a:ext>
            </a:extLst>
          </p:cNvPr>
          <p:cNvSpPr/>
          <p:nvPr/>
        </p:nvSpPr>
        <p:spPr>
          <a:xfrm>
            <a:off x="18129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45252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7D9E393-0D85-4A0C-9120-7500004BBBB2}"/>
              </a:ext>
            </a:extLst>
          </p:cNvPr>
          <p:cNvSpPr/>
          <p:nvPr/>
        </p:nvSpPr>
        <p:spPr>
          <a:xfrm>
            <a:off x="1290001" y="523174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Adding two 8-bit binary integers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26B02E9C-BDA6-4949-8DA6-42B0423B7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2317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BCE7A286-9187-4386-A98D-484BC72B262C}"/>
              </a:ext>
            </a:extLst>
          </p:cNvPr>
          <p:cNvGraphicFramePr>
            <a:graphicFrameLocks noGrp="1"/>
          </p:cNvGraphicFramePr>
          <p:nvPr/>
        </p:nvGraphicFramePr>
        <p:xfrm>
          <a:off x="530109" y="2109927"/>
          <a:ext cx="11131782" cy="3432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4590">
                  <a:extLst>
                    <a:ext uri="{9D8B030D-6E8A-4147-A177-3AD203B41FA5}">
                      <a16:colId xmlns:a16="http://schemas.microsoft.com/office/drawing/2014/main" val="355435788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49971084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609636101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948076063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42794517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424393702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613975175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32264497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1200455516"/>
                    </a:ext>
                  </a:extLst>
                </a:gridCol>
                <a:gridCol w="1069688">
                  <a:extLst>
                    <a:ext uri="{9D8B030D-6E8A-4147-A177-3AD203B41FA5}">
                      <a16:colId xmlns:a16="http://schemas.microsoft.com/office/drawing/2014/main" val="2995647591"/>
                    </a:ext>
                  </a:extLst>
                </a:gridCol>
              </a:tblGrid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Denary</a:t>
                      </a:r>
                      <a:endParaRPr lang="en-GB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797815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95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849352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Number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C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0077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Answer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317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AA7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92753"/>
                  </a:ext>
                </a:extLst>
              </a:tr>
              <a:tr h="686491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Carries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1498545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193D97ED-A007-4B73-9EDD-B70A0AD66BB3}"/>
              </a:ext>
            </a:extLst>
          </p:cNvPr>
          <p:cNvSpPr/>
          <p:nvPr/>
        </p:nvSpPr>
        <p:spPr>
          <a:xfrm>
            <a:off x="1168703" y="5659401"/>
            <a:ext cx="439234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 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Overflow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66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RVPSRJS5WCQE-1801518596-45149</_dlc_DocId>
    <_dlc_DocIdUrl xmlns="17a39593-945a-4813-81bf-1728cf9e5038">
      <Url>https://stpeterscatholicschool.sharepoint.com/sites/StaffShared/_layouts/15/DocIdRedir.aspx?ID=RVPSRJS5WCQE-1801518596-45149</Url>
      <Description>RVPSRJS5WCQE-1801518596-45149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65F64F8-63FE-42F0-BBF3-389086F1D66F}"/>
</file>

<file path=customXml/itemProps2.xml><?xml version="1.0" encoding="utf-8"?>
<ds:datastoreItem xmlns:ds="http://schemas.openxmlformats.org/officeDocument/2006/customXml" ds:itemID="{12150919-190A-42CC-95FE-8A50D599B907}"/>
</file>

<file path=customXml/itemProps3.xml><?xml version="1.0" encoding="utf-8"?>
<ds:datastoreItem xmlns:ds="http://schemas.openxmlformats.org/officeDocument/2006/customXml" ds:itemID="{4B09A05E-647B-4DA7-B722-D315392B01E0}"/>
</file>

<file path=customXml/itemProps4.xml><?xml version="1.0" encoding="utf-8"?>
<ds:datastoreItem xmlns:ds="http://schemas.openxmlformats.org/officeDocument/2006/customXml" ds:itemID="{FDD2114C-99B2-47E9-8C4E-76A334DEEFA0}"/>
</file>

<file path=docProps/app.xml><?xml version="1.0" encoding="utf-8"?>
<Properties xmlns="http://schemas.openxmlformats.org/officeDocument/2006/extended-properties" xmlns:vt="http://schemas.openxmlformats.org/officeDocument/2006/docPropsVTypes">
  <TotalTime>4048</TotalTime>
  <Words>1759</Words>
  <Application>Microsoft Macintosh PowerPoint</Application>
  <PresentationFormat>Widescreen</PresentationFormat>
  <Paragraphs>1486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48</cp:revision>
  <dcterms:created xsi:type="dcterms:W3CDTF">2019-10-14T15:21:06Z</dcterms:created>
  <dcterms:modified xsi:type="dcterms:W3CDTF">2021-02-25T14:49:50Z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913d1a43-d352-4558-985e-9fbfbe712dcc</vt:lpwstr>
  </property>
  <property fmtid="{D5CDD505-2E9C-101B-9397-08002B2CF9AE}" pid="4" name="MediaServiceImageTags">
    <vt:lpwstr/>
  </property>
</Properties>
</file>