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39"/>
  </p:notesMasterIdLst>
  <p:sldIdLst>
    <p:sldId id="365" r:id="rId6"/>
    <p:sldId id="256" r:id="rId7"/>
    <p:sldId id="325" r:id="rId8"/>
    <p:sldId id="364" r:id="rId9"/>
    <p:sldId id="306" r:id="rId10"/>
    <p:sldId id="258" r:id="rId11"/>
    <p:sldId id="344" r:id="rId12"/>
    <p:sldId id="332" r:id="rId13"/>
    <p:sldId id="333" r:id="rId14"/>
    <p:sldId id="334" r:id="rId15"/>
    <p:sldId id="335" r:id="rId16"/>
    <p:sldId id="336" r:id="rId17"/>
    <p:sldId id="337" r:id="rId18"/>
    <p:sldId id="338" r:id="rId19"/>
    <p:sldId id="339" r:id="rId20"/>
    <p:sldId id="340" r:id="rId21"/>
    <p:sldId id="341" r:id="rId22"/>
    <p:sldId id="342" r:id="rId23"/>
    <p:sldId id="343" r:id="rId24"/>
    <p:sldId id="345" r:id="rId25"/>
    <p:sldId id="346" r:id="rId26"/>
    <p:sldId id="347" r:id="rId27"/>
    <p:sldId id="312" r:id="rId28"/>
    <p:sldId id="348" r:id="rId29"/>
    <p:sldId id="326" r:id="rId30"/>
    <p:sldId id="316" r:id="rId31"/>
    <p:sldId id="327" r:id="rId32"/>
    <p:sldId id="323" r:id="rId33"/>
    <p:sldId id="328" r:id="rId34"/>
    <p:sldId id="329" r:id="rId35"/>
    <p:sldId id="330" r:id="rId36"/>
    <p:sldId id="331" r:id="rId37"/>
    <p:sldId id="324"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EBD184E-F9B0-4C7D-8965-EF080AE9C051}" v="1" dt="2026-03-26T14:46:38.253"/>
    <p1510:client id="{F7B0B07C-C7FA-4E9B-880C-EF428C150451}" v="1" dt="2026-03-27T10:23:53.31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68" d="100"/>
          <a:sy n="68" d="100"/>
        </p:scale>
        <p:origin x="72"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notesMaster" Target="notesMasters/notesMaster1.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theme" Target="theme/theme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presProps" Target="presProps.xml"/><Relationship Id="rId45" Type="http://schemas.microsoft.com/office/2015/10/relationships/revisionInfo" Target="revisionInfo.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microsoft.com/office/2016/11/relationships/changesInfo" Target="changesInfos/changesInfo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tableStyles" Target="tableStyles.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20" Type="http://schemas.openxmlformats.org/officeDocument/2006/relationships/slide" Target="slides/slide15.xml"/><Relationship Id="rId41"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N Mateos" userId="a19c2fa1-751d-41b1-90af-58382a5491c4" providerId="ADAL" clId="{69C8118F-8CAF-4C9F-A6E4-6C0803E8C924}"/>
    <pc:docChg chg="custSel addSld modSld">
      <pc:chgData name="Mrs N Mateos" userId="a19c2fa1-751d-41b1-90af-58382a5491c4" providerId="ADAL" clId="{69C8118F-8CAF-4C9F-A6E4-6C0803E8C924}" dt="2026-03-27T10:23:56.451" v="2" actId="26606"/>
      <pc:docMkLst>
        <pc:docMk/>
      </pc:docMkLst>
      <pc:sldChg chg="addSp delSp add mod setBg delDesignElem">
        <pc:chgData name="Mrs N Mateos" userId="a19c2fa1-751d-41b1-90af-58382a5491c4" providerId="ADAL" clId="{69C8118F-8CAF-4C9F-A6E4-6C0803E8C924}" dt="2026-03-27T10:23:56.451" v="2" actId="26606"/>
        <pc:sldMkLst>
          <pc:docMk/>
          <pc:sldMk cId="678873338" sldId="365"/>
        </pc:sldMkLst>
        <pc:spChg chg="add">
          <ac:chgData name="Mrs N Mateos" userId="a19c2fa1-751d-41b1-90af-58382a5491c4" providerId="ADAL" clId="{69C8118F-8CAF-4C9F-A6E4-6C0803E8C924}" dt="2026-03-27T10:23:56.451" v="2" actId="26606"/>
          <ac:spMkLst>
            <pc:docMk/>
            <pc:sldMk cId="678873338" sldId="365"/>
            <ac:spMk id="5" creationId="{D4771268-CB57-404A-9271-370EB28F6090}"/>
          </ac:spMkLst>
        </pc:spChg>
        <pc:spChg chg="del">
          <ac:chgData name="Mrs N Mateos" userId="a19c2fa1-751d-41b1-90af-58382a5491c4" providerId="ADAL" clId="{69C8118F-8CAF-4C9F-A6E4-6C0803E8C924}" dt="2026-03-27T10:23:53.310" v="1"/>
          <ac:spMkLst>
            <pc:docMk/>
            <pc:sldMk cId="678873338" sldId="365"/>
            <ac:spMk id="8" creationId="{D4771268-CB57-404A-9271-370EB28F6090}"/>
          </ac:spMkLst>
        </pc:spChg>
      </pc:sldChg>
    </pc:docChg>
  </pc:docChgLst>
  <pc:docChgLst>
    <pc:chgData name="Mrs N Mateos" userId="a19c2fa1-751d-41b1-90af-58382a5491c4" providerId="ADAL" clId="{9858A6D5-6ECB-4364-BB5D-648388287479}"/>
    <pc:docChg chg="addSld modSld">
      <pc:chgData name="Mrs N Mateos" userId="a19c2fa1-751d-41b1-90af-58382a5491c4" providerId="ADAL" clId="{9858A6D5-6ECB-4364-BB5D-648388287479}" dt="2026-03-26T14:47:05.672" v="35" actId="20577"/>
      <pc:docMkLst>
        <pc:docMk/>
      </pc:docMkLst>
      <pc:sldChg chg="modSp mod">
        <pc:chgData name="Mrs N Mateos" userId="a19c2fa1-751d-41b1-90af-58382a5491c4" providerId="ADAL" clId="{9858A6D5-6ECB-4364-BB5D-648388287479}" dt="2026-03-26T14:47:05.672" v="35" actId="20577"/>
        <pc:sldMkLst>
          <pc:docMk/>
          <pc:sldMk cId="459495032" sldId="256"/>
        </pc:sldMkLst>
        <pc:spChg chg="mod">
          <ac:chgData name="Mrs N Mateos" userId="a19c2fa1-751d-41b1-90af-58382a5491c4" providerId="ADAL" clId="{9858A6D5-6ECB-4364-BB5D-648388287479}" dt="2026-03-26T14:47:05.672" v="35" actId="20577"/>
          <ac:spMkLst>
            <pc:docMk/>
            <pc:sldMk cId="459495032" sldId="256"/>
            <ac:spMk id="4" creationId="{00000000-0000-0000-0000-000000000000}"/>
          </ac:spMkLst>
        </pc:spChg>
      </pc:sldChg>
      <pc:sldChg chg="mod modShow">
        <pc:chgData name="Mrs N Mateos" userId="a19c2fa1-751d-41b1-90af-58382a5491c4" providerId="ADAL" clId="{9858A6D5-6ECB-4364-BB5D-648388287479}" dt="2026-03-26T14:46:31.643" v="0" actId="729"/>
        <pc:sldMkLst>
          <pc:docMk/>
          <pc:sldMk cId="2045916271" sldId="306"/>
        </pc:sldMkLst>
      </pc:sldChg>
      <pc:sldChg chg="modSp add mod">
        <pc:chgData name="Mrs N Mateos" userId="a19c2fa1-751d-41b1-90af-58382a5491c4" providerId="ADAL" clId="{9858A6D5-6ECB-4364-BB5D-648388287479}" dt="2026-03-26T14:47:01.273" v="30" actId="20577"/>
        <pc:sldMkLst>
          <pc:docMk/>
          <pc:sldMk cId="2389175587" sldId="364"/>
        </pc:sldMkLst>
        <pc:spChg chg="mod">
          <ac:chgData name="Mrs N Mateos" userId="a19c2fa1-751d-41b1-90af-58382a5491c4" providerId="ADAL" clId="{9858A6D5-6ECB-4364-BB5D-648388287479}" dt="2026-03-26T14:47:01.273" v="30" actId="20577"/>
          <ac:spMkLst>
            <pc:docMk/>
            <pc:sldMk cId="2389175587" sldId="364"/>
            <ac:spMk id="8" creationId="{6A558C17-2B44-D049-A6B8-3068C4F4EEAC}"/>
          </ac:spMkLst>
        </pc:spChg>
      </pc:sldChg>
    </pc:docChg>
  </pc:docChgLst>
  <pc:docChgLst>
    <pc:chgData name="Mrs N Mateos" userId="a19c2fa1-751d-41b1-90af-58382a5491c4" providerId="ADAL" clId="{BB18DC11-1946-459B-9A56-FB6066B522A5}"/>
    <pc:docChg chg="modSld">
      <pc:chgData name="Mrs N Mateos" userId="a19c2fa1-751d-41b1-90af-58382a5491c4" providerId="ADAL" clId="{BB18DC11-1946-459B-9A56-FB6066B522A5}" dt="2025-11-07T09:17:39.210" v="26" actId="1076"/>
      <pc:docMkLst>
        <pc:docMk/>
      </pc:docMkLst>
      <pc:sldChg chg="modSp mod">
        <pc:chgData name="Mrs N Mateos" userId="a19c2fa1-751d-41b1-90af-58382a5491c4" providerId="ADAL" clId="{BB18DC11-1946-459B-9A56-FB6066B522A5}" dt="2025-11-07T09:17:39.210" v="26" actId="1076"/>
        <pc:sldMkLst>
          <pc:docMk/>
          <pc:sldMk cId="459495032" sldId="256"/>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A795C07-C034-47E3-B747-B7B804BEFACC}" type="datetimeFigureOut">
              <a:rPr lang="en-GB" smtClean="0"/>
              <a:t>27/03/2026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89292DC-680C-496E-A4A3-B52F85C33589}" type="slidenum">
              <a:rPr lang="en-GB" smtClean="0"/>
              <a:t>‹#›</a:t>
            </a:fld>
            <a:endParaRPr lang="en-GB"/>
          </a:p>
        </p:txBody>
      </p:sp>
    </p:spTree>
    <p:extLst>
      <p:ext uri="{BB962C8B-B14F-4D97-AF65-F5344CB8AC3E}">
        <p14:creationId xmlns:p14="http://schemas.microsoft.com/office/powerpoint/2010/main" val="8512687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89292DC-680C-496E-A4A3-B52F85C33589}" type="slidenum">
              <a:rPr lang="en-GB" smtClean="0"/>
              <a:t>2</a:t>
            </a:fld>
            <a:endParaRPr lang="en-GB"/>
          </a:p>
        </p:txBody>
      </p:sp>
    </p:spTree>
    <p:extLst>
      <p:ext uri="{BB962C8B-B14F-4D97-AF65-F5344CB8AC3E}">
        <p14:creationId xmlns:p14="http://schemas.microsoft.com/office/powerpoint/2010/main" val="7557436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CL" dirty="0"/>
          </a:p>
        </p:txBody>
      </p:sp>
      <p:sp>
        <p:nvSpPr>
          <p:cNvPr id="4" name="Slide Number Placeholder 3"/>
          <p:cNvSpPr>
            <a:spLocks noGrp="1"/>
          </p:cNvSpPr>
          <p:nvPr>
            <p:ph type="sldNum" sz="quarter" idx="10"/>
          </p:nvPr>
        </p:nvSpPr>
        <p:spPr/>
        <p:txBody>
          <a:bodyPr/>
          <a:lstStyle/>
          <a:p>
            <a:fld id="{3DB2246A-FB5B-45AE-B772-C38DFB293213}" type="slidenum">
              <a:rPr lang="es-CL" smtClean="0"/>
              <a:t>4</a:t>
            </a:fld>
            <a:endParaRPr lang="es-CL"/>
          </a:p>
        </p:txBody>
      </p:sp>
    </p:spTree>
    <p:extLst>
      <p:ext uri="{BB962C8B-B14F-4D97-AF65-F5344CB8AC3E}">
        <p14:creationId xmlns:p14="http://schemas.microsoft.com/office/powerpoint/2010/main" val="5203536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Choose the right slide from the </a:t>
            </a:r>
            <a:r>
              <a:rPr lang="en-GB" err="1"/>
              <a:t>PPt</a:t>
            </a:r>
            <a:r>
              <a:rPr lang="en-GB"/>
              <a:t> of </a:t>
            </a:r>
            <a:r>
              <a:rPr lang="en-GB" err="1"/>
              <a:t>Unicef</a:t>
            </a:r>
            <a:r>
              <a:rPr lang="en-GB"/>
              <a:t> in the templates and for the </a:t>
            </a:r>
            <a:r>
              <a:rPr lang="en-GB" err="1"/>
              <a:t>monet</a:t>
            </a:r>
            <a:r>
              <a:rPr lang="en-GB"/>
              <a:t> just hide in the </a:t>
            </a:r>
            <a:r>
              <a:rPr lang="en-GB" err="1"/>
              <a:t>PPt</a:t>
            </a:r>
            <a:endParaRPr lang="en-GB"/>
          </a:p>
        </p:txBody>
      </p:sp>
      <p:sp>
        <p:nvSpPr>
          <p:cNvPr id="4" name="Slide Number Placeholder 3"/>
          <p:cNvSpPr>
            <a:spLocks noGrp="1"/>
          </p:cNvSpPr>
          <p:nvPr>
            <p:ph type="sldNum" sz="quarter" idx="5"/>
          </p:nvPr>
        </p:nvSpPr>
        <p:spPr/>
        <p:txBody>
          <a:bodyPr/>
          <a:lstStyle/>
          <a:p>
            <a:fld id="{A89292DC-680C-496E-A4A3-B52F85C33589}" type="slidenum">
              <a:rPr lang="en-GB" smtClean="0"/>
              <a:t>5</a:t>
            </a:fld>
            <a:endParaRPr lang="en-GB"/>
          </a:p>
        </p:txBody>
      </p:sp>
    </p:spTree>
    <p:extLst>
      <p:ext uri="{BB962C8B-B14F-4D97-AF65-F5344CB8AC3E}">
        <p14:creationId xmlns:p14="http://schemas.microsoft.com/office/powerpoint/2010/main" val="1170158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NN read with students to make sure they understand all parts of the assessment. </a:t>
            </a:r>
          </a:p>
        </p:txBody>
      </p:sp>
      <p:sp>
        <p:nvSpPr>
          <p:cNvPr id="4" name="Slide Number Placeholder 3"/>
          <p:cNvSpPr>
            <a:spLocks noGrp="1"/>
          </p:cNvSpPr>
          <p:nvPr>
            <p:ph type="sldNum" sz="quarter" idx="5"/>
          </p:nvPr>
        </p:nvSpPr>
        <p:spPr/>
        <p:txBody>
          <a:bodyPr/>
          <a:lstStyle/>
          <a:p>
            <a:fld id="{A89292DC-680C-496E-A4A3-B52F85C33589}" type="slidenum">
              <a:rPr lang="en-GB" smtClean="0"/>
              <a:t>6</a:t>
            </a:fld>
            <a:endParaRPr lang="en-GB"/>
          </a:p>
        </p:txBody>
      </p:sp>
    </p:spTree>
    <p:extLst>
      <p:ext uri="{BB962C8B-B14F-4D97-AF65-F5344CB8AC3E}">
        <p14:creationId xmlns:p14="http://schemas.microsoft.com/office/powerpoint/2010/main" val="41545681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NN</a:t>
            </a:r>
          </a:p>
        </p:txBody>
      </p:sp>
      <p:sp>
        <p:nvSpPr>
          <p:cNvPr id="4" name="Slide Number Placeholder 3"/>
          <p:cNvSpPr>
            <a:spLocks noGrp="1"/>
          </p:cNvSpPr>
          <p:nvPr>
            <p:ph type="sldNum" sz="quarter" idx="5"/>
          </p:nvPr>
        </p:nvSpPr>
        <p:spPr/>
        <p:txBody>
          <a:bodyPr/>
          <a:lstStyle/>
          <a:p>
            <a:fld id="{A89292DC-680C-496E-A4A3-B52F85C33589}" type="slidenum">
              <a:rPr lang="en-GB" smtClean="0"/>
              <a:t>8</a:t>
            </a:fld>
            <a:endParaRPr lang="en-GB"/>
          </a:p>
        </p:txBody>
      </p:sp>
    </p:spTree>
    <p:extLst>
      <p:ext uri="{BB962C8B-B14F-4D97-AF65-F5344CB8AC3E}">
        <p14:creationId xmlns:p14="http://schemas.microsoft.com/office/powerpoint/2010/main" val="18118701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NN</a:t>
            </a:r>
          </a:p>
        </p:txBody>
      </p:sp>
      <p:sp>
        <p:nvSpPr>
          <p:cNvPr id="4" name="Slide Number Placeholder 3"/>
          <p:cNvSpPr>
            <a:spLocks noGrp="1"/>
          </p:cNvSpPr>
          <p:nvPr>
            <p:ph type="sldNum" sz="quarter" idx="5"/>
          </p:nvPr>
        </p:nvSpPr>
        <p:spPr/>
        <p:txBody>
          <a:bodyPr/>
          <a:lstStyle/>
          <a:p>
            <a:fld id="{A89292DC-680C-496E-A4A3-B52F85C33589}" type="slidenum">
              <a:rPr lang="en-GB" smtClean="0"/>
              <a:t>9</a:t>
            </a:fld>
            <a:endParaRPr lang="en-GB"/>
          </a:p>
        </p:txBody>
      </p:sp>
    </p:spTree>
    <p:extLst>
      <p:ext uri="{BB962C8B-B14F-4D97-AF65-F5344CB8AC3E}">
        <p14:creationId xmlns:p14="http://schemas.microsoft.com/office/powerpoint/2010/main" val="30466070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NN</a:t>
            </a:r>
          </a:p>
        </p:txBody>
      </p:sp>
      <p:sp>
        <p:nvSpPr>
          <p:cNvPr id="4" name="Slide Number Placeholder 3"/>
          <p:cNvSpPr>
            <a:spLocks noGrp="1"/>
          </p:cNvSpPr>
          <p:nvPr>
            <p:ph type="sldNum" sz="quarter" idx="5"/>
          </p:nvPr>
        </p:nvSpPr>
        <p:spPr/>
        <p:txBody>
          <a:bodyPr/>
          <a:lstStyle/>
          <a:p>
            <a:fld id="{A89292DC-680C-496E-A4A3-B52F85C33589}" type="slidenum">
              <a:rPr lang="en-GB" smtClean="0"/>
              <a:t>10</a:t>
            </a:fld>
            <a:endParaRPr lang="en-GB"/>
          </a:p>
        </p:txBody>
      </p:sp>
    </p:spTree>
    <p:extLst>
      <p:ext uri="{BB962C8B-B14F-4D97-AF65-F5344CB8AC3E}">
        <p14:creationId xmlns:p14="http://schemas.microsoft.com/office/powerpoint/2010/main" val="17145514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NN</a:t>
            </a:r>
          </a:p>
        </p:txBody>
      </p:sp>
      <p:sp>
        <p:nvSpPr>
          <p:cNvPr id="4" name="Slide Number Placeholder 3"/>
          <p:cNvSpPr>
            <a:spLocks noGrp="1"/>
          </p:cNvSpPr>
          <p:nvPr>
            <p:ph type="sldNum" sz="quarter" idx="5"/>
          </p:nvPr>
        </p:nvSpPr>
        <p:spPr/>
        <p:txBody>
          <a:bodyPr/>
          <a:lstStyle/>
          <a:p>
            <a:fld id="{A89292DC-680C-496E-A4A3-B52F85C33589}" type="slidenum">
              <a:rPr lang="en-GB" smtClean="0"/>
              <a:t>11</a:t>
            </a:fld>
            <a:endParaRPr lang="en-GB"/>
          </a:p>
        </p:txBody>
      </p:sp>
    </p:spTree>
    <p:extLst>
      <p:ext uri="{BB962C8B-B14F-4D97-AF65-F5344CB8AC3E}">
        <p14:creationId xmlns:p14="http://schemas.microsoft.com/office/powerpoint/2010/main" val="2240891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NN</a:t>
            </a:r>
          </a:p>
        </p:txBody>
      </p:sp>
      <p:sp>
        <p:nvSpPr>
          <p:cNvPr id="4" name="Slide Number Placeholder 3"/>
          <p:cNvSpPr>
            <a:spLocks noGrp="1"/>
          </p:cNvSpPr>
          <p:nvPr>
            <p:ph type="sldNum" sz="quarter" idx="5"/>
          </p:nvPr>
        </p:nvSpPr>
        <p:spPr/>
        <p:txBody>
          <a:bodyPr/>
          <a:lstStyle/>
          <a:p>
            <a:fld id="{A89292DC-680C-496E-A4A3-B52F85C33589}" type="slidenum">
              <a:rPr lang="en-GB" smtClean="0"/>
              <a:t>12</a:t>
            </a:fld>
            <a:endParaRPr lang="en-GB"/>
          </a:p>
        </p:txBody>
      </p:sp>
    </p:spTree>
    <p:extLst>
      <p:ext uri="{BB962C8B-B14F-4D97-AF65-F5344CB8AC3E}">
        <p14:creationId xmlns:p14="http://schemas.microsoft.com/office/powerpoint/2010/main" val="34054148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EF19F4-C42E-2DB6-8BFE-7A63E0CA73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F9E2602-0EF6-4CF1-607C-9B835EE13D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FE6E02D-E760-C6A2-CA10-6C013AF3AA04}"/>
              </a:ext>
            </a:extLst>
          </p:cNvPr>
          <p:cNvSpPr>
            <a:spLocks noGrp="1"/>
          </p:cNvSpPr>
          <p:nvPr>
            <p:ph type="body" idx="1"/>
          </p:nvPr>
        </p:nvSpPr>
        <p:spPr/>
        <p:txBody>
          <a:bodyPr/>
          <a:lstStyle/>
          <a:p>
            <a:r>
              <a:rPr lang="en-GB" dirty="0"/>
              <a:t>NN</a:t>
            </a:r>
          </a:p>
        </p:txBody>
      </p:sp>
      <p:sp>
        <p:nvSpPr>
          <p:cNvPr id="4" name="Slide Number Placeholder 3">
            <a:extLst>
              <a:ext uri="{FF2B5EF4-FFF2-40B4-BE49-F238E27FC236}">
                <a16:creationId xmlns:a16="http://schemas.microsoft.com/office/drawing/2014/main" id="{B89F6F87-8159-7F5A-EC86-141E180B8C3B}"/>
              </a:ext>
            </a:extLst>
          </p:cNvPr>
          <p:cNvSpPr>
            <a:spLocks noGrp="1"/>
          </p:cNvSpPr>
          <p:nvPr>
            <p:ph type="sldNum" sz="quarter" idx="5"/>
          </p:nvPr>
        </p:nvSpPr>
        <p:spPr/>
        <p:txBody>
          <a:bodyPr/>
          <a:lstStyle/>
          <a:p>
            <a:fld id="{A89292DC-680C-496E-A4A3-B52F85C33589}" type="slidenum">
              <a:rPr lang="en-GB" smtClean="0"/>
              <a:t>13</a:t>
            </a:fld>
            <a:endParaRPr lang="en-GB"/>
          </a:p>
        </p:txBody>
      </p:sp>
    </p:spTree>
    <p:extLst>
      <p:ext uri="{BB962C8B-B14F-4D97-AF65-F5344CB8AC3E}">
        <p14:creationId xmlns:p14="http://schemas.microsoft.com/office/powerpoint/2010/main" val="13701531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8BF4BA-7C3A-67EC-9EDB-5AA8E4841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E3C95EF-0A97-E6D3-A934-53132588D3E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75422F6-BCB2-50A5-45F0-CCB0E5C2C9CA}"/>
              </a:ext>
            </a:extLst>
          </p:cNvPr>
          <p:cNvSpPr>
            <a:spLocks noGrp="1"/>
          </p:cNvSpPr>
          <p:nvPr>
            <p:ph type="body" idx="1"/>
          </p:nvPr>
        </p:nvSpPr>
        <p:spPr/>
        <p:txBody>
          <a:bodyPr/>
          <a:lstStyle/>
          <a:p>
            <a:r>
              <a:rPr lang="en-GB" dirty="0"/>
              <a:t>NN</a:t>
            </a:r>
          </a:p>
        </p:txBody>
      </p:sp>
      <p:sp>
        <p:nvSpPr>
          <p:cNvPr id="4" name="Slide Number Placeholder 3">
            <a:extLst>
              <a:ext uri="{FF2B5EF4-FFF2-40B4-BE49-F238E27FC236}">
                <a16:creationId xmlns:a16="http://schemas.microsoft.com/office/drawing/2014/main" id="{422B7A87-FFEF-AFAD-D42D-3A4A3BF797D7}"/>
              </a:ext>
            </a:extLst>
          </p:cNvPr>
          <p:cNvSpPr>
            <a:spLocks noGrp="1"/>
          </p:cNvSpPr>
          <p:nvPr>
            <p:ph type="sldNum" sz="quarter" idx="5"/>
          </p:nvPr>
        </p:nvSpPr>
        <p:spPr/>
        <p:txBody>
          <a:bodyPr/>
          <a:lstStyle/>
          <a:p>
            <a:fld id="{A89292DC-680C-496E-A4A3-B52F85C33589}" type="slidenum">
              <a:rPr lang="en-GB" smtClean="0"/>
              <a:t>14</a:t>
            </a:fld>
            <a:endParaRPr lang="en-GB"/>
          </a:p>
        </p:txBody>
      </p:sp>
    </p:spTree>
    <p:extLst>
      <p:ext uri="{BB962C8B-B14F-4D97-AF65-F5344CB8AC3E}">
        <p14:creationId xmlns:p14="http://schemas.microsoft.com/office/powerpoint/2010/main" val="16335775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B6FA0F-E091-1603-C46E-853B305ABC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4EBC7CE-D82F-D91E-C90D-1E280F77E3F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B36F8F0-686C-7B6F-C1BC-0376957D6EA7}"/>
              </a:ext>
            </a:extLst>
          </p:cNvPr>
          <p:cNvSpPr>
            <a:spLocks noGrp="1"/>
          </p:cNvSpPr>
          <p:nvPr>
            <p:ph type="body" idx="1"/>
          </p:nvPr>
        </p:nvSpPr>
        <p:spPr/>
        <p:txBody>
          <a:bodyPr/>
          <a:lstStyle/>
          <a:p>
            <a:r>
              <a:rPr lang="en-GB" dirty="0"/>
              <a:t>NN</a:t>
            </a:r>
          </a:p>
        </p:txBody>
      </p:sp>
      <p:sp>
        <p:nvSpPr>
          <p:cNvPr id="4" name="Slide Number Placeholder 3">
            <a:extLst>
              <a:ext uri="{FF2B5EF4-FFF2-40B4-BE49-F238E27FC236}">
                <a16:creationId xmlns:a16="http://schemas.microsoft.com/office/drawing/2014/main" id="{922F43B6-1358-BB3D-2212-960C9CF98A8C}"/>
              </a:ext>
            </a:extLst>
          </p:cNvPr>
          <p:cNvSpPr>
            <a:spLocks noGrp="1"/>
          </p:cNvSpPr>
          <p:nvPr>
            <p:ph type="sldNum" sz="quarter" idx="5"/>
          </p:nvPr>
        </p:nvSpPr>
        <p:spPr/>
        <p:txBody>
          <a:bodyPr/>
          <a:lstStyle/>
          <a:p>
            <a:fld id="{A89292DC-680C-496E-A4A3-B52F85C33589}" type="slidenum">
              <a:rPr lang="en-GB" smtClean="0"/>
              <a:t>15</a:t>
            </a:fld>
            <a:endParaRPr lang="en-GB"/>
          </a:p>
        </p:txBody>
      </p:sp>
    </p:spTree>
    <p:extLst>
      <p:ext uri="{BB962C8B-B14F-4D97-AF65-F5344CB8AC3E}">
        <p14:creationId xmlns:p14="http://schemas.microsoft.com/office/powerpoint/2010/main" val="28295677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989CD7-C0D5-CA66-E2AD-CD554B0E2BB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33964D7-9011-D6E7-9A73-2DBB1AD5F14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BAED6AA-3E3A-658D-4D09-5097CC502F7A}"/>
              </a:ext>
            </a:extLst>
          </p:cNvPr>
          <p:cNvSpPr>
            <a:spLocks noGrp="1"/>
          </p:cNvSpPr>
          <p:nvPr>
            <p:ph type="body" idx="1"/>
          </p:nvPr>
        </p:nvSpPr>
        <p:spPr/>
        <p:txBody>
          <a:bodyPr/>
          <a:lstStyle/>
          <a:p>
            <a:r>
              <a:rPr lang="en-GB" dirty="0"/>
              <a:t>NN</a:t>
            </a:r>
          </a:p>
        </p:txBody>
      </p:sp>
      <p:sp>
        <p:nvSpPr>
          <p:cNvPr id="4" name="Slide Number Placeholder 3">
            <a:extLst>
              <a:ext uri="{FF2B5EF4-FFF2-40B4-BE49-F238E27FC236}">
                <a16:creationId xmlns:a16="http://schemas.microsoft.com/office/drawing/2014/main" id="{5DB5603D-237C-59A0-F9D3-B425ED2CA395}"/>
              </a:ext>
            </a:extLst>
          </p:cNvPr>
          <p:cNvSpPr>
            <a:spLocks noGrp="1"/>
          </p:cNvSpPr>
          <p:nvPr>
            <p:ph type="sldNum" sz="quarter" idx="5"/>
          </p:nvPr>
        </p:nvSpPr>
        <p:spPr/>
        <p:txBody>
          <a:bodyPr/>
          <a:lstStyle/>
          <a:p>
            <a:fld id="{A89292DC-680C-496E-A4A3-B52F85C33589}" type="slidenum">
              <a:rPr lang="en-GB" smtClean="0"/>
              <a:t>16</a:t>
            </a:fld>
            <a:endParaRPr lang="en-GB"/>
          </a:p>
        </p:txBody>
      </p:sp>
    </p:spTree>
    <p:extLst>
      <p:ext uri="{BB962C8B-B14F-4D97-AF65-F5344CB8AC3E}">
        <p14:creationId xmlns:p14="http://schemas.microsoft.com/office/powerpoint/2010/main" val="6925884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C69637-177C-420B-6AEF-9B5E3DAD18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C906127-9282-CDC0-E32B-1C9121490D3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8A0DAB1-2AC0-20D3-F54B-FC5BE1B0CFAC}"/>
              </a:ext>
            </a:extLst>
          </p:cNvPr>
          <p:cNvSpPr>
            <a:spLocks noGrp="1"/>
          </p:cNvSpPr>
          <p:nvPr>
            <p:ph type="body" idx="1"/>
          </p:nvPr>
        </p:nvSpPr>
        <p:spPr/>
        <p:txBody>
          <a:bodyPr/>
          <a:lstStyle/>
          <a:p>
            <a:r>
              <a:rPr lang="en-GB" dirty="0"/>
              <a:t>NN</a:t>
            </a:r>
          </a:p>
        </p:txBody>
      </p:sp>
      <p:sp>
        <p:nvSpPr>
          <p:cNvPr id="4" name="Slide Number Placeholder 3">
            <a:extLst>
              <a:ext uri="{FF2B5EF4-FFF2-40B4-BE49-F238E27FC236}">
                <a16:creationId xmlns:a16="http://schemas.microsoft.com/office/drawing/2014/main" id="{6E9F2563-F42C-558C-5D84-9D24AB698EE6}"/>
              </a:ext>
            </a:extLst>
          </p:cNvPr>
          <p:cNvSpPr>
            <a:spLocks noGrp="1"/>
          </p:cNvSpPr>
          <p:nvPr>
            <p:ph type="sldNum" sz="quarter" idx="5"/>
          </p:nvPr>
        </p:nvSpPr>
        <p:spPr/>
        <p:txBody>
          <a:bodyPr/>
          <a:lstStyle/>
          <a:p>
            <a:fld id="{A89292DC-680C-496E-A4A3-B52F85C33589}" type="slidenum">
              <a:rPr lang="en-GB" smtClean="0"/>
              <a:t>17</a:t>
            </a:fld>
            <a:endParaRPr lang="en-GB"/>
          </a:p>
        </p:txBody>
      </p:sp>
    </p:spTree>
    <p:extLst>
      <p:ext uri="{BB962C8B-B14F-4D97-AF65-F5344CB8AC3E}">
        <p14:creationId xmlns:p14="http://schemas.microsoft.com/office/powerpoint/2010/main" val="22159305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AABC94-85BB-516C-F3FD-58A2334DDA5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51ABB20-CD91-3155-13A6-8CD5743217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5921CD1-725A-CC01-5F5E-52A5C08D09F0}"/>
              </a:ext>
            </a:extLst>
          </p:cNvPr>
          <p:cNvSpPr>
            <a:spLocks noGrp="1"/>
          </p:cNvSpPr>
          <p:nvPr>
            <p:ph type="body" idx="1"/>
          </p:nvPr>
        </p:nvSpPr>
        <p:spPr/>
        <p:txBody>
          <a:bodyPr/>
          <a:lstStyle/>
          <a:p>
            <a:r>
              <a:rPr lang="en-GB" dirty="0"/>
              <a:t>NN</a:t>
            </a:r>
          </a:p>
        </p:txBody>
      </p:sp>
      <p:sp>
        <p:nvSpPr>
          <p:cNvPr id="4" name="Slide Number Placeholder 3">
            <a:extLst>
              <a:ext uri="{FF2B5EF4-FFF2-40B4-BE49-F238E27FC236}">
                <a16:creationId xmlns:a16="http://schemas.microsoft.com/office/drawing/2014/main" id="{9EC758D2-A7AD-6540-998D-745D72F8316D}"/>
              </a:ext>
            </a:extLst>
          </p:cNvPr>
          <p:cNvSpPr>
            <a:spLocks noGrp="1"/>
          </p:cNvSpPr>
          <p:nvPr>
            <p:ph type="sldNum" sz="quarter" idx="5"/>
          </p:nvPr>
        </p:nvSpPr>
        <p:spPr/>
        <p:txBody>
          <a:bodyPr/>
          <a:lstStyle/>
          <a:p>
            <a:fld id="{A89292DC-680C-496E-A4A3-B52F85C33589}" type="slidenum">
              <a:rPr lang="en-GB" smtClean="0"/>
              <a:t>18</a:t>
            </a:fld>
            <a:endParaRPr lang="en-GB"/>
          </a:p>
        </p:txBody>
      </p:sp>
    </p:spTree>
    <p:extLst>
      <p:ext uri="{BB962C8B-B14F-4D97-AF65-F5344CB8AC3E}">
        <p14:creationId xmlns:p14="http://schemas.microsoft.com/office/powerpoint/2010/main" val="14025719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47668E-5142-3274-CA69-43033A7E41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302386-CA95-B143-80D5-D58FB48A334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0725EBE-5006-681A-B16F-555FB92BEFBD}"/>
              </a:ext>
            </a:extLst>
          </p:cNvPr>
          <p:cNvSpPr>
            <a:spLocks noGrp="1"/>
          </p:cNvSpPr>
          <p:nvPr>
            <p:ph type="body" idx="1"/>
          </p:nvPr>
        </p:nvSpPr>
        <p:spPr/>
        <p:txBody>
          <a:bodyPr/>
          <a:lstStyle/>
          <a:p>
            <a:r>
              <a:rPr lang="en-GB" dirty="0"/>
              <a:t>NN</a:t>
            </a:r>
          </a:p>
        </p:txBody>
      </p:sp>
      <p:sp>
        <p:nvSpPr>
          <p:cNvPr id="4" name="Slide Number Placeholder 3">
            <a:extLst>
              <a:ext uri="{FF2B5EF4-FFF2-40B4-BE49-F238E27FC236}">
                <a16:creationId xmlns:a16="http://schemas.microsoft.com/office/drawing/2014/main" id="{0D421730-911F-568F-826F-62A8C8825633}"/>
              </a:ext>
            </a:extLst>
          </p:cNvPr>
          <p:cNvSpPr>
            <a:spLocks noGrp="1"/>
          </p:cNvSpPr>
          <p:nvPr>
            <p:ph type="sldNum" sz="quarter" idx="5"/>
          </p:nvPr>
        </p:nvSpPr>
        <p:spPr/>
        <p:txBody>
          <a:bodyPr/>
          <a:lstStyle/>
          <a:p>
            <a:fld id="{A89292DC-680C-496E-A4A3-B52F85C33589}" type="slidenum">
              <a:rPr lang="en-GB" smtClean="0"/>
              <a:t>19</a:t>
            </a:fld>
            <a:endParaRPr lang="en-GB"/>
          </a:p>
        </p:txBody>
      </p:sp>
    </p:spTree>
    <p:extLst>
      <p:ext uri="{BB962C8B-B14F-4D97-AF65-F5344CB8AC3E}">
        <p14:creationId xmlns:p14="http://schemas.microsoft.com/office/powerpoint/2010/main" val="20939839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NN</a:t>
            </a:r>
          </a:p>
        </p:txBody>
      </p:sp>
      <p:sp>
        <p:nvSpPr>
          <p:cNvPr id="4" name="Slide Number Placeholder 3"/>
          <p:cNvSpPr>
            <a:spLocks noGrp="1"/>
          </p:cNvSpPr>
          <p:nvPr>
            <p:ph type="sldNum" sz="quarter" idx="5"/>
          </p:nvPr>
        </p:nvSpPr>
        <p:spPr/>
        <p:txBody>
          <a:bodyPr/>
          <a:lstStyle/>
          <a:p>
            <a:fld id="{A89292DC-680C-496E-A4A3-B52F85C33589}" type="slidenum">
              <a:rPr lang="en-GB" smtClean="0"/>
              <a:t>23</a:t>
            </a:fld>
            <a:endParaRPr lang="en-GB"/>
          </a:p>
        </p:txBody>
      </p:sp>
    </p:spTree>
    <p:extLst>
      <p:ext uri="{BB962C8B-B14F-4D97-AF65-F5344CB8AC3E}">
        <p14:creationId xmlns:p14="http://schemas.microsoft.com/office/powerpoint/2010/main" val="16383945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NN</a:t>
            </a:r>
          </a:p>
        </p:txBody>
      </p:sp>
      <p:sp>
        <p:nvSpPr>
          <p:cNvPr id="4" name="Slide Number Placeholder 3"/>
          <p:cNvSpPr>
            <a:spLocks noGrp="1"/>
          </p:cNvSpPr>
          <p:nvPr>
            <p:ph type="sldNum" sz="quarter" idx="5"/>
          </p:nvPr>
        </p:nvSpPr>
        <p:spPr/>
        <p:txBody>
          <a:bodyPr/>
          <a:lstStyle/>
          <a:p>
            <a:fld id="{A89292DC-680C-496E-A4A3-B52F85C33589}" type="slidenum">
              <a:rPr lang="en-GB" smtClean="0"/>
              <a:t>24</a:t>
            </a:fld>
            <a:endParaRPr lang="en-GB"/>
          </a:p>
        </p:txBody>
      </p:sp>
    </p:spTree>
    <p:extLst>
      <p:ext uri="{BB962C8B-B14F-4D97-AF65-F5344CB8AC3E}">
        <p14:creationId xmlns:p14="http://schemas.microsoft.com/office/powerpoint/2010/main" val="21026804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021A53-7FC4-6A49-8173-CD766E3E2E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8368560-0B3B-A389-0D29-20FF0DF19A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65CD51-DD7E-C23F-9882-EA96A63681DC}"/>
              </a:ext>
            </a:extLst>
          </p:cNvPr>
          <p:cNvSpPr>
            <a:spLocks noGrp="1"/>
          </p:cNvSpPr>
          <p:nvPr>
            <p:ph type="body" idx="1"/>
          </p:nvPr>
        </p:nvSpPr>
        <p:spPr/>
        <p:txBody>
          <a:bodyPr/>
          <a:lstStyle/>
          <a:p>
            <a:r>
              <a:rPr lang="en-GB" dirty="0"/>
              <a:t>NN</a:t>
            </a:r>
          </a:p>
        </p:txBody>
      </p:sp>
      <p:sp>
        <p:nvSpPr>
          <p:cNvPr id="4" name="Slide Number Placeholder 3">
            <a:extLst>
              <a:ext uri="{FF2B5EF4-FFF2-40B4-BE49-F238E27FC236}">
                <a16:creationId xmlns:a16="http://schemas.microsoft.com/office/drawing/2014/main" id="{E1AABA6E-D886-7E8A-A88A-C734C3B1F5F7}"/>
              </a:ext>
            </a:extLst>
          </p:cNvPr>
          <p:cNvSpPr>
            <a:spLocks noGrp="1"/>
          </p:cNvSpPr>
          <p:nvPr>
            <p:ph type="sldNum" sz="quarter" idx="5"/>
          </p:nvPr>
        </p:nvSpPr>
        <p:spPr/>
        <p:txBody>
          <a:bodyPr/>
          <a:lstStyle/>
          <a:p>
            <a:fld id="{A89292DC-680C-496E-A4A3-B52F85C33589}" type="slidenum">
              <a:rPr lang="en-GB" smtClean="0"/>
              <a:t>25</a:t>
            </a:fld>
            <a:endParaRPr lang="en-GB"/>
          </a:p>
        </p:txBody>
      </p:sp>
    </p:spTree>
    <p:extLst>
      <p:ext uri="{BB962C8B-B14F-4D97-AF65-F5344CB8AC3E}">
        <p14:creationId xmlns:p14="http://schemas.microsoft.com/office/powerpoint/2010/main" val="306404317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NN Print for </a:t>
            </a:r>
            <a:r>
              <a:rPr lang="en-GB" dirty="0" err="1"/>
              <a:t>stdents</a:t>
            </a:r>
            <a:endParaRPr lang="en-GB" dirty="0"/>
          </a:p>
        </p:txBody>
      </p:sp>
      <p:sp>
        <p:nvSpPr>
          <p:cNvPr id="4" name="Slide Number Placeholder 3"/>
          <p:cNvSpPr>
            <a:spLocks noGrp="1"/>
          </p:cNvSpPr>
          <p:nvPr>
            <p:ph type="sldNum" sz="quarter" idx="5"/>
          </p:nvPr>
        </p:nvSpPr>
        <p:spPr/>
        <p:txBody>
          <a:bodyPr/>
          <a:lstStyle/>
          <a:p>
            <a:fld id="{A89292DC-680C-496E-A4A3-B52F85C33589}" type="slidenum">
              <a:rPr lang="en-GB" smtClean="0"/>
              <a:t>26</a:t>
            </a:fld>
            <a:endParaRPr lang="en-GB"/>
          </a:p>
        </p:txBody>
      </p:sp>
    </p:spTree>
    <p:extLst>
      <p:ext uri="{BB962C8B-B14F-4D97-AF65-F5344CB8AC3E}">
        <p14:creationId xmlns:p14="http://schemas.microsoft.com/office/powerpoint/2010/main" val="327126828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NN</a:t>
            </a:r>
          </a:p>
        </p:txBody>
      </p:sp>
      <p:sp>
        <p:nvSpPr>
          <p:cNvPr id="4" name="Slide Number Placeholder 3"/>
          <p:cNvSpPr>
            <a:spLocks noGrp="1"/>
          </p:cNvSpPr>
          <p:nvPr>
            <p:ph type="sldNum" sz="quarter" idx="5"/>
          </p:nvPr>
        </p:nvSpPr>
        <p:spPr/>
        <p:txBody>
          <a:bodyPr/>
          <a:lstStyle/>
          <a:p>
            <a:fld id="{A89292DC-680C-496E-A4A3-B52F85C33589}" type="slidenum">
              <a:rPr lang="en-GB" smtClean="0"/>
              <a:t>27</a:t>
            </a:fld>
            <a:endParaRPr lang="en-GB"/>
          </a:p>
        </p:txBody>
      </p:sp>
    </p:spTree>
    <p:extLst>
      <p:ext uri="{BB962C8B-B14F-4D97-AF65-F5344CB8AC3E}">
        <p14:creationId xmlns:p14="http://schemas.microsoft.com/office/powerpoint/2010/main" val="39153060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NN</a:t>
            </a:r>
          </a:p>
        </p:txBody>
      </p:sp>
      <p:sp>
        <p:nvSpPr>
          <p:cNvPr id="4" name="Slide Number Placeholder 3"/>
          <p:cNvSpPr>
            <a:spLocks noGrp="1"/>
          </p:cNvSpPr>
          <p:nvPr>
            <p:ph type="sldNum" sz="quarter" idx="5"/>
          </p:nvPr>
        </p:nvSpPr>
        <p:spPr/>
        <p:txBody>
          <a:bodyPr/>
          <a:lstStyle/>
          <a:p>
            <a:fld id="{A89292DC-680C-496E-A4A3-B52F85C33589}" type="slidenum">
              <a:rPr lang="en-GB" smtClean="0"/>
              <a:t>28</a:t>
            </a:fld>
            <a:endParaRPr lang="en-GB"/>
          </a:p>
        </p:txBody>
      </p:sp>
    </p:spTree>
    <p:extLst>
      <p:ext uri="{BB962C8B-B14F-4D97-AF65-F5344CB8AC3E}">
        <p14:creationId xmlns:p14="http://schemas.microsoft.com/office/powerpoint/2010/main" val="278424591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NN</a:t>
            </a:r>
          </a:p>
        </p:txBody>
      </p:sp>
      <p:sp>
        <p:nvSpPr>
          <p:cNvPr id="4" name="Slide Number Placeholder 3"/>
          <p:cNvSpPr>
            <a:spLocks noGrp="1"/>
          </p:cNvSpPr>
          <p:nvPr>
            <p:ph type="sldNum" sz="quarter" idx="5"/>
          </p:nvPr>
        </p:nvSpPr>
        <p:spPr/>
        <p:txBody>
          <a:bodyPr/>
          <a:lstStyle/>
          <a:p>
            <a:fld id="{A89292DC-680C-496E-A4A3-B52F85C33589}" type="slidenum">
              <a:rPr lang="en-GB" smtClean="0"/>
              <a:t>29</a:t>
            </a:fld>
            <a:endParaRPr lang="en-GB"/>
          </a:p>
        </p:txBody>
      </p:sp>
    </p:spTree>
    <p:extLst>
      <p:ext uri="{BB962C8B-B14F-4D97-AF65-F5344CB8AC3E}">
        <p14:creationId xmlns:p14="http://schemas.microsoft.com/office/powerpoint/2010/main" val="388143483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NN</a:t>
            </a:r>
          </a:p>
        </p:txBody>
      </p:sp>
      <p:sp>
        <p:nvSpPr>
          <p:cNvPr id="4" name="Slide Number Placeholder 3"/>
          <p:cNvSpPr>
            <a:spLocks noGrp="1"/>
          </p:cNvSpPr>
          <p:nvPr>
            <p:ph type="sldNum" sz="quarter" idx="5"/>
          </p:nvPr>
        </p:nvSpPr>
        <p:spPr/>
        <p:txBody>
          <a:bodyPr/>
          <a:lstStyle/>
          <a:p>
            <a:fld id="{A89292DC-680C-496E-A4A3-B52F85C33589}" type="slidenum">
              <a:rPr lang="en-GB" smtClean="0"/>
              <a:t>30</a:t>
            </a:fld>
            <a:endParaRPr lang="en-GB"/>
          </a:p>
        </p:txBody>
      </p:sp>
    </p:spTree>
    <p:extLst>
      <p:ext uri="{BB962C8B-B14F-4D97-AF65-F5344CB8AC3E}">
        <p14:creationId xmlns:p14="http://schemas.microsoft.com/office/powerpoint/2010/main" val="389965909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NN</a:t>
            </a:r>
          </a:p>
          <a:p>
            <a:r>
              <a:rPr lang="en-GB" dirty="0" err="1"/>
              <a:t>WoT</a:t>
            </a:r>
            <a:r>
              <a:rPr lang="en-GB" dirty="0"/>
              <a:t> = Wheel of tenses</a:t>
            </a:r>
          </a:p>
        </p:txBody>
      </p:sp>
      <p:sp>
        <p:nvSpPr>
          <p:cNvPr id="4" name="Slide Number Placeholder 3"/>
          <p:cNvSpPr>
            <a:spLocks noGrp="1"/>
          </p:cNvSpPr>
          <p:nvPr>
            <p:ph type="sldNum" sz="quarter" idx="5"/>
          </p:nvPr>
        </p:nvSpPr>
        <p:spPr/>
        <p:txBody>
          <a:bodyPr/>
          <a:lstStyle/>
          <a:p>
            <a:fld id="{A89292DC-680C-496E-A4A3-B52F85C33589}" type="slidenum">
              <a:rPr lang="en-GB" smtClean="0"/>
              <a:t>31</a:t>
            </a:fld>
            <a:endParaRPr lang="en-GB"/>
          </a:p>
        </p:txBody>
      </p:sp>
    </p:spTree>
    <p:extLst>
      <p:ext uri="{BB962C8B-B14F-4D97-AF65-F5344CB8AC3E}">
        <p14:creationId xmlns:p14="http://schemas.microsoft.com/office/powerpoint/2010/main" val="42619167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NN</a:t>
            </a:r>
          </a:p>
        </p:txBody>
      </p:sp>
      <p:sp>
        <p:nvSpPr>
          <p:cNvPr id="4" name="Slide Number Placeholder 3"/>
          <p:cNvSpPr>
            <a:spLocks noGrp="1"/>
          </p:cNvSpPr>
          <p:nvPr>
            <p:ph type="sldNum" sz="quarter" idx="5"/>
          </p:nvPr>
        </p:nvSpPr>
        <p:spPr/>
        <p:txBody>
          <a:bodyPr/>
          <a:lstStyle/>
          <a:p>
            <a:fld id="{A89292DC-680C-496E-A4A3-B52F85C33589}" type="slidenum">
              <a:rPr lang="en-GB" smtClean="0"/>
              <a:t>32</a:t>
            </a:fld>
            <a:endParaRPr lang="en-GB"/>
          </a:p>
        </p:txBody>
      </p:sp>
    </p:spTree>
    <p:extLst>
      <p:ext uri="{BB962C8B-B14F-4D97-AF65-F5344CB8AC3E}">
        <p14:creationId xmlns:p14="http://schemas.microsoft.com/office/powerpoint/2010/main" val="344477490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NN</a:t>
            </a:r>
          </a:p>
        </p:txBody>
      </p:sp>
      <p:sp>
        <p:nvSpPr>
          <p:cNvPr id="4" name="Slide Number Placeholder 3"/>
          <p:cNvSpPr>
            <a:spLocks noGrp="1"/>
          </p:cNvSpPr>
          <p:nvPr>
            <p:ph type="sldNum" sz="quarter" idx="5"/>
          </p:nvPr>
        </p:nvSpPr>
        <p:spPr/>
        <p:txBody>
          <a:bodyPr/>
          <a:lstStyle/>
          <a:p>
            <a:fld id="{A89292DC-680C-496E-A4A3-B52F85C33589}" type="slidenum">
              <a:rPr lang="en-GB" smtClean="0"/>
              <a:t>33</a:t>
            </a:fld>
            <a:endParaRPr lang="en-GB"/>
          </a:p>
        </p:txBody>
      </p:sp>
    </p:spTree>
    <p:extLst>
      <p:ext uri="{BB962C8B-B14F-4D97-AF65-F5344CB8AC3E}">
        <p14:creationId xmlns:p14="http://schemas.microsoft.com/office/powerpoint/2010/main" val="3657209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47DDC79-1531-4AE8-8334-AB5D9F354D72}" type="datetimeFigureOut">
              <a:rPr lang="en-GB" smtClean="0"/>
              <a:t>27/03/2026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D9D4D4-C631-46A1-A0EE-FDC584B4EC43}" type="slidenum">
              <a:rPr lang="en-GB" smtClean="0"/>
              <a:t>‹#›</a:t>
            </a:fld>
            <a:endParaRPr lang="en-GB"/>
          </a:p>
        </p:txBody>
      </p:sp>
    </p:spTree>
    <p:extLst>
      <p:ext uri="{BB962C8B-B14F-4D97-AF65-F5344CB8AC3E}">
        <p14:creationId xmlns:p14="http://schemas.microsoft.com/office/powerpoint/2010/main" val="41088867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47DDC79-1531-4AE8-8334-AB5D9F354D72}" type="datetimeFigureOut">
              <a:rPr lang="en-GB" smtClean="0"/>
              <a:t>27/03/2026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D9D4D4-C631-46A1-A0EE-FDC584B4EC43}" type="slidenum">
              <a:rPr lang="en-GB" smtClean="0"/>
              <a:t>‹#›</a:t>
            </a:fld>
            <a:endParaRPr lang="en-GB"/>
          </a:p>
        </p:txBody>
      </p:sp>
    </p:spTree>
    <p:extLst>
      <p:ext uri="{BB962C8B-B14F-4D97-AF65-F5344CB8AC3E}">
        <p14:creationId xmlns:p14="http://schemas.microsoft.com/office/powerpoint/2010/main" val="18922403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47DDC79-1531-4AE8-8334-AB5D9F354D72}" type="datetimeFigureOut">
              <a:rPr lang="en-GB" smtClean="0"/>
              <a:t>27/03/2026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D9D4D4-C631-46A1-A0EE-FDC584B4EC43}" type="slidenum">
              <a:rPr lang="en-GB" smtClean="0"/>
              <a:t>‹#›</a:t>
            </a:fld>
            <a:endParaRPr lang="en-GB"/>
          </a:p>
        </p:txBody>
      </p:sp>
    </p:spTree>
    <p:extLst>
      <p:ext uri="{BB962C8B-B14F-4D97-AF65-F5344CB8AC3E}">
        <p14:creationId xmlns:p14="http://schemas.microsoft.com/office/powerpoint/2010/main" val="22137254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47DDC79-1531-4AE8-8334-AB5D9F354D72}" type="datetimeFigureOut">
              <a:rPr lang="en-GB" smtClean="0"/>
              <a:t>27/03/2026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5D9D4D4-C631-46A1-A0EE-FDC584B4EC43}" type="slidenum">
              <a:rPr lang="en-GB" smtClean="0"/>
              <a:t>‹#›</a:t>
            </a:fld>
            <a:endParaRPr lang="en-GB"/>
          </a:p>
        </p:txBody>
      </p:sp>
    </p:spTree>
    <p:extLst>
      <p:ext uri="{BB962C8B-B14F-4D97-AF65-F5344CB8AC3E}">
        <p14:creationId xmlns:p14="http://schemas.microsoft.com/office/powerpoint/2010/main" val="26032069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47DDC79-1531-4AE8-8334-AB5D9F354D72}" type="datetimeFigureOut">
              <a:rPr lang="en-GB" smtClean="0"/>
              <a:t>27/03/2026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5D9D4D4-C631-46A1-A0EE-FDC584B4EC43}" type="slidenum">
              <a:rPr lang="en-GB" smtClean="0"/>
              <a:t>‹#›</a:t>
            </a:fld>
            <a:endParaRPr lang="en-GB"/>
          </a:p>
        </p:txBody>
      </p:sp>
    </p:spTree>
    <p:extLst>
      <p:ext uri="{BB962C8B-B14F-4D97-AF65-F5344CB8AC3E}">
        <p14:creationId xmlns:p14="http://schemas.microsoft.com/office/powerpoint/2010/main" val="35274452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47DDC79-1531-4AE8-8334-AB5D9F354D72}" type="datetimeFigureOut">
              <a:rPr lang="en-GB" smtClean="0"/>
              <a:t>27/03/2026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5D9D4D4-C631-46A1-A0EE-FDC584B4EC43}" type="slidenum">
              <a:rPr lang="en-GB" smtClean="0"/>
              <a:t>‹#›</a:t>
            </a:fld>
            <a:endParaRPr lang="en-GB"/>
          </a:p>
        </p:txBody>
      </p:sp>
    </p:spTree>
    <p:extLst>
      <p:ext uri="{BB962C8B-B14F-4D97-AF65-F5344CB8AC3E}">
        <p14:creationId xmlns:p14="http://schemas.microsoft.com/office/powerpoint/2010/main" val="11297914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7DDC79-1531-4AE8-8334-AB5D9F354D72}" type="datetimeFigureOut">
              <a:rPr lang="en-GB" smtClean="0"/>
              <a:t>27/03/2026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5D9D4D4-C631-46A1-A0EE-FDC584B4EC43}" type="slidenum">
              <a:rPr lang="en-GB" smtClean="0"/>
              <a:t>‹#›</a:t>
            </a:fld>
            <a:endParaRPr lang="en-GB"/>
          </a:p>
        </p:txBody>
      </p:sp>
    </p:spTree>
    <p:extLst>
      <p:ext uri="{BB962C8B-B14F-4D97-AF65-F5344CB8AC3E}">
        <p14:creationId xmlns:p14="http://schemas.microsoft.com/office/powerpoint/2010/main" val="17644365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47DDC79-1531-4AE8-8334-AB5D9F354D72}" type="datetimeFigureOut">
              <a:rPr lang="en-GB" smtClean="0"/>
              <a:t>27/03/2026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5D9D4D4-C631-46A1-A0EE-FDC584B4EC43}" type="slidenum">
              <a:rPr lang="en-GB" smtClean="0"/>
              <a:t>‹#›</a:t>
            </a:fld>
            <a:endParaRPr lang="en-GB"/>
          </a:p>
        </p:txBody>
      </p:sp>
    </p:spTree>
    <p:extLst>
      <p:ext uri="{BB962C8B-B14F-4D97-AF65-F5344CB8AC3E}">
        <p14:creationId xmlns:p14="http://schemas.microsoft.com/office/powerpoint/2010/main" val="17427294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47DDC79-1531-4AE8-8334-AB5D9F354D72}" type="datetimeFigureOut">
              <a:rPr lang="en-GB" smtClean="0"/>
              <a:t>27/03/2026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5D9D4D4-C631-46A1-A0EE-FDC584B4EC43}" type="slidenum">
              <a:rPr lang="en-GB" smtClean="0"/>
              <a:t>‹#›</a:t>
            </a:fld>
            <a:endParaRPr lang="en-GB"/>
          </a:p>
        </p:txBody>
      </p:sp>
    </p:spTree>
    <p:extLst>
      <p:ext uri="{BB962C8B-B14F-4D97-AF65-F5344CB8AC3E}">
        <p14:creationId xmlns:p14="http://schemas.microsoft.com/office/powerpoint/2010/main" val="20435249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47DDC79-1531-4AE8-8334-AB5D9F354D72}" type="datetimeFigureOut">
              <a:rPr lang="en-GB" smtClean="0"/>
              <a:t>27/03/2026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D9D4D4-C631-46A1-A0EE-FDC584B4EC43}" type="slidenum">
              <a:rPr lang="en-GB" smtClean="0"/>
              <a:t>‹#›</a:t>
            </a:fld>
            <a:endParaRPr lang="en-GB"/>
          </a:p>
        </p:txBody>
      </p:sp>
    </p:spTree>
    <p:extLst>
      <p:ext uri="{BB962C8B-B14F-4D97-AF65-F5344CB8AC3E}">
        <p14:creationId xmlns:p14="http://schemas.microsoft.com/office/powerpoint/2010/main" val="15442991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47DDC79-1531-4AE8-8334-AB5D9F354D72}" type="datetimeFigureOut">
              <a:rPr lang="en-GB" smtClean="0"/>
              <a:t>27/03/2026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D9D4D4-C631-46A1-A0EE-FDC584B4EC43}" type="slidenum">
              <a:rPr lang="en-GB" smtClean="0"/>
              <a:t>‹#›</a:t>
            </a:fld>
            <a:endParaRPr lang="en-GB"/>
          </a:p>
        </p:txBody>
      </p:sp>
    </p:spTree>
    <p:extLst>
      <p:ext uri="{BB962C8B-B14F-4D97-AF65-F5344CB8AC3E}">
        <p14:creationId xmlns:p14="http://schemas.microsoft.com/office/powerpoint/2010/main" val="36120940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wo text boxes">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B11FE6B6-3EF0-CB4D-B5F9-454E5F1049D3}"/>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a:t> add headline here</a:t>
            </a:r>
            <a:endParaRPr lang="en-GB"/>
          </a:p>
        </p:txBody>
      </p:sp>
      <p:cxnSp>
        <p:nvCxnSpPr>
          <p:cNvPr id="18" name="Straight Connector 17">
            <a:extLst>
              <a:ext uri="{FF2B5EF4-FFF2-40B4-BE49-F238E27FC236}">
                <a16:creationId xmlns:a16="http://schemas.microsoft.com/office/drawing/2014/main" id="{F84506B1-4BE2-A445-8DE9-D4575C3F1AA8}"/>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D9C58E6-6A77-E740-8A67-6AE88D1333BD}"/>
              </a:ext>
            </a:extLst>
          </p:cNvPr>
          <p:cNvSpPr>
            <a:spLocks noGrp="1"/>
          </p:cNvSpPr>
          <p:nvPr>
            <p:ph type="subTitle" idx="1" hasCustomPrompt="1"/>
          </p:nvPr>
        </p:nvSpPr>
        <p:spPr>
          <a:xfrm>
            <a:off x="432000" y="1697100"/>
            <a:ext cx="5350894" cy="3722957"/>
          </a:xfrm>
          <a:solidFill>
            <a:srgbClr val="00AEEF">
              <a:alpha val="2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a:latin typeface="Univers Next Pro" panose="020B0503030202020203" pitchFamily="34" charset="77"/>
                <a:cs typeface="Univers" panose="020F0502020204030204" pitchFamily="34" charset="0"/>
              </a:rPr>
              <a:t>Click to edit text</a:t>
            </a:r>
          </a:p>
          <a:p>
            <a:pPr lvl="1"/>
            <a:r>
              <a:rPr lang="en-US" b="0" i="0">
                <a:latin typeface="Univers Next Pro" panose="020B0503030202020203" pitchFamily="34" charset="77"/>
                <a:cs typeface="Univers" panose="020F0502020204030204" pitchFamily="34" charset="0"/>
              </a:rPr>
              <a:t>Second level</a:t>
            </a:r>
          </a:p>
          <a:p>
            <a:pPr lvl="2"/>
            <a:r>
              <a:rPr lang="en-US" b="0" i="0">
                <a:latin typeface="Univers Next Pro" panose="020B0503030202020203" pitchFamily="34" charset="77"/>
                <a:cs typeface="Univers" panose="020F0502020204030204" pitchFamily="34" charset="0"/>
              </a:rPr>
              <a:t>Third level</a:t>
            </a:r>
          </a:p>
          <a:p>
            <a:pPr lvl="3"/>
            <a:r>
              <a:rPr lang="en-US" b="0" i="0">
                <a:latin typeface="Univers Next Pro" panose="020B0503030202020203" pitchFamily="34" charset="77"/>
                <a:cs typeface="Univers" panose="020F0502020204030204" pitchFamily="34" charset="0"/>
              </a:rPr>
              <a:t>Fourth level</a:t>
            </a:r>
          </a:p>
        </p:txBody>
      </p:sp>
      <p:sp>
        <p:nvSpPr>
          <p:cNvPr id="13" name="Text Placeholder 3">
            <a:extLst>
              <a:ext uri="{FF2B5EF4-FFF2-40B4-BE49-F238E27FC236}">
                <a16:creationId xmlns:a16="http://schemas.microsoft.com/office/drawing/2014/main" id="{4EA8AFAC-6634-9D44-9B66-82447A5FC944}"/>
              </a:ext>
            </a:extLst>
          </p:cNvPr>
          <p:cNvSpPr>
            <a:spLocks noGrp="1"/>
          </p:cNvSpPr>
          <p:nvPr>
            <p:ph type="body" sz="quarter" idx="13" hasCustomPrompt="1"/>
          </p:nvPr>
        </p:nvSpPr>
        <p:spPr>
          <a:xfrm>
            <a:off x="6318334" y="1743791"/>
            <a:ext cx="5351463" cy="3722688"/>
          </a:xfrm>
          <a:solidFill>
            <a:srgbClr val="00AEEF">
              <a:alpha val="25000"/>
            </a:srgbClr>
          </a:solidFill>
        </p:spPr>
        <p:txBody>
          <a:bodyPr lIns="180000" tIns="180000" bIns="72000"/>
          <a:lstStyle>
            <a:lvl1pPr marL="342000" indent="-342000">
              <a:buClr>
                <a:srgbClr val="00AEEF"/>
              </a:buClr>
              <a:buFont typeface="Wingdings" pitchFamily="2" charset="2"/>
              <a:buChar char="§"/>
              <a:defRPr lang="en-US" sz="3200" b="0" i="0" kern="1200" baseline="0" dirty="0" smtClean="0">
                <a:solidFill>
                  <a:schemeClr val="tx1"/>
                </a:solidFill>
                <a:latin typeface="Univers Next Pro" panose="020B0503030202020203" pitchFamily="34" charset="77"/>
                <a:ea typeface="+mn-ea"/>
                <a:cs typeface="Univers" panose="020F0502020204030204" pitchFamily="34" charset="0"/>
              </a:defRPr>
            </a:lvl1pPr>
            <a:lvl2pPr marL="792000" indent="-342000">
              <a:buClr>
                <a:srgbClr val="999999"/>
              </a:buClr>
              <a:buFont typeface="Wingdings" pitchFamily="2" charset="2"/>
              <a:buChar char="§"/>
              <a:defRPr lang="en-US" sz="2800" b="0" i="0" kern="1200" dirty="0" smtClean="0">
                <a:solidFill>
                  <a:schemeClr val="tx1"/>
                </a:solidFill>
                <a:latin typeface="Univers Next Pro" panose="020B0503030202020203" pitchFamily="34" charset="77"/>
                <a:ea typeface="+mn-ea"/>
                <a:cs typeface="Univers" panose="020F0502020204030204" pitchFamily="34" charset="0"/>
              </a:defRPr>
            </a:lvl2pPr>
            <a:lvl3pPr marL="1198800" indent="-284400">
              <a:buClr>
                <a:srgbClr val="00AEEF"/>
              </a:buClr>
              <a:buFont typeface="Wingdings" pitchFamily="2" charset="2"/>
              <a:buChar char="§"/>
              <a:defRPr lang="en-US" sz="2400" b="0" i="0" kern="1200" dirty="0" smtClean="0">
                <a:solidFill>
                  <a:schemeClr val="tx1"/>
                </a:solidFill>
                <a:latin typeface="Univers Next Pro" panose="020B0503030202020203" pitchFamily="34" charset="77"/>
                <a:ea typeface="+mn-ea"/>
                <a:cs typeface="Univers" panose="020F0502020204030204" pitchFamily="34" charset="0"/>
              </a:defRPr>
            </a:lvl3pPr>
            <a:lvl4pPr marL="1656000" indent="-284400">
              <a:buClr>
                <a:srgbClr val="999999"/>
              </a:buClr>
              <a:buFont typeface="Wingdings" pitchFamily="2" charset="2"/>
              <a:buChar char="§"/>
              <a:defRPr lang="en-US" sz="2000" b="0" i="0" kern="1200" dirty="0">
                <a:solidFill>
                  <a:schemeClr val="tx1"/>
                </a:solidFill>
                <a:latin typeface="Univers Next Pro" panose="020B0503030202020203" pitchFamily="34" charset="77"/>
                <a:ea typeface="+mn-ea"/>
                <a:cs typeface="Univers" panose="020F0502020204030204" pitchFamily="34" charset="0"/>
              </a:defRPr>
            </a:lvl4pPr>
          </a:lstStyle>
          <a:p>
            <a:pPr lvl="0"/>
            <a:r>
              <a:rPr lang="en-US" b="0" i="0">
                <a:latin typeface="Univers Next Pro" panose="020B0503030202020203" pitchFamily="34" charset="77"/>
                <a:cs typeface="Univers" panose="020F0502020204030204" pitchFamily="34" charset="0"/>
              </a:rPr>
              <a:t>Click to edit text</a:t>
            </a:r>
          </a:p>
          <a:p>
            <a:pPr lvl="1"/>
            <a:r>
              <a:rPr lang="en-US" b="0" i="0">
                <a:latin typeface="Univers Next Pro" panose="020B0503030202020203" pitchFamily="34" charset="77"/>
                <a:cs typeface="Univers" panose="020F0502020204030204" pitchFamily="34" charset="0"/>
              </a:rPr>
              <a:t>Second level</a:t>
            </a:r>
          </a:p>
          <a:p>
            <a:pPr lvl="2"/>
            <a:r>
              <a:rPr lang="en-US" b="0" i="0">
                <a:latin typeface="Univers Next Pro" panose="020B0503030202020203" pitchFamily="34" charset="77"/>
                <a:cs typeface="Univers" panose="020F0502020204030204" pitchFamily="34" charset="0"/>
              </a:rPr>
              <a:t>Third level</a:t>
            </a:r>
          </a:p>
          <a:p>
            <a:pPr lvl="3"/>
            <a:r>
              <a:rPr lang="en-US" b="0" i="0">
                <a:latin typeface="Univers Next Pro" panose="020B0503030202020203" pitchFamily="34" charset="77"/>
                <a:cs typeface="Univers" panose="020F0502020204030204" pitchFamily="34" charset="0"/>
              </a:rPr>
              <a:t>Fourth level</a:t>
            </a:r>
          </a:p>
        </p:txBody>
      </p:sp>
      <p:pic>
        <p:nvPicPr>
          <p:cNvPr id="3" name="Picture 2" descr="A picture containing drawing&#10;&#10;Description automatically generated">
            <a:extLst>
              <a:ext uri="{FF2B5EF4-FFF2-40B4-BE49-F238E27FC236}">
                <a16:creationId xmlns:a16="http://schemas.microsoft.com/office/drawing/2014/main" id="{DE2BF188-8574-4CF0-9C2C-A22D7FCF2AE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40536" y="5778558"/>
            <a:ext cx="5351464" cy="1150647"/>
          </a:xfrm>
          <a:prstGeom prst="rect">
            <a:avLst/>
          </a:prstGeom>
        </p:spPr>
      </p:pic>
    </p:spTree>
    <p:extLst>
      <p:ext uri="{BB962C8B-B14F-4D97-AF65-F5344CB8AC3E}">
        <p14:creationId xmlns:p14="http://schemas.microsoft.com/office/powerpoint/2010/main" val="9401322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7DDC79-1531-4AE8-8334-AB5D9F354D72}" type="datetimeFigureOut">
              <a:rPr lang="en-GB" smtClean="0"/>
              <a:t>27/03/2026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5D9D4D4-C631-46A1-A0EE-FDC584B4EC43}" type="slidenum">
              <a:rPr lang="en-GB" smtClean="0"/>
              <a:t>‹#›</a:t>
            </a:fld>
            <a:endParaRPr lang="en-GB"/>
          </a:p>
        </p:txBody>
      </p:sp>
    </p:spTree>
    <p:extLst>
      <p:ext uri="{BB962C8B-B14F-4D97-AF65-F5344CB8AC3E}">
        <p14:creationId xmlns:p14="http://schemas.microsoft.com/office/powerpoint/2010/main" val="26057816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9.xml"/><Relationship Id="rId1" Type="http://schemas.openxmlformats.org/officeDocument/2006/relationships/slideLayout" Target="../slideLayouts/slideLayout6.xml"/><Relationship Id="rId4" Type="http://schemas.openxmlformats.org/officeDocument/2006/relationships/image" Target="../media/image12.pn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6.xml"/><Relationship Id="rId1" Type="http://schemas.openxmlformats.org/officeDocument/2006/relationships/slideLayout" Target="../slideLayouts/slideLayout6.xml"/><Relationship Id="rId4" Type="http://schemas.openxmlformats.org/officeDocument/2006/relationships/hyperlink" Target="https://openclipart.org/detail/172031/approved-business-stamp-2"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7.xml"/><Relationship Id="rId1" Type="http://schemas.openxmlformats.org/officeDocument/2006/relationships/slideLayout" Target="../slideLayouts/slideLayout6.xml"/><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EFDBF25-D5D8-5764-A2DA-DCF1BE16BB3D}"/>
              </a:ext>
            </a:extLst>
          </p:cNvPr>
          <p:cNvSpPr>
            <a:spLocks noGrp="1"/>
          </p:cNvSpPr>
          <p:nvPr>
            <p:ph type="title"/>
          </p:nvPr>
        </p:nvSpPr>
        <p:spPr>
          <a:xfrm>
            <a:off x="1028700" y="1967266"/>
            <a:ext cx="2628900" cy="2547257"/>
          </a:xfrm>
          <a:noFill/>
        </p:spPr>
        <p:txBody>
          <a:bodyPr anchor="ctr">
            <a:normAutofit/>
          </a:bodyPr>
          <a:lstStyle/>
          <a:p>
            <a:pPr algn="ctr"/>
            <a:r>
              <a:rPr lang="en-GB" sz="3600">
                <a:solidFill>
                  <a:srgbClr val="FFFFFF"/>
                </a:solidFill>
              </a:rPr>
              <a:t>In your red books</a:t>
            </a:r>
          </a:p>
        </p:txBody>
      </p:sp>
      <p:pic>
        <p:nvPicPr>
          <p:cNvPr id="3" name="Picture 2" descr="YPO A4 Red Exercise Book, 8mm Feint &amp; Margin, 80 Pages - 50 Pack | Exercise  Books | YPO">
            <a:extLst>
              <a:ext uri="{FF2B5EF4-FFF2-40B4-BE49-F238E27FC236}">
                <a16:creationId xmlns:a16="http://schemas.microsoft.com/office/drawing/2014/main" id="{62C1C983-0103-DACB-163F-35B86CD91E8F}"/>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383296" y="643466"/>
            <a:ext cx="5568739" cy="55687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88733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815207" y="61576"/>
            <a:ext cx="1276311" cy="584775"/>
          </a:xfrm>
          <a:prstGeom prst="rect">
            <a:avLst/>
          </a:prstGeom>
          <a:noFill/>
        </p:spPr>
        <p:txBody>
          <a:bodyPr wrap="none" rtlCol="0">
            <a:spAutoFit/>
          </a:bodyPr>
          <a:lstStyle/>
          <a:p>
            <a:r>
              <a:rPr lang="en-GB" sz="3200" u="sng" dirty="0" err="1">
                <a:latin typeface="Comic Sans MS" panose="030F0702030302020204" pitchFamily="66" charset="0"/>
              </a:rPr>
              <a:t>fecha</a:t>
            </a:r>
            <a:endParaRPr lang="en-GB" sz="3200" u="sng" dirty="0">
              <a:latin typeface="Comic Sans MS" panose="030F0702030302020204" pitchFamily="66" charset="0"/>
            </a:endParaRPr>
          </a:p>
        </p:txBody>
      </p:sp>
      <p:sp>
        <p:nvSpPr>
          <p:cNvPr id="5" name="TextBox 4"/>
          <p:cNvSpPr txBox="1"/>
          <p:nvPr/>
        </p:nvSpPr>
        <p:spPr>
          <a:xfrm>
            <a:off x="3926175" y="686521"/>
            <a:ext cx="4551246" cy="584775"/>
          </a:xfrm>
          <a:prstGeom prst="rect">
            <a:avLst/>
          </a:prstGeom>
          <a:noFill/>
        </p:spPr>
        <p:txBody>
          <a:bodyPr wrap="none" rtlCol="0">
            <a:spAutoFit/>
          </a:bodyPr>
          <a:lstStyle/>
          <a:p>
            <a:r>
              <a:rPr lang="en-GB" sz="3200" u="sng" dirty="0">
                <a:latin typeface="Comic Sans MS" panose="030F0702030302020204" pitchFamily="66" charset="0"/>
              </a:rPr>
              <a:t>90 words + Translation</a:t>
            </a:r>
          </a:p>
        </p:txBody>
      </p:sp>
      <p:sp>
        <p:nvSpPr>
          <p:cNvPr id="8" name="Rectangle 7"/>
          <p:cNvSpPr/>
          <p:nvPr/>
        </p:nvSpPr>
        <p:spPr>
          <a:xfrm>
            <a:off x="359193" y="1323956"/>
            <a:ext cx="11069781" cy="3899584"/>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2800" b="1" dirty="0">
                <a:solidFill>
                  <a:schemeClr val="tx1"/>
                </a:solidFill>
                <a:latin typeface="Comic Sans MS" panose="030F0702030302020204" pitchFamily="66" charset="0"/>
              </a:rPr>
              <a:t>Complete the success criteria for 50 words:</a:t>
            </a:r>
          </a:p>
          <a:p>
            <a:endParaRPr lang="en-GB" sz="2800" dirty="0">
              <a:solidFill>
                <a:schemeClr val="tx1"/>
              </a:solidFill>
              <a:latin typeface="Comic Sans MS" panose="030F0702030302020204" pitchFamily="66" charset="0"/>
            </a:endParaRPr>
          </a:p>
          <a:p>
            <a:r>
              <a:rPr lang="en-GB" sz="2800" b="1" dirty="0">
                <a:solidFill>
                  <a:schemeClr val="tx1"/>
                </a:solidFill>
                <a:latin typeface="Comic Sans MS" panose="030F0702030302020204" pitchFamily="66" charset="0"/>
              </a:rPr>
              <a:t>You must:</a:t>
            </a:r>
          </a:p>
          <a:p>
            <a:r>
              <a:rPr lang="en-GB" sz="2800" b="1" dirty="0">
                <a:solidFill>
                  <a:schemeClr val="tx1"/>
                </a:solidFill>
                <a:latin typeface="Comic Sans MS" panose="030F0702030302020204" pitchFamily="66" charset="0"/>
              </a:rPr>
              <a:t>Minimum ____ words</a:t>
            </a:r>
          </a:p>
          <a:p>
            <a:r>
              <a:rPr lang="en-GB" sz="2800" b="1" dirty="0">
                <a:solidFill>
                  <a:schemeClr val="tx1"/>
                </a:solidFill>
                <a:latin typeface="Comic Sans MS" panose="030F0702030302020204" pitchFamily="66" charset="0"/>
              </a:rPr>
              <a:t>Try not to exceed_____ words</a:t>
            </a:r>
          </a:p>
          <a:p>
            <a:r>
              <a:rPr lang="en-GB" sz="2800" b="1" dirty="0">
                <a:solidFill>
                  <a:schemeClr val="tx1"/>
                </a:solidFill>
                <a:latin typeface="Comic Sans MS" panose="030F0702030302020204" pitchFamily="66" charset="0"/>
              </a:rPr>
              <a:t>Cover all ______ bullet points</a:t>
            </a:r>
          </a:p>
          <a:p>
            <a:r>
              <a:rPr lang="en-GB" sz="2800" b="1" dirty="0">
                <a:solidFill>
                  <a:schemeClr val="tx1"/>
                </a:solidFill>
                <a:latin typeface="Comic Sans MS" panose="030F0702030302020204" pitchFamily="66" charset="0"/>
              </a:rPr>
              <a:t>Give _____ opinions and reasons</a:t>
            </a:r>
          </a:p>
          <a:p>
            <a:endParaRPr lang="en-GB" sz="2800" b="1" dirty="0">
              <a:solidFill>
                <a:schemeClr val="tx1"/>
              </a:solidFill>
              <a:latin typeface="Comic Sans MS" panose="030F0702030302020204" pitchFamily="66" charset="0"/>
            </a:endParaRPr>
          </a:p>
          <a:p>
            <a:endParaRPr lang="en-GB" sz="2800" b="1" dirty="0">
              <a:solidFill>
                <a:schemeClr val="tx1"/>
              </a:solidFill>
            </a:endParaRPr>
          </a:p>
        </p:txBody>
      </p:sp>
      <p:sp>
        <p:nvSpPr>
          <p:cNvPr id="2" name="Rectangle 1">
            <a:extLst>
              <a:ext uri="{FF2B5EF4-FFF2-40B4-BE49-F238E27FC236}">
                <a16:creationId xmlns:a16="http://schemas.microsoft.com/office/drawing/2014/main" id="{3CD29C60-6B52-8430-946D-D1F1A15B21A0}"/>
              </a:ext>
            </a:extLst>
          </p:cNvPr>
          <p:cNvSpPr/>
          <p:nvPr/>
        </p:nvSpPr>
        <p:spPr>
          <a:xfrm>
            <a:off x="10572570" y="4541923"/>
            <a:ext cx="1450659" cy="230165"/>
          </a:xfrm>
          <a:prstGeom prst="rect">
            <a:avLst/>
          </a:prstGeom>
          <a:noFill/>
        </p:spPr>
        <p:txBody>
          <a:bodyPr wrap="square" lIns="91440" tIns="45720" rIns="91440" bIns="45720">
            <a:prstTxWarp prst="textArchDown">
              <a:avLst>
                <a:gd name="adj" fmla="val 20937123"/>
              </a:avLst>
            </a:prstTxWarp>
            <a:spAutoFit/>
          </a:bodyPr>
          <a:lstStyle/>
          <a:p>
            <a:pPr algn="ctr"/>
            <a:r>
              <a:rPr lang="en-US" sz="1600" dirty="0">
                <a:ln w="0"/>
                <a:effectLst>
                  <a:outerShdw blurRad="38100" dist="19050" dir="2700000" algn="tl" rotWithShape="0">
                    <a:schemeClr val="dk1">
                      <a:alpha val="40000"/>
                    </a:schemeClr>
                  </a:outerShdw>
                </a:effectLst>
                <a:latin typeface="Bodoni MT" panose="02070603080606020203" pitchFamily="18" charset="0"/>
                <a:cs typeface="Aldhabi" panose="020F0502020204030204" pitchFamily="2" charset="-78"/>
              </a:rPr>
              <a:t>MFL</a:t>
            </a:r>
          </a:p>
          <a:p>
            <a:pPr algn="ctr"/>
            <a:r>
              <a:rPr lang="en-US" sz="1600" dirty="0">
                <a:ln w="0"/>
                <a:effectLst>
                  <a:outerShdw blurRad="38100" dist="19050" dir="2700000" algn="tl" rotWithShape="0">
                    <a:schemeClr val="dk1">
                      <a:alpha val="40000"/>
                    </a:schemeClr>
                  </a:outerShdw>
                </a:effectLst>
                <a:latin typeface="Bodoni MT" panose="02070603080606020203" pitchFamily="18" charset="0"/>
                <a:cs typeface="Aldhabi" panose="020F0502020204030204" pitchFamily="2" charset="-78"/>
              </a:rPr>
              <a:t>Department</a:t>
            </a:r>
          </a:p>
        </p:txBody>
      </p:sp>
      <p:pic>
        <p:nvPicPr>
          <p:cNvPr id="7" name="Picture 2" descr="Home - St Peter's Catholic School In Solihull">
            <a:extLst>
              <a:ext uri="{FF2B5EF4-FFF2-40B4-BE49-F238E27FC236}">
                <a16:creationId xmlns:a16="http://schemas.microsoft.com/office/drawing/2014/main" id="{13DA3661-6001-CFAB-910E-605019D210E8}"/>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sharpenSoften amount="67000"/>
                    </a14:imgEffect>
                  </a14:imgLayer>
                </a14:imgProps>
              </a:ext>
              <a:ext uri="{28A0092B-C50C-407E-A947-70E740481C1C}">
                <a14:useLocalDpi xmlns:a14="http://schemas.microsoft.com/office/drawing/2010/main" val="0"/>
              </a:ext>
            </a:extLst>
          </a:blip>
          <a:srcRect/>
          <a:stretch>
            <a:fillRect/>
          </a:stretch>
        </p:blipFill>
        <p:spPr bwMode="auto">
          <a:xfrm>
            <a:off x="10745161" y="3356105"/>
            <a:ext cx="1105478" cy="110547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3" name="Rounded Rectangle 7">
            <a:extLst>
              <a:ext uri="{FF2B5EF4-FFF2-40B4-BE49-F238E27FC236}">
                <a16:creationId xmlns:a16="http://schemas.microsoft.com/office/drawing/2014/main" id="{EF561D6E-FB04-063B-6EAC-745D92B21929}"/>
              </a:ext>
            </a:extLst>
          </p:cNvPr>
          <p:cNvSpPr/>
          <p:nvPr/>
        </p:nvSpPr>
        <p:spPr>
          <a:xfrm>
            <a:off x="359193" y="5534045"/>
            <a:ext cx="11491446" cy="1187040"/>
          </a:xfrm>
          <a:prstGeom prst="round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Extension: True or false? Sentences for picture description in your writing must be complex.</a:t>
            </a:r>
          </a:p>
        </p:txBody>
      </p:sp>
    </p:spTree>
    <p:extLst>
      <p:ext uri="{BB962C8B-B14F-4D97-AF65-F5344CB8AC3E}">
        <p14:creationId xmlns:p14="http://schemas.microsoft.com/office/powerpoint/2010/main" val="4594950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49936" y="868654"/>
            <a:ext cx="5724143" cy="5775986"/>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sz="2800" b="1" dirty="0">
              <a:solidFill>
                <a:schemeClr val="tx1"/>
              </a:solidFill>
              <a:latin typeface="Comic Sans MS" panose="030F0702030302020204" pitchFamily="66" charset="0"/>
            </a:endParaRPr>
          </a:p>
          <a:p>
            <a:endParaRPr lang="en-GB" sz="2800" b="1" dirty="0">
              <a:solidFill>
                <a:schemeClr val="tx1"/>
              </a:solidFill>
              <a:latin typeface="Comic Sans MS" panose="030F0702030302020204" pitchFamily="66" charset="0"/>
            </a:endParaRPr>
          </a:p>
          <a:p>
            <a:r>
              <a:rPr lang="en-GB" sz="2800" b="1" dirty="0">
                <a:solidFill>
                  <a:schemeClr val="tx1"/>
                </a:solidFill>
                <a:latin typeface="Comic Sans MS" panose="030F0702030302020204" pitchFamily="66" charset="0"/>
              </a:rPr>
              <a:t>You must:</a:t>
            </a:r>
          </a:p>
          <a:p>
            <a:r>
              <a:rPr lang="en-GB" sz="2800" b="1" dirty="0">
                <a:solidFill>
                  <a:schemeClr val="tx1"/>
                </a:solidFill>
                <a:latin typeface="Comic Sans MS" panose="030F0702030302020204" pitchFamily="66" charset="0"/>
              </a:rPr>
              <a:t>Minimum ____ words</a:t>
            </a:r>
          </a:p>
          <a:p>
            <a:r>
              <a:rPr lang="en-GB" sz="2800" b="1" dirty="0">
                <a:solidFill>
                  <a:schemeClr val="tx1"/>
                </a:solidFill>
                <a:latin typeface="Comic Sans MS" panose="030F0702030302020204" pitchFamily="66" charset="0"/>
              </a:rPr>
              <a:t>Try not to exceed_____ words</a:t>
            </a:r>
          </a:p>
          <a:p>
            <a:r>
              <a:rPr lang="en-GB" sz="2800" b="1" dirty="0">
                <a:solidFill>
                  <a:schemeClr val="tx1"/>
                </a:solidFill>
                <a:latin typeface="Comic Sans MS" panose="030F0702030302020204" pitchFamily="66" charset="0"/>
              </a:rPr>
              <a:t>Cover all ______ bullet points</a:t>
            </a:r>
          </a:p>
          <a:p>
            <a:r>
              <a:rPr lang="en-GB" sz="2800" b="1" dirty="0">
                <a:solidFill>
                  <a:schemeClr val="tx1"/>
                </a:solidFill>
                <a:latin typeface="Comic Sans MS" panose="030F0702030302020204" pitchFamily="66" charset="0"/>
              </a:rPr>
              <a:t>Give _____ opinions and reasons</a:t>
            </a:r>
          </a:p>
          <a:p>
            <a:endParaRPr lang="en-GB" sz="2800" dirty="0">
              <a:solidFill>
                <a:schemeClr val="tx1"/>
              </a:solidFill>
              <a:latin typeface="Comic Sans MS" panose="030F0702030302020204" pitchFamily="66" charset="0"/>
            </a:endParaRPr>
          </a:p>
        </p:txBody>
      </p:sp>
      <p:sp>
        <p:nvSpPr>
          <p:cNvPr id="3" name="Rectangle 2"/>
          <p:cNvSpPr/>
          <p:nvPr/>
        </p:nvSpPr>
        <p:spPr>
          <a:xfrm>
            <a:off x="6122126" y="868654"/>
            <a:ext cx="5630092" cy="5775985"/>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sz="2800" b="1" dirty="0">
              <a:solidFill>
                <a:schemeClr val="tx1"/>
              </a:solidFill>
              <a:latin typeface="Comic Sans MS" panose="030F0702030302020204" pitchFamily="66" charset="0"/>
            </a:endParaRPr>
          </a:p>
          <a:p>
            <a:endParaRPr lang="en-GB" sz="2800" b="1" dirty="0">
              <a:solidFill>
                <a:schemeClr val="tx1"/>
              </a:solidFill>
              <a:latin typeface="Comic Sans MS" panose="030F0702030302020204" pitchFamily="66" charset="0"/>
            </a:endParaRPr>
          </a:p>
          <a:p>
            <a:r>
              <a:rPr lang="en-GB" sz="2800" b="1" dirty="0">
                <a:solidFill>
                  <a:schemeClr val="tx1"/>
                </a:solidFill>
                <a:latin typeface="Comic Sans MS" panose="030F0702030302020204" pitchFamily="66" charset="0"/>
              </a:rPr>
              <a:t>You must:</a:t>
            </a:r>
          </a:p>
          <a:p>
            <a:r>
              <a:rPr lang="en-GB" sz="2800" b="1" dirty="0">
                <a:solidFill>
                  <a:schemeClr val="tx1"/>
                </a:solidFill>
                <a:latin typeface="Comic Sans MS" panose="030F0702030302020204" pitchFamily="66" charset="0"/>
              </a:rPr>
              <a:t>Minimum </a:t>
            </a:r>
            <a:r>
              <a:rPr lang="en-GB" sz="2800" b="1" dirty="0">
                <a:solidFill>
                  <a:srgbClr val="00B050"/>
                </a:solidFill>
                <a:latin typeface="Comic Sans MS" panose="030F0702030302020204" pitchFamily="66" charset="0"/>
              </a:rPr>
              <a:t>50</a:t>
            </a:r>
            <a:r>
              <a:rPr lang="en-GB" sz="2800" b="1" dirty="0">
                <a:solidFill>
                  <a:schemeClr val="tx1"/>
                </a:solidFill>
                <a:latin typeface="Comic Sans MS" panose="030F0702030302020204" pitchFamily="66" charset="0"/>
              </a:rPr>
              <a:t> words</a:t>
            </a:r>
          </a:p>
          <a:p>
            <a:r>
              <a:rPr lang="en-GB" sz="2800" b="1" dirty="0">
                <a:solidFill>
                  <a:schemeClr val="tx1"/>
                </a:solidFill>
                <a:latin typeface="Comic Sans MS" panose="030F0702030302020204" pitchFamily="66" charset="0"/>
              </a:rPr>
              <a:t>Try not to exceed </a:t>
            </a:r>
            <a:r>
              <a:rPr lang="en-GB" sz="2800" b="1" dirty="0">
                <a:solidFill>
                  <a:srgbClr val="00B050"/>
                </a:solidFill>
                <a:latin typeface="Comic Sans MS" panose="030F0702030302020204" pitchFamily="66" charset="0"/>
              </a:rPr>
              <a:t>60</a:t>
            </a:r>
            <a:r>
              <a:rPr lang="en-GB" sz="2800" b="1" dirty="0">
                <a:solidFill>
                  <a:schemeClr val="tx1"/>
                </a:solidFill>
                <a:latin typeface="Comic Sans MS" panose="030F0702030302020204" pitchFamily="66" charset="0"/>
              </a:rPr>
              <a:t> words</a:t>
            </a:r>
          </a:p>
          <a:p>
            <a:r>
              <a:rPr lang="en-GB" sz="2800" b="1" dirty="0">
                <a:solidFill>
                  <a:schemeClr val="tx1"/>
                </a:solidFill>
                <a:latin typeface="Comic Sans MS" panose="030F0702030302020204" pitchFamily="66" charset="0"/>
              </a:rPr>
              <a:t>Cover all </a:t>
            </a:r>
            <a:r>
              <a:rPr lang="en-GB" sz="2800" b="1" dirty="0">
                <a:solidFill>
                  <a:srgbClr val="00B050"/>
                </a:solidFill>
                <a:latin typeface="Comic Sans MS" panose="030F0702030302020204" pitchFamily="66" charset="0"/>
              </a:rPr>
              <a:t>5</a:t>
            </a:r>
            <a:r>
              <a:rPr lang="en-GB" sz="2800" b="1" dirty="0">
                <a:solidFill>
                  <a:schemeClr val="tx1"/>
                </a:solidFill>
                <a:latin typeface="Comic Sans MS" panose="030F0702030302020204" pitchFamily="66" charset="0"/>
              </a:rPr>
              <a:t> bullet points</a:t>
            </a:r>
          </a:p>
          <a:p>
            <a:r>
              <a:rPr lang="en-GB" sz="2800" b="1" dirty="0">
                <a:solidFill>
                  <a:schemeClr val="tx1"/>
                </a:solidFill>
                <a:latin typeface="Comic Sans MS" panose="030F0702030302020204" pitchFamily="66" charset="0"/>
              </a:rPr>
              <a:t>Give </a:t>
            </a:r>
            <a:r>
              <a:rPr lang="en-GB" sz="2800" b="1" dirty="0">
                <a:solidFill>
                  <a:srgbClr val="00B050"/>
                </a:solidFill>
                <a:latin typeface="Comic Sans MS" panose="030F0702030302020204" pitchFamily="66" charset="0"/>
              </a:rPr>
              <a:t>2</a:t>
            </a:r>
            <a:r>
              <a:rPr lang="en-GB" sz="2800" b="1" dirty="0">
                <a:solidFill>
                  <a:schemeClr val="tx1"/>
                </a:solidFill>
                <a:latin typeface="Comic Sans MS" panose="030F0702030302020204" pitchFamily="66" charset="0"/>
              </a:rPr>
              <a:t> opinions and reasons</a:t>
            </a:r>
          </a:p>
          <a:p>
            <a:pPr>
              <a:lnSpc>
                <a:spcPct val="150000"/>
              </a:lnSpc>
              <a:spcBef>
                <a:spcPts val="0"/>
              </a:spcBef>
              <a:defRPr/>
            </a:pPr>
            <a:endParaRPr lang="en-GB" sz="2800" dirty="0">
              <a:solidFill>
                <a:schemeClr val="tx1"/>
              </a:solidFill>
            </a:endParaRPr>
          </a:p>
        </p:txBody>
      </p:sp>
      <p:sp>
        <p:nvSpPr>
          <p:cNvPr id="2" name="TextBox 1"/>
          <p:cNvSpPr txBox="1"/>
          <p:nvPr/>
        </p:nvSpPr>
        <p:spPr>
          <a:xfrm>
            <a:off x="249936" y="147461"/>
            <a:ext cx="11786733" cy="523220"/>
          </a:xfrm>
          <a:prstGeom prst="rect">
            <a:avLst/>
          </a:prstGeom>
          <a:solidFill>
            <a:schemeClr val="bg1">
              <a:lumMod val="95000"/>
            </a:schemeClr>
          </a:solidFill>
          <a:ln/>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en-GB" sz="2800">
                <a:solidFill>
                  <a:srgbClr val="00B050"/>
                </a:solidFill>
                <a:latin typeface="Comic Sans MS" panose="030F0702030302020204" pitchFamily="66" charset="0"/>
              </a:rPr>
              <a:t> </a:t>
            </a:r>
            <a:r>
              <a:rPr lang="en-GB" sz="2800" dirty="0" err="1">
                <a:solidFill>
                  <a:srgbClr val="00B050"/>
                </a:solidFill>
                <a:latin typeface="Comic Sans MS" panose="030F0702030302020204" pitchFamily="66" charset="0"/>
              </a:rPr>
              <a:t>Corregimos</a:t>
            </a:r>
            <a:r>
              <a:rPr lang="en-GB" sz="2800" dirty="0">
                <a:solidFill>
                  <a:srgbClr val="00B050"/>
                </a:solidFill>
                <a:latin typeface="Comic Sans MS" panose="030F0702030302020204" pitchFamily="66" charset="0"/>
              </a:rPr>
              <a:t> con </a:t>
            </a:r>
            <a:r>
              <a:rPr lang="en-GB" sz="2800" dirty="0" err="1">
                <a:solidFill>
                  <a:srgbClr val="00B050"/>
                </a:solidFill>
                <a:latin typeface="Comic Sans MS" panose="030F0702030302020204" pitchFamily="66" charset="0"/>
              </a:rPr>
              <a:t>bolígrafo</a:t>
            </a:r>
            <a:r>
              <a:rPr lang="en-GB" sz="2800" dirty="0">
                <a:solidFill>
                  <a:srgbClr val="00B050"/>
                </a:solidFill>
                <a:latin typeface="Comic Sans MS" panose="030F0702030302020204" pitchFamily="66" charset="0"/>
              </a:rPr>
              <a:t> </a:t>
            </a:r>
            <a:r>
              <a:rPr lang="en-GB" sz="2800" dirty="0" err="1">
                <a:solidFill>
                  <a:srgbClr val="00B050"/>
                </a:solidFill>
                <a:latin typeface="Comic Sans MS" panose="030F0702030302020204" pitchFamily="66" charset="0"/>
              </a:rPr>
              <a:t>verde</a:t>
            </a:r>
            <a:endParaRPr lang="en-GB" sz="2800" dirty="0">
              <a:solidFill>
                <a:srgbClr val="00B050"/>
              </a:solidFill>
              <a:latin typeface="Comic Sans MS" panose="030F0702030302020204" pitchFamily="66" charset="0"/>
            </a:endParaRPr>
          </a:p>
        </p:txBody>
      </p:sp>
      <p:sp>
        <p:nvSpPr>
          <p:cNvPr id="6" name="Rounded Rectangle 7">
            <a:extLst>
              <a:ext uri="{FF2B5EF4-FFF2-40B4-BE49-F238E27FC236}">
                <a16:creationId xmlns:a16="http://schemas.microsoft.com/office/drawing/2014/main" id="{4F7BA681-1C55-1715-B892-93FCCFFFA0AE}"/>
              </a:ext>
            </a:extLst>
          </p:cNvPr>
          <p:cNvSpPr/>
          <p:nvPr/>
        </p:nvSpPr>
        <p:spPr>
          <a:xfrm>
            <a:off x="359193" y="5534045"/>
            <a:ext cx="11491446" cy="1187040"/>
          </a:xfrm>
          <a:prstGeom prst="round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Extension: </a:t>
            </a:r>
            <a:r>
              <a:rPr lang="en-GB" sz="2800" dirty="0">
                <a:solidFill>
                  <a:srgbClr val="00B050"/>
                </a:solidFill>
              </a:rPr>
              <a:t>False</a:t>
            </a:r>
            <a:r>
              <a:rPr lang="en-GB" sz="2800" dirty="0">
                <a:solidFill>
                  <a:schemeClr val="tx1"/>
                </a:solidFill>
              </a:rPr>
              <a:t>, Sentences for picture description in your writing must be </a:t>
            </a:r>
            <a:r>
              <a:rPr lang="en-GB" sz="2800" dirty="0">
                <a:solidFill>
                  <a:srgbClr val="00B050"/>
                </a:solidFill>
              </a:rPr>
              <a:t>SIMPLE</a:t>
            </a:r>
            <a:r>
              <a:rPr lang="en-GB" sz="2800" dirty="0">
                <a:solidFill>
                  <a:schemeClr val="tx1"/>
                </a:solidFill>
              </a:rPr>
              <a:t>.</a:t>
            </a:r>
          </a:p>
        </p:txBody>
      </p:sp>
    </p:spTree>
    <p:extLst>
      <p:ext uri="{BB962C8B-B14F-4D97-AF65-F5344CB8AC3E}">
        <p14:creationId xmlns:p14="http://schemas.microsoft.com/office/powerpoint/2010/main" val="143618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2FA6C546-4993-F519-8AEE-DF8DDEE0F520}"/>
              </a:ext>
            </a:extLst>
          </p:cNvPr>
          <p:cNvPicPr>
            <a:picLocks noChangeAspect="1"/>
          </p:cNvPicPr>
          <p:nvPr/>
        </p:nvPicPr>
        <p:blipFill>
          <a:blip r:embed="rId3"/>
          <a:stretch>
            <a:fillRect/>
          </a:stretch>
        </p:blipFill>
        <p:spPr>
          <a:xfrm>
            <a:off x="601338" y="909125"/>
            <a:ext cx="7543448" cy="5625908"/>
          </a:xfrm>
          <a:prstGeom prst="rect">
            <a:avLst/>
          </a:prstGeom>
        </p:spPr>
      </p:pic>
      <p:sp>
        <p:nvSpPr>
          <p:cNvPr id="7" name="TextBox 6">
            <a:extLst>
              <a:ext uri="{FF2B5EF4-FFF2-40B4-BE49-F238E27FC236}">
                <a16:creationId xmlns:a16="http://schemas.microsoft.com/office/drawing/2014/main" id="{7E576FFF-9E78-C746-917B-2E6EFEA97F70}"/>
              </a:ext>
            </a:extLst>
          </p:cNvPr>
          <p:cNvSpPr txBox="1"/>
          <p:nvPr/>
        </p:nvSpPr>
        <p:spPr>
          <a:xfrm>
            <a:off x="366907" y="253020"/>
            <a:ext cx="10969686" cy="49244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600" b="1" dirty="0">
                <a:solidFill>
                  <a:prstClr val="black"/>
                </a:solidFill>
                <a:latin typeface="Comic Sans MS" panose="030F0702030302020204" pitchFamily="66" charset="0"/>
              </a:rPr>
              <a:t>Aim higher </a:t>
            </a:r>
            <a:r>
              <a:rPr kumimoji="0" lang="en-US" sz="2600" b="1" i="0" u="none" strike="noStrike" kern="1200" cap="none" spc="0" normalizeH="0" baseline="0" noProof="0" dirty="0">
                <a:ln>
                  <a:noFill/>
                </a:ln>
                <a:solidFill>
                  <a:prstClr val="black"/>
                </a:solidFill>
                <a:effectLst/>
                <a:uLnTx/>
                <a:uFillTx/>
                <a:latin typeface="Comic Sans MS" panose="030F0702030302020204" pitchFamily="66" charset="0"/>
              </a:rPr>
              <a:t>: how does this link to previous or future topics? </a:t>
            </a:r>
          </a:p>
        </p:txBody>
      </p:sp>
      <p:sp>
        <p:nvSpPr>
          <p:cNvPr id="8" name="TextBox 7">
            <a:extLst>
              <a:ext uri="{FF2B5EF4-FFF2-40B4-BE49-F238E27FC236}">
                <a16:creationId xmlns:a16="http://schemas.microsoft.com/office/drawing/2014/main" id="{6A558C17-2B44-D049-A6B8-3068C4F4EEAC}"/>
              </a:ext>
            </a:extLst>
          </p:cNvPr>
          <p:cNvSpPr txBox="1"/>
          <p:nvPr/>
        </p:nvSpPr>
        <p:spPr>
          <a:xfrm>
            <a:off x="8284556" y="2182505"/>
            <a:ext cx="3732834" cy="249299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0" i="0" u="sng" strike="noStrike" kern="1200" cap="none" spc="0" normalizeH="0" baseline="0" noProof="0" dirty="0">
                <a:ln>
                  <a:noFill/>
                </a:ln>
                <a:solidFill>
                  <a:prstClr val="black"/>
                </a:solidFill>
                <a:effectLst/>
                <a:highlight>
                  <a:srgbClr val="FFFF00"/>
                </a:highlight>
                <a:uLnTx/>
                <a:uFillTx/>
                <a:latin typeface="Comic Sans MS" panose="030F0702030302020204" pitchFamily="66" charset="0"/>
              </a:rPr>
              <a:t>Last lesson </a:t>
            </a:r>
            <a:r>
              <a:rPr kumimoji="0" lang="en-US" sz="2600" b="0" i="0" u="none" strike="noStrike" kern="1200" cap="none" spc="0" normalizeH="0" baseline="0" noProof="0" dirty="0">
                <a:ln>
                  <a:noFill/>
                </a:ln>
                <a:solidFill>
                  <a:prstClr val="black"/>
                </a:solidFill>
                <a:effectLst/>
                <a:uLnTx/>
                <a:uFillTx/>
                <a:latin typeface="Comic Sans MS" panose="030F0702030302020204" pitchFamily="66" charset="0"/>
              </a:rPr>
              <a:t>we </a:t>
            </a:r>
            <a:r>
              <a:rPr lang="en-US" sz="2600" dirty="0">
                <a:solidFill>
                  <a:prstClr val="black"/>
                </a:solidFill>
                <a:latin typeface="Comic Sans MS" panose="030F0702030302020204" pitchFamily="66" charset="0"/>
              </a:rPr>
              <a:t>worked on 50 words task</a:t>
            </a:r>
            <a:endParaRPr kumimoji="0" lang="en-US" sz="2600" b="0" i="0" u="none" strike="noStrike" kern="1200" cap="none" spc="0" normalizeH="0" noProof="0" dirty="0">
              <a:ln>
                <a:noFill/>
              </a:ln>
              <a:solidFill>
                <a:prstClr val="black"/>
              </a:solidFill>
              <a:effectLst/>
              <a:uLnTx/>
              <a:uFillTx/>
              <a:latin typeface="Comic Sans MS" panose="030F0702030302020204" pitchFamily="66"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600" b="0" i="0" u="none" strike="noStrike" kern="1200" cap="none" spc="0" normalizeH="0" baseline="0" noProof="0" dirty="0">
              <a:ln>
                <a:noFill/>
              </a:ln>
              <a:solidFill>
                <a:prstClr val="black"/>
              </a:solidFill>
              <a:effectLst/>
              <a:uLnTx/>
              <a:uFillTx/>
              <a:latin typeface="Comic Sans MS" panose="030F0702030302020204" pitchFamily="66"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0" i="0" u="sng" strike="noStrike" kern="1200" cap="none" spc="0" normalizeH="0" baseline="0" noProof="0" dirty="0">
                <a:ln>
                  <a:noFill/>
                </a:ln>
                <a:solidFill>
                  <a:prstClr val="black"/>
                </a:solidFill>
                <a:effectLst/>
                <a:highlight>
                  <a:srgbClr val="FFFF00"/>
                </a:highlight>
                <a:uLnTx/>
                <a:uFillTx/>
                <a:latin typeface="Comic Sans MS" panose="030F0702030302020204" pitchFamily="66" charset="0"/>
              </a:rPr>
              <a:t>Next lesson </a:t>
            </a:r>
            <a:r>
              <a:rPr kumimoji="0" lang="en-US" sz="2600" b="0" i="0" u="none" strike="noStrike" kern="1200" cap="none" spc="0" normalizeH="0" baseline="0" noProof="0" dirty="0">
                <a:ln>
                  <a:noFill/>
                </a:ln>
                <a:solidFill>
                  <a:prstClr val="black"/>
                </a:solidFill>
                <a:effectLst/>
                <a:uLnTx/>
                <a:uFillTx/>
                <a:latin typeface="Comic Sans MS" panose="030F0702030302020204" pitchFamily="66" charset="0"/>
              </a:rPr>
              <a:t>we will look into </a:t>
            </a:r>
            <a:r>
              <a:rPr kumimoji="0" lang="en-US" sz="2600" i="0" u="none" strike="noStrike" kern="1200" cap="none" spc="0" normalizeH="0" baseline="0" noProof="0" dirty="0">
                <a:ln>
                  <a:noFill/>
                </a:ln>
                <a:solidFill>
                  <a:prstClr val="black"/>
                </a:solidFill>
                <a:effectLst/>
                <a:uLnTx/>
                <a:uFillTx/>
                <a:latin typeface="Comic Sans MS" panose="030F0702030302020204" pitchFamily="66" charset="0"/>
              </a:rPr>
              <a:t>the speaking ROL</a:t>
            </a:r>
          </a:p>
        </p:txBody>
      </p:sp>
      <p:pic>
        <p:nvPicPr>
          <p:cNvPr id="6" name="Picture 5" descr="A blue car with black background&#10;&#10;Description automatically generated">
            <a:extLst>
              <a:ext uri="{FF2B5EF4-FFF2-40B4-BE49-F238E27FC236}">
                <a16:creationId xmlns:a16="http://schemas.microsoft.com/office/drawing/2014/main" id="{BEB5075D-A65E-EC6B-A91C-B468D1532D7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2072982" y="3722079"/>
            <a:ext cx="1055136" cy="1055136"/>
          </a:xfrm>
          <a:prstGeom prst="rect">
            <a:avLst/>
          </a:prstGeom>
        </p:spPr>
      </p:pic>
    </p:spTree>
    <p:extLst>
      <p:ext uri="{BB962C8B-B14F-4D97-AF65-F5344CB8AC3E}">
        <p14:creationId xmlns:p14="http://schemas.microsoft.com/office/powerpoint/2010/main" val="23891755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4A6C89-1BBF-45E6-A771-2FFECADE74C7}"/>
              </a:ext>
            </a:extLst>
          </p:cNvPr>
          <p:cNvSpPr>
            <a:spLocks noGrp="1"/>
          </p:cNvSpPr>
          <p:nvPr>
            <p:ph type="ctrTitle"/>
          </p:nvPr>
        </p:nvSpPr>
        <p:spPr>
          <a:xfrm>
            <a:off x="242891" y="239206"/>
            <a:ext cx="11319344" cy="877104"/>
          </a:xfrm>
          <a:noFill/>
        </p:spPr>
        <p:txBody>
          <a:bodyPr>
            <a:normAutofit/>
          </a:bodyPr>
          <a:lstStyle/>
          <a:p>
            <a:r>
              <a:rPr lang="en-US">
                <a:latin typeface="Comic Sans MS" panose="030F0702030302020204" pitchFamily="66" charset="0"/>
              </a:rPr>
              <a:t>Article 15…</a:t>
            </a:r>
            <a:endParaRPr lang="en-GB">
              <a:latin typeface="Comic Sans MS" panose="030F0702030302020204" pitchFamily="66" charset="0"/>
            </a:endParaRPr>
          </a:p>
        </p:txBody>
      </p:sp>
      <p:sp>
        <p:nvSpPr>
          <p:cNvPr id="3" name="Subtitle 2">
            <a:extLst>
              <a:ext uri="{FF2B5EF4-FFF2-40B4-BE49-F238E27FC236}">
                <a16:creationId xmlns:a16="http://schemas.microsoft.com/office/drawing/2014/main" id="{B620A5F9-5DAF-4851-B223-03AA2F2D5AFC}"/>
              </a:ext>
            </a:extLst>
          </p:cNvPr>
          <p:cNvSpPr>
            <a:spLocks noGrp="1"/>
          </p:cNvSpPr>
          <p:nvPr>
            <p:ph type="subTitle" idx="1"/>
          </p:nvPr>
        </p:nvSpPr>
        <p:spPr>
          <a:xfrm>
            <a:off x="6829424" y="2580993"/>
            <a:ext cx="5254541" cy="3005298"/>
          </a:xfrm>
          <a:effectLst>
            <a:softEdge rad="63500"/>
          </a:effectLst>
        </p:spPr>
        <p:txBody>
          <a:bodyPr>
            <a:normAutofit fontScale="85000" lnSpcReduction="10000"/>
          </a:bodyPr>
          <a:lstStyle/>
          <a:p>
            <a:pPr marL="0" indent="0">
              <a:buNone/>
            </a:pPr>
            <a:r>
              <a:rPr lang="en-GB" sz="2400">
                <a:latin typeface="Comic Sans MS" panose="030F0702030302020204" pitchFamily="66" charset="0"/>
              </a:rPr>
              <a:t>Article -</a:t>
            </a:r>
          </a:p>
          <a:p>
            <a:r>
              <a:rPr lang="en-GB">
                <a:latin typeface="Comic Sans MS" panose="030F0702030302020204" pitchFamily="66" charset="0"/>
              </a:rPr>
              <a:t>Children have the right to meet with other children and young people and to join groups and organisations, as long as this does not stop other people from enjoying their rights. </a:t>
            </a:r>
          </a:p>
        </p:txBody>
      </p:sp>
      <p:sp>
        <p:nvSpPr>
          <p:cNvPr id="7" name="Text Placeholder 3">
            <a:extLst>
              <a:ext uri="{FF2B5EF4-FFF2-40B4-BE49-F238E27FC236}">
                <a16:creationId xmlns:a16="http://schemas.microsoft.com/office/drawing/2014/main" id="{F0811A18-FEAE-4785-A3E8-65890D526C4B}"/>
              </a:ext>
            </a:extLst>
          </p:cNvPr>
          <p:cNvSpPr txBox="1">
            <a:spLocks/>
          </p:cNvSpPr>
          <p:nvPr/>
        </p:nvSpPr>
        <p:spPr>
          <a:xfrm>
            <a:off x="432273" y="2414593"/>
            <a:ext cx="5351463" cy="386283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latin typeface="Book Antiqua" panose="02040602050305030304" pitchFamily="18" charset="0"/>
            </a:endParaRPr>
          </a:p>
        </p:txBody>
      </p:sp>
      <p:sp>
        <p:nvSpPr>
          <p:cNvPr id="12" name="TextBox 11"/>
          <p:cNvSpPr txBox="1"/>
          <p:nvPr/>
        </p:nvSpPr>
        <p:spPr>
          <a:xfrm>
            <a:off x="432273" y="2310259"/>
            <a:ext cx="5743575" cy="369332"/>
          </a:xfrm>
          <a:prstGeom prst="rect">
            <a:avLst/>
          </a:prstGeom>
          <a:noFill/>
        </p:spPr>
        <p:txBody>
          <a:bodyPr wrap="square" rtlCol="0">
            <a:spAutoFit/>
          </a:bodyPr>
          <a:lstStyle/>
          <a:p>
            <a:endParaRPr lang="en-GB">
              <a:latin typeface="Book Antiqua" panose="02040602050305030304" pitchFamily="18" charset="0"/>
            </a:endParaRPr>
          </a:p>
        </p:txBody>
      </p:sp>
      <p:sp>
        <p:nvSpPr>
          <p:cNvPr id="13" name="Subtitle 2">
            <a:extLst>
              <a:ext uri="{FF2B5EF4-FFF2-40B4-BE49-F238E27FC236}">
                <a16:creationId xmlns:a16="http://schemas.microsoft.com/office/drawing/2014/main" id="{B620A5F9-5DAF-4851-B223-03AA2F2D5AFC}"/>
              </a:ext>
            </a:extLst>
          </p:cNvPr>
          <p:cNvSpPr txBox="1">
            <a:spLocks/>
          </p:cNvSpPr>
          <p:nvPr/>
        </p:nvSpPr>
        <p:spPr>
          <a:xfrm>
            <a:off x="242891" y="2580993"/>
            <a:ext cx="6343646" cy="4037801"/>
          </a:xfrm>
          <a:prstGeom prst="rect">
            <a:avLst/>
          </a:prstGeom>
          <a:solidFill>
            <a:srgbClr val="00AEEF">
              <a:alpha val="25000"/>
            </a:srgbClr>
          </a:solidFill>
          <a:effectLst>
            <a:softEdge rad="63500"/>
          </a:effectLst>
        </p:spPr>
        <p:txBody>
          <a:bodyPr vert="horz" lIns="180000" tIns="180000" rIns="91440" bIns="72000" rtlCol="0">
            <a:normAutofit/>
          </a:bodyPr>
          <a:lstStyle>
            <a:lvl1pPr marL="342900" indent="-342900" algn="l" defTabSz="914400" rtl="0" eaLnBrk="1" latinLnBrk="0" hangingPunct="1">
              <a:lnSpc>
                <a:spcPct val="90000"/>
              </a:lnSpc>
              <a:spcBef>
                <a:spcPts val="1000"/>
              </a:spcBef>
              <a:buClr>
                <a:srgbClr val="00AEEF"/>
              </a:buClr>
              <a:buFont typeface="Wingdings" panose="05000000000000000000" pitchFamily="2" charset="2"/>
              <a:buChar char="§"/>
              <a:defRPr sz="3200" kern="1200" baseline="0">
                <a:solidFill>
                  <a:schemeClr val="tx1"/>
                </a:solidFill>
                <a:latin typeface="Arial" panose="020B0604020202020204" pitchFamily="34" charset="0"/>
                <a:ea typeface="+mn-ea"/>
                <a:cs typeface="Arial" panose="020B0604020202020204" pitchFamily="34" charset="0"/>
              </a:defRPr>
            </a:lvl1pPr>
            <a:lvl2pPr marL="800100" indent="-342900" algn="l" defTabSz="914400" rtl="0" eaLnBrk="1" latinLnBrk="0" hangingPunct="1">
              <a:lnSpc>
                <a:spcPct val="90000"/>
              </a:lnSpc>
              <a:spcBef>
                <a:spcPts val="500"/>
              </a:spcBef>
              <a:buClr>
                <a:srgbClr val="999999"/>
              </a:buClr>
              <a:buFont typeface="Wingdings" panose="05000000000000000000" pitchFamily="2" charset="2"/>
              <a:buChar char="§"/>
              <a:defRPr sz="2800" kern="1200">
                <a:solidFill>
                  <a:schemeClr val="tx1"/>
                </a:solidFill>
                <a:latin typeface="+mn-lt"/>
                <a:ea typeface="+mn-ea"/>
                <a:cs typeface="+mn-cs"/>
              </a:defRPr>
            </a:lvl2pPr>
            <a:lvl3pPr marL="1200150" indent="-285750" algn="l" defTabSz="914400" rtl="0" eaLnBrk="1" latinLnBrk="0" hangingPunct="1">
              <a:lnSpc>
                <a:spcPct val="90000"/>
              </a:lnSpc>
              <a:spcBef>
                <a:spcPts val="500"/>
              </a:spcBef>
              <a:buClr>
                <a:srgbClr val="00AEEF"/>
              </a:buClr>
              <a:buFont typeface="Wingdings" panose="05000000000000000000" pitchFamily="2" charset="2"/>
              <a:buChar char="§"/>
              <a:defRPr sz="2400" kern="1200">
                <a:solidFill>
                  <a:schemeClr val="tx1"/>
                </a:solidFill>
                <a:latin typeface="+mn-lt"/>
                <a:ea typeface="+mn-ea"/>
                <a:cs typeface="+mn-cs"/>
              </a:defRPr>
            </a:lvl3pPr>
            <a:lvl4pPr marL="1657350" indent="-285750" algn="l" defTabSz="914400" rtl="0" eaLnBrk="1" latinLnBrk="0" hangingPunct="1">
              <a:lnSpc>
                <a:spcPct val="90000"/>
              </a:lnSpc>
              <a:spcBef>
                <a:spcPts val="500"/>
              </a:spcBef>
              <a:buClr>
                <a:srgbClr val="999999"/>
              </a:buClr>
              <a:buFont typeface="Wingdings" panose="05000000000000000000" pitchFamily="2" charset="2"/>
              <a:buChar char="§"/>
              <a:defRPr sz="200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Clr>
                <a:srgbClr val="00AEEF"/>
              </a:buClr>
              <a:buFont typeface="Wingdings" panose="05000000000000000000" pitchFamily="2" charset="2"/>
              <a:buChar char="§"/>
              <a:defRPr sz="20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indent="0">
              <a:buNone/>
            </a:pPr>
            <a:r>
              <a:rPr lang="en-GB">
                <a:latin typeface="Comic Sans MS" panose="030F0702030302020204" pitchFamily="66" charset="0"/>
              </a:rPr>
              <a:t>We are discussing relationships. </a:t>
            </a:r>
          </a:p>
        </p:txBody>
      </p:sp>
      <p:sp>
        <p:nvSpPr>
          <p:cNvPr id="15" name="Subtitle 2">
            <a:extLst>
              <a:ext uri="{FF2B5EF4-FFF2-40B4-BE49-F238E27FC236}">
                <a16:creationId xmlns:a16="http://schemas.microsoft.com/office/drawing/2014/main" id="{B620A5F9-5DAF-4851-B223-03AA2F2D5AFC}"/>
              </a:ext>
            </a:extLst>
          </p:cNvPr>
          <p:cNvSpPr txBox="1">
            <a:spLocks/>
          </p:cNvSpPr>
          <p:nvPr/>
        </p:nvSpPr>
        <p:spPr>
          <a:xfrm>
            <a:off x="242890" y="1894054"/>
            <a:ext cx="6343647" cy="627851"/>
          </a:xfrm>
          <a:prstGeom prst="rect">
            <a:avLst/>
          </a:prstGeom>
          <a:solidFill>
            <a:srgbClr val="00AEEF">
              <a:alpha val="25000"/>
            </a:srgbClr>
          </a:solidFill>
          <a:effectLst>
            <a:softEdge rad="63500"/>
          </a:effectLst>
        </p:spPr>
        <p:txBody>
          <a:bodyPr vert="horz" lIns="180000" tIns="180000" rIns="91440" bIns="72000" rtlCol="0">
            <a:normAutofit fontScale="92500" lnSpcReduction="10000"/>
          </a:bodyPr>
          <a:lstStyle>
            <a:lvl1pPr marL="342900" indent="-342900" algn="l" defTabSz="914400" rtl="0" eaLnBrk="1" latinLnBrk="0" hangingPunct="1">
              <a:lnSpc>
                <a:spcPct val="90000"/>
              </a:lnSpc>
              <a:spcBef>
                <a:spcPts val="1000"/>
              </a:spcBef>
              <a:buClr>
                <a:srgbClr val="00AEEF"/>
              </a:buClr>
              <a:buFont typeface="Wingdings" panose="05000000000000000000" pitchFamily="2" charset="2"/>
              <a:buChar char="§"/>
              <a:defRPr sz="3200" kern="1200" baseline="0">
                <a:solidFill>
                  <a:schemeClr val="tx1"/>
                </a:solidFill>
                <a:latin typeface="Arial" panose="020B0604020202020204" pitchFamily="34" charset="0"/>
                <a:ea typeface="+mn-ea"/>
                <a:cs typeface="Arial" panose="020B0604020202020204" pitchFamily="34" charset="0"/>
              </a:defRPr>
            </a:lvl1pPr>
            <a:lvl2pPr marL="800100" indent="-342900" algn="l" defTabSz="914400" rtl="0" eaLnBrk="1" latinLnBrk="0" hangingPunct="1">
              <a:lnSpc>
                <a:spcPct val="90000"/>
              </a:lnSpc>
              <a:spcBef>
                <a:spcPts val="500"/>
              </a:spcBef>
              <a:buClr>
                <a:srgbClr val="999999"/>
              </a:buClr>
              <a:buFont typeface="Wingdings" panose="05000000000000000000" pitchFamily="2" charset="2"/>
              <a:buChar char="§"/>
              <a:defRPr sz="2800" kern="1200">
                <a:solidFill>
                  <a:schemeClr val="tx1"/>
                </a:solidFill>
                <a:latin typeface="+mn-lt"/>
                <a:ea typeface="+mn-ea"/>
                <a:cs typeface="+mn-cs"/>
              </a:defRPr>
            </a:lvl2pPr>
            <a:lvl3pPr marL="1200150" indent="-285750" algn="l" defTabSz="914400" rtl="0" eaLnBrk="1" latinLnBrk="0" hangingPunct="1">
              <a:lnSpc>
                <a:spcPct val="90000"/>
              </a:lnSpc>
              <a:spcBef>
                <a:spcPts val="500"/>
              </a:spcBef>
              <a:buClr>
                <a:srgbClr val="00AEEF"/>
              </a:buClr>
              <a:buFont typeface="Wingdings" panose="05000000000000000000" pitchFamily="2" charset="2"/>
              <a:buChar char="§"/>
              <a:defRPr sz="2400" kern="1200">
                <a:solidFill>
                  <a:schemeClr val="tx1"/>
                </a:solidFill>
                <a:latin typeface="+mn-lt"/>
                <a:ea typeface="+mn-ea"/>
                <a:cs typeface="+mn-cs"/>
              </a:defRPr>
            </a:lvl3pPr>
            <a:lvl4pPr marL="1657350" indent="-285750" algn="l" defTabSz="914400" rtl="0" eaLnBrk="1" latinLnBrk="0" hangingPunct="1">
              <a:lnSpc>
                <a:spcPct val="90000"/>
              </a:lnSpc>
              <a:spcBef>
                <a:spcPts val="500"/>
              </a:spcBef>
              <a:buClr>
                <a:srgbClr val="999999"/>
              </a:buClr>
              <a:buFont typeface="Wingdings" panose="05000000000000000000" pitchFamily="2" charset="2"/>
              <a:buChar char="§"/>
              <a:defRPr sz="200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Clr>
                <a:srgbClr val="00AEEF"/>
              </a:buClr>
              <a:buFont typeface="Wingdings" panose="05000000000000000000" pitchFamily="2" charset="2"/>
              <a:buChar char="§"/>
              <a:defRPr sz="20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indent="0">
              <a:buNone/>
            </a:pPr>
            <a:r>
              <a:rPr lang="en-US">
                <a:latin typeface="Comic Sans MS" panose="030F0702030302020204" pitchFamily="66" charset="0"/>
              </a:rPr>
              <a:t>How it links to this unit...</a:t>
            </a:r>
            <a:endParaRPr lang="en-GB">
              <a:latin typeface="Comic Sans MS" panose="030F0702030302020204" pitchFamily="66" charset="0"/>
            </a:endParaRPr>
          </a:p>
        </p:txBody>
      </p:sp>
      <p:pic>
        <p:nvPicPr>
          <p:cNvPr id="8" name="Picture 7" descr="A close up of a sign&#10;&#10;Description automatically generated">
            <a:extLst>
              <a:ext uri="{FF2B5EF4-FFF2-40B4-BE49-F238E27FC236}">
                <a16:creationId xmlns:a16="http://schemas.microsoft.com/office/drawing/2014/main" id="{D951B8B2-099E-5843-B398-D482D3A5CCC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80617" y="198850"/>
            <a:ext cx="1643669" cy="2207980"/>
          </a:xfrm>
          <a:prstGeom prst="rect">
            <a:avLst/>
          </a:prstGeom>
        </p:spPr>
      </p:pic>
      <p:pic>
        <p:nvPicPr>
          <p:cNvPr id="4" name="Picture 3" descr="A circular emblem with text&#10;&#10;Description automatically generated with medium confidence">
            <a:extLst>
              <a:ext uri="{FF2B5EF4-FFF2-40B4-BE49-F238E27FC236}">
                <a16:creationId xmlns:a16="http://schemas.microsoft.com/office/drawing/2014/main" id="{5520B265-C9B5-AD4C-416B-64AF5ABCC78C}"/>
              </a:ext>
            </a:extLst>
          </p:cNvPr>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987554" y="50951"/>
            <a:ext cx="2225026" cy="2503779"/>
          </a:xfrm>
          <a:prstGeom prst="rect">
            <a:avLst/>
          </a:prstGeom>
        </p:spPr>
      </p:pic>
    </p:spTree>
    <p:extLst>
      <p:ext uri="{BB962C8B-B14F-4D97-AF65-F5344CB8AC3E}">
        <p14:creationId xmlns:p14="http://schemas.microsoft.com/office/powerpoint/2010/main" val="20459162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838201" y="131084"/>
            <a:ext cx="10515600" cy="723445"/>
          </a:xfrm>
        </p:spPr>
        <p:txBody>
          <a:bodyPr>
            <a:normAutofit/>
          </a:bodyPr>
          <a:lstStyle/>
          <a:p>
            <a:pPr algn="ctr"/>
            <a:r>
              <a:rPr lang="en-GB" sz="4000" dirty="0">
                <a:latin typeface="Comic Sans MS" panose="030F0702030302020204" pitchFamily="66" charset="0"/>
              </a:rPr>
              <a:t>Paper 4 - Writing</a:t>
            </a:r>
          </a:p>
        </p:txBody>
      </p:sp>
      <p:sp>
        <p:nvSpPr>
          <p:cNvPr id="5" name="Content Placeholder 2"/>
          <p:cNvSpPr>
            <a:spLocks noGrp="1"/>
          </p:cNvSpPr>
          <p:nvPr>
            <p:ph idx="1"/>
          </p:nvPr>
        </p:nvSpPr>
        <p:spPr>
          <a:xfrm>
            <a:off x="429695" y="1062348"/>
            <a:ext cx="11332611" cy="5435434"/>
          </a:xfrm>
        </p:spPr>
        <p:txBody>
          <a:bodyPr>
            <a:noAutofit/>
          </a:bodyPr>
          <a:lstStyle/>
          <a:p>
            <a:pPr marL="114300" indent="-114300">
              <a:spcBef>
                <a:spcPts val="300"/>
              </a:spcBef>
            </a:pPr>
            <a:endParaRPr lang="en-US" altLang="en-US" dirty="0">
              <a:latin typeface="Comic Sans MS" panose="030F0702030302020204" pitchFamily="66" charset="0"/>
            </a:endParaRPr>
          </a:p>
          <a:p>
            <a:pPr marL="0" indent="0">
              <a:buNone/>
            </a:pPr>
            <a:endParaRPr lang="en-GB" dirty="0"/>
          </a:p>
        </p:txBody>
      </p:sp>
      <p:sp>
        <p:nvSpPr>
          <p:cNvPr id="2" name="Rectangle: Rounded Corners 1">
            <a:extLst>
              <a:ext uri="{FF2B5EF4-FFF2-40B4-BE49-F238E27FC236}">
                <a16:creationId xmlns:a16="http://schemas.microsoft.com/office/drawing/2014/main" id="{736D4B8A-5045-2FF2-3532-9145A730EF70}"/>
              </a:ext>
            </a:extLst>
          </p:cNvPr>
          <p:cNvSpPr/>
          <p:nvPr/>
        </p:nvSpPr>
        <p:spPr>
          <a:xfrm>
            <a:off x="1328738" y="1085850"/>
            <a:ext cx="9715500" cy="105727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Written exam: 1 hour 10 minutes (F) 1 hour 15 minutes (H)</a:t>
            </a:r>
          </a:p>
          <a:p>
            <a:pPr algn="ctr"/>
            <a:r>
              <a:rPr lang="en-GB" dirty="0"/>
              <a:t>50 marks</a:t>
            </a:r>
          </a:p>
          <a:p>
            <a:pPr algn="ctr"/>
            <a:r>
              <a:rPr lang="en-GB" dirty="0"/>
              <a:t>25% of your GCSE</a:t>
            </a:r>
          </a:p>
        </p:txBody>
      </p:sp>
      <p:sp>
        <p:nvSpPr>
          <p:cNvPr id="3" name="Rectangle: Rounded Corners 2">
            <a:extLst>
              <a:ext uri="{FF2B5EF4-FFF2-40B4-BE49-F238E27FC236}">
                <a16:creationId xmlns:a16="http://schemas.microsoft.com/office/drawing/2014/main" id="{0F75CBF9-F71A-EE3C-E9B5-F88115EE7D8C}"/>
              </a:ext>
            </a:extLst>
          </p:cNvPr>
          <p:cNvSpPr/>
          <p:nvPr/>
        </p:nvSpPr>
        <p:spPr>
          <a:xfrm>
            <a:off x="1328738" y="2295525"/>
            <a:ext cx="9715500" cy="1057275"/>
          </a:xfrm>
          <a:prstGeom prst="round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457200" indent="-457200" algn="ctr">
              <a:buAutoNum type="arabicPlain" startAt="3"/>
            </a:pPr>
            <a:r>
              <a:rPr lang="en-GB" sz="2400" dirty="0">
                <a:solidFill>
                  <a:schemeClr val="tx1"/>
                </a:solidFill>
              </a:rPr>
              <a:t>Short writing task worth 25 marks (F)</a:t>
            </a:r>
          </a:p>
          <a:p>
            <a:pPr algn="ctr"/>
            <a:r>
              <a:rPr lang="en-GB" sz="2400" dirty="0">
                <a:solidFill>
                  <a:schemeClr val="tx1"/>
                </a:solidFill>
              </a:rPr>
              <a:t>(around 50 words, picture description, fill the gap)</a:t>
            </a:r>
          </a:p>
        </p:txBody>
      </p:sp>
      <p:sp>
        <p:nvSpPr>
          <p:cNvPr id="7" name="Rectangle: Rounded Corners 6">
            <a:extLst>
              <a:ext uri="{FF2B5EF4-FFF2-40B4-BE49-F238E27FC236}">
                <a16:creationId xmlns:a16="http://schemas.microsoft.com/office/drawing/2014/main" id="{DA697841-4641-22C3-7411-86FE4971821A}"/>
              </a:ext>
            </a:extLst>
          </p:cNvPr>
          <p:cNvSpPr/>
          <p:nvPr/>
        </p:nvSpPr>
        <p:spPr>
          <a:xfrm>
            <a:off x="1328738" y="3408590"/>
            <a:ext cx="9715500" cy="1057275"/>
          </a:xfrm>
          <a:prstGeom prst="round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Translation English to Spanish 10 marks (F)+(H)</a:t>
            </a:r>
          </a:p>
        </p:txBody>
      </p:sp>
      <p:sp>
        <p:nvSpPr>
          <p:cNvPr id="8" name="Rectangle: Rounded Corners 7">
            <a:extLst>
              <a:ext uri="{FF2B5EF4-FFF2-40B4-BE49-F238E27FC236}">
                <a16:creationId xmlns:a16="http://schemas.microsoft.com/office/drawing/2014/main" id="{BEB52B73-416C-DF60-C4A3-CF247E556F6E}"/>
              </a:ext>
            </a:extLst>
          </p:cNvPr>
          <p:cNvSpPr/>
          <p:nvPr/>
        </p:nvSpPr>
        <p:spPr>
          <a:xfrm>
            <a:off x="1328738" y="4521655"/>
            <a:ext cx="9715500" cy="1057275"/>
          </a:xfrm>
          <a:prstGeom prst="round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90 words writing 15 marks (F)+(H) </a:t>
            </a:r>
          </a:p>
        </p:txBody>
      </p:sp>
      <p:sp>
        <p:nvSpPr>
          <p:cNvPr id="9" name="Rectangle: Rounded Corners 8">
            <a:extLst>
              <a:ext uri="{FF2B5EF4-FFF2-40B4-BE49-F238E27FC236}">
                <a16:creationId xmlns:a16="http://schemas.microsoft.com/office/drawing/2014/main" id="{2B4B3BCC-8E2B-70E8-EF75-0DA51C75EDF2}"/>
              </a:ext>
            </a:extLst>
          </p:cNvPr>
          <p:cNvSpPr/>
          <p:nvPr/>
        </p:nvSpPr>
        <p:spPr>
          <a:xfrm>
            <a:off x="1328738" y="5648326"/>
            <a:ext cx="9715500" cy="1057275"/>
          </a:xfrm>
          <a:prstGeom prst="round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150 words writing 25 marks (H) </a:t>
            </a:r>
          </a:p>
        </p:txBody>
      </p:sp>
      <p:sp>
        <p:nvSpPr>
          <p:cNvPr id="6" name="Arrow: Right 5">
            <a:extLst>
              <a:ext uri="{FF2B5EF4-FFF2-40B4-BE49-F238E27FC236}">
                <a16:creationId xmlns:a16="http://schemas.microsoft.com/office/drawing/2014/main" id="{AD3479DC-5E13-037B-0CDA-9BB770241C0A}"/>
              </a:ext>
            </a:extLst>
          </p:cNvPr>
          <p:cNvSpPr/>
          <p:nvPr/>
        </p:nvSpPr>
        <p:spPr>
          <a:xfrm>
            <a:off x="2802193" y="4817469"/>
            <a:ext cx="978408" cy="48463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Arrow: Right 9">
            <a:extLst>
              <a:ext uri="{FF2B5EF4-FFF2-40B4-BE49-F238E27FC236}">
                <a16:creationId xmlns:a16="http://schemas.microsoft.com/office/drawing/2014/main" id="{CF0FF4C6-2402-2EE6-523A-2773589071BA}"/>
              </a:ext>
            </a:extLst>
          </p:cNvPr>
          <p:cNvSpPr/>
          <p:nvPr/>
        </p:nvSpPr>
        <p:spPr>
          <a:xfrm>
            <a:off x="2099186" y="3694911"/>
            <a:ext cx="978408" cy="48463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Arrow: Right 10">
            <a:extLst>
              <a:ext uri="{FF2B5EF4-FFF2-40B4-BE49-F238E27FC236}">
                <a16:creationId xmlns:a16="http://schemas.microsoft.com/office/drawing/2014/main" id="{CE34BFCE-D412-FD97-B259-3C26A22D234F}"/>
              </a:ext>
            </a:extLst>
          </p:cNvPr>
          <p:cNvSpPr/>
          <p:nvPr/>
        </p:nvSpPr>
        <p:spPr>
          <a:xfrm rot="12826873">
            <a:off x="8981767" y="3262883"/>
            <a:ext cx="978408" cy="48463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90901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7" grpId="0" animBg="1"/>
      <p:bldP spid="8" grpId="0" animBg="1"/>
      <p:bldP spid="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967E8E-70D5-5E98-A1BF-090D4D57ECBB}"/>
              </a:ext>
            </a:extLst>
          </p:cNvPr>
          <p:cNvSpPr>
            <a:spLocks noGrp="1"/>
          </p:cNvSpPr>
          <p:nvPr>
            <p:ph type="title"/>
          </p:nvPr>
        </p:nvSpPr>
        <p:spPr>
          <a:xfrm>
            <a:off x="2037080" y="854537"/>
            <a:ext cx="10515600" cy="1325563"/>
          </a:xfrm>
        </p:spPr>
        <p:txBody>
          <a:bodyPr/>
          <a:lstStyle/>
          <a:p>
            <a:r>
              <a:rPr lang="en-GB" dirty="0"/>
              <a:t>Fill the gap</a:t>
            </a:r>
          </a:p>
        </p:txBody>
      </p:sp>
      <p:pic>
        <p:nvPicPr>
          <p:cNvPr id="5" name="Picture 4">
            <a:extLst>
              <a:ext uri="{FF2B5EF4-FFF2-40B4-BE49-F238E27FC236}">
                <a16:creationId xmlns:a16="http://schemas.microsoft.com/office/drawing/2014/main" id="{B84AECEE-21B9-CE89-E4D6-F19E18F06398}"/>
              </a:ext>
            </a:extLst>
          </p:cNvPr>
          <p:cNvPicPr>
            <a:picLocks noChangeAspect="1"/>
          </p:cNvPicPr>
          <p:nvPr/>
        </p:nvPicPr>
        <p:blipFill>
          <a:blip r:embed="rId2"/>
          <a:stretch>
            <a:fillRect/>
          </a:stretch>
        </p:blipFill>
        <p:spPr>
          <a:xfrm>
            <a:off x="6132026" y="365125"/>
            <a:ext cx="5221774" cy="1814975"/>
          </a:xfrm>
          <a:prstGeom prst="rect">
            <a:avLst/>
          </a:prstGeom>
          <a:ln>
            <a:noFill/>
          </a:ln>
          <a:effectLst>
            <a:outerShdw blurRad="292100" dist="139700" dir="2700000" algn="tl" rotWithShape="0">
              <a:srgbClr val="333333">
                <a:alpha val="65000"/>
              </a:srgbClr>
            </a:outerShdw>
          </a:effectLst>
        </p:spPr>
      </p:pic>
      <p:sp>
        <p:nvSpPr>
          <p:cNvPr id="6" name="Rectangle 5">
            <a:extLst>
              <a:ext uri="{FF2B5EF4-FFF2-40B4-BE49-F238E27FC236}">
                <a16:creationId xmlns:a16="http://schemas.microsoft.com/office/drawing/2014/main" id="{327DD88A-F3C5-C55F-7A08-4C1F7D3F4394}"/>
              </a:ext>
            </a:extLst>
          </p:cNvPr>
          <p:cNvSpPr/>
          <p:nvPr/>
        </p:nvSpPr>
        <p:spPr>
          <a:xfrm>
            <a:off x="276167" y="2180100"/>
            <a:ext cx="12010426" cy="4031873"/>
          </a:xfrm>
          <a:prstGeom prst="rect">
            <a:avLst/>
          </a:prstGeom>
          <a:noFill/>
        </p:spPr>
        <p:txBody>
          <a:bodyPr wrap="square" lIns="91440" tIns="45720" rIns="91440" bIns="45720">
            <a:spAutoFit/>
          </a:bodyPr>
          <a:lstStyle/>
          <a:p>
            <a:pPr marL="514350" indent="-514350">
              <a:buAutoNum type="arabicPeriod"/>
            </a:pPr>
            <a:r>
              <a:rPr lang="en-GB" sz="3200" dirty="0">
                <a:ln w="0"/>
                <a:effectLst>
                  <a:outerShdw blurRad="38100" dist="19050" dir="2700000" algn="tl" rotWithShape="0">
                    <a:schemeClr val="dk1">
                      <a:alpha val="40000"/>
                    </a:schemeClr>
                  </a:outerShdw>
                </a:effectLst>
              </a:rPr>
              <a:t>This task has 5 sentences each worth 1 mark ( all task out of 5).</a:t>
            </a:r>
          </a:p>
          <a:p>
            <a:pPr marL="514350" indent="-514350">
              <a:buAutoNum type="arabicPeriod"/>
            </a:pPr>
            <a:r>
              <a:rPr lang="en-GB" sz="3200" b="0" cap="none" spc="0" dirty="0">
                <a:ln w="0"/>
                <a:solidFill>
                  <a:schemeClr val="tx1"/>
                </a:solidFill>
                <a:effectLst>
                  <a:outerShdw blurRad="38100" dist="19050" dir="2700000" algn="tl" rotWithShape="0">
                    <a:schemeClr val="dk1">
                      <a:alpha val="40000"/>
                    </a:schemeClr>
                  </a:outerShdw>
                </a:effectLst>
              </a:rPr>
              <a:t>You will be given 3 options  to choose from.</a:t>
            </a:r>
          </a:p>
          <a:p>
            <a:pPr marL="514350" indent="-514350">
              <a:buAutoNum type="arabicPeriod"/>
            </a:pPr>
            <a:r>
              <a:rPr lang="en-GB" sz="3200" dirty="0">
                <a:ln w="0"/>
                <a:effectLst>
                  <a:outerShdw blurRad="38100" dist="19050" dir="2700000" algn="tl" rotWithShape="0">
                    <a:schemeClr val="dk1">
                      <a:alpha val="40000"/>
                    </a:schemeClr>
                  </a:outerShdw>
                </a:effectLst>
              </a:rPr>
              <a:t>All words will be from the same kind of words ( verbs, adjectives, articles…)</a:t>
            </a:r>
          </a:p>
          <a:p>
            <a:pPr marL="514350" indent="-514350">
              <a:buAutoNum type="arabicPeriod"/>
            </a:pPr>
            <a:r>
              <a:rPr lang="en-GB" sz="3200" b="0" cap="none" spc="0" dirty="0">
                <a:ln w="0"/>
                <a:solidFill>
                  <a:schemeClr val="tx1"/>
                </a:solidFill>
                <a:effectLst>
                  <a:outerShdw blurRad="38100" dist="19050" dir="2700000" algn="tl" rotWithShape="0">
                    <a:schemeClr val="dk1">
                      <a:alpha val="40000"/>
                    </a:schemeClr>
                  </a:outerShdw>
                </a:effectLst>
              </a:rPr>
              <a:t>Verbs </a:t>
            </a:r>
            <a:r>
              <a:rPr lang="en-GB" sz="3200" dirty="0">
                <a:ln w="0"/>
                <a:effectLst>
                  <a:outerShdw blurRad="38100" dist="19050" dir="2700000" algn="tl" rotWithShape="0">
                    <a:schemeClr val="dk1">
                      <a:alpha val="40000"/>
                    </a:schemeClr>
                  </a:outerShdw>
                </a:effectLst>
              </a:rPr>
              <a:t>for pronoun I can appear in all tenses.</a:t>
            </a:r>
          </a:p>
          <a:p>
            <a:pPr marL="514350" indent="-514350">
              <a:buAutoNum type="arabicPeriod"/>
            </a:pPr>
            <a:r>
              <a:rPr lang="en-GB" sz="3200" b="0" cap="none" spc="0" dirty="0">
                <a:ln w="0"/>
                <a:solidFill>
                  <a:schemeClr val="tx1"/>
                </a:solidFill>
                <a:effectLst>
                  <a:outerShdw blurRad="38100" dist="19050" dir="2700000" algn="tl" rotWithShape="0">
                    <a:schemeClr val="dk1">
                      <a:alpha val="40000"/>
                    </a:schemeClr>
                  </a:outerShdw>
                </a:effectLst>
              </a:rPr>
              <a:t>All </a:t>
            </a:r>
            <a:r>
              <a:rPr lang="en-GB" sz="3200" dirty="0">
                <a:ln w="0"/>
                <a:effectLst>
                  <a:outerShdw blurRad="38100" dist="19050" dir="2700000" algn="tl" rotWithShape="0">
                    <a:schemeClr val="dk1">
                      <a:alpha val="40000"/>
                    </a:schemeClr>
                  </a:outerShdw>
                </a:effectLst>
              </a:rPr>
              <a:t>other pronouns will only be matches to present tense verbs.</a:t>
            </a:r>
          </a:p>
          <a:p>
            <a:pPr marL="514350" indent="-514350">
              <a:buAutoNum type="arabicPeriod"/>
            </a:pPr>
            <a:r>
              <a:rPr lang="en-GB" sz="3200" b="0" cap="none" spc="0" dirty="0">
                <a:ln w="0"/>
                <a:solidFill>
                  <a:schemeClr val="tx1"/>
                </a:solidFill>
                <a:effectLst>
                  <a:outerShdw blurRad="38100" dist="19050" dir="2700000" algn="tl" rotWithShape="0">
                    <a:schemeClr val="dk1">
                      <a:alpha val="40000"/>
                    </a:schemeClr>
                  </a:outerShdw>
                </a:effectLst>
              </a:rPr>
              <a:t>In most scenarios, </a:t>
            </a:r>
            <a:r>
              <a:rPr lang="en-GB" sz="3200" dirty="0">
                <a:ln w="0"/>
                <a:effectLst>
                  <a:outerShdw blurRad="38100" dist="19050" dir="2700000" algn="tl" rotWithShape="0">
                    <a:schemeClr val="dk1">
                      <a:alpha val="40000"/>
                    </a:schemeClr>
                  </a:outerShdw>
                </a:effectLst>
              </a:rPr>
              <a:t>feminine/masculine, singular/plural or present/past /future is what will indicate the right answer.</a:t>
            </a:r>
            <a:endParaRPr lang="en-GB" sz="3200" b="0"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8358434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756822-F44E-40F0-5C15-2378C3A62AC6}"/>
              </a:ext>
            </a:extLst>
          </p:cNvPr>
          <p:cNvSpPr>
            <a:spLocks noGrp="1"/>
          </p:cNvSpPr>
          <p:nvPr>
            <p:ph type="title"/>
          </p:nvPr>
        </p:nvSpPr>
        <p:spPr/>
        <p:txBody>
          <a:bodyPr/>
          <a:lstStyle/>
          <a:p>
            <a:r>
              <a:rPr lang="en-GB" dirty="0"/>
              <a:t>Choose the correct word </a:t>
            </a:r>
          </a:p>
        </p:txBody>
      </p:sp>
      <p:sp>
        <p:nvSpPr>
          <p:cNvPr id="3" name="Rounded Rectangle 7">
            <a:extLst>
              <a:ext uri="{FF2B5EF4-FFF2-40B4-BE49-F238E27FC236}">
                <a16:creationId xmlns:a16="http://schemas.microsoft.com/office/drawing/2014/main" id="{1B0FFC10-A7AA-AE88-2400-6CB3A8149943}"/>
              </a:ext>
            </a:extLst>
          </p:cNvPr>
          <p:cNvSpPr/>
          <p:nvPr/>
        </p:nvSpPr>
        <p:spPr>
          <a:xfrm>
            <a:off x="359193" y="6184489"/>
            <a:ext cx="11491446" cy="536595"/>
          </a:xfrm>
          <a:prstGeom prst="round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Extension: Translate into English</a:t>
            </a:r>
          </a:p>
        </p:txBody>
      </p:sp>
      <p:sp>
        <p:nvSpPr>
          <p:cNvPr id="6" name="Rectangle 5">
            <a:extLst>
              <a:ext uri="{FF2B5EF4-FFF2-40B4-BE49-F238E27FC236}">
                <a16:creationId xmlns:a16="http://schemas.microsoft.com/office/drawing/2014/main" id="{EEBDC466-358C-09CF-8EEC-D0CC03A3758B}"/>
              </a:ext>
            </a:extLst>
          </p:cNvPr>
          <p:cNvSpPr/>
          <p:nvPr/>
        </p:nvSpPr>
        <p:spPr>
          <a:xfrm>
            <a:off x="1928513" y="2256135"/>
            <a:ext cx="8334974" cy="923330"/>
          </a:xfrm>
          <a:prstGeom prst="rect">
            <a:avLst/>
          </a:prstGeom>
          <a:noFill/>
        </p:spPr>
        <p:txBody>
          <a:bodyPr wrap="none" lIns="91440" tIns="45720" rIns="91440" bIns="45720">
            <a:spAutoFit/>
          </a:bodyPr>
          <a:lstStyle/>
          <a:p>
            <a:pPr algn="ctr"/>
            <a:r>
              <a:rPr lang="en-GB" sz="5400" b="0" cap="none" spc="0" dirty="0">
                <a:ln w="0"/>
                <a:solidFill>
                  <a:schemeClr val="tx1"/>
                </a:solidFill>
                <a:effectLst>
                  <a:outerShdw blurRad="38100" dist="19050" dir="2700000" algn="tl" rotWithShape="0">
                    <a:schemeClr val="dk1">
                      <a:alpha val="40000"/>
                    </a:schemeClr>
                  </a:outerShdw>
                </a:effectLst>
              </a:rPr>
              <a:t>La </a:t>
            </a:r>
            <a:r>
              <a:rPr lang="en-GB" sz="5400" b="0" cap="none" spc="0" dirty="0" err="1">
                <a:ln w="0"/>
                <a:solidFill>
                  <a:schemeClr val="tx1"/>
                </a:solidFill>
                <a:effectLst>
                  <a:outerShdw blurRad="38100" dist="19050" dir="2700000" algn="tl" rotWithShape="0">
                    <a:schemeClr val="dk1">
                      <a:alpha val="40000"/>
                    </a:schemeClr>
                  </a:outerShdw>
                </a:effectLst>
              </a:rPr>
              <a:t>chica</a:t>
            </a:r>
            <a:r>
              <a:rPr lang="en-GB" sz="5400" b="0" cap="none" spc="0" dirty="0">
                <a:ln w="0"/>
                <a:solidFill>
                  <a:schemeClr val="tx1"/>
                </a:solidFill>
                <a:effectLst>
                  <a:outerShdw blurRad="38100" dist="19050" dir="2700000" algn="tl" rotWithShape="0">
                    <a:schemeClr val="dk1">
                      <a:alpha val="40000"/>
                    </a:schemeClr>
                  </a:outerShdw>
                </a:effectLst>
              </a:rPr>
              <a:t> ______ quince </a:t>
            </a:r>
            <a:r>
              <a:rPr lang="en-GB" sz="5400" b="0" cap="none" spc="0" dirty="0" err="1">
                <a:ln w="0"/>
                <a:solidFill>
                  <a:schemeClr val="tx1"/>
                </a:solidFill>
                <a:effectLst>
                  <a:outerShdw blurRad="38100" dist="19050" dir="2700000" algn="tl" rotWithShape="0">
                    <a:schemeClr val="dk1">
                      <a:alpha val="40000"/>
                    </a:schemeClr>
                  </a:outerShdw>
                </a:effectLst>
              </a:rPr>
              <a:t>años</a:t>
            </a:r>
            <a:r>
              <a:rPr lang="en-GB" sz="5400" b="0" cap="none" spc="0" dirty="0">
                <a:ln w="0"/>
                <a:solidFill>
                  <a:schemeClr val="tx1"/>
                </a:solidFill>
                <a:effectLst>
                  <a:outerShdw blurRad="38100" dist="19050" dir="2700000" algn="tl" rotWithShape="0">
                    <a:schemeClr val="dk1">
                      <a:alpha val="40000"/>
                    </a:schemeClr>
                  </a:outerShdw>
                </a:effectLst>
              </a:rPr>
              <a:t>.</a:t>
            </a:r>
          </a:p>
        </p:txBody>
      </p:sp>
      <p:graphicFrame>
        <p:nvGraphicFramePr>
          <p:cNvPr id="7" name="Table 6">
            <a:extLst>
              <a:ext uri="{FF2B5EF4-FFF2-40B4-BE49-F238E27FC236}">
                <a16:creationId xmlns:a16="http://schemas.microsoft.com/office/drawing/2014/main" id="{1B4EDB8C-8B9F-1FEA-CD96-A938CB2BE562}"/>
              </a:ext>
            </a:extLst>
          </p:cNvPr>
          <p:cNvGraphicFramePr>
            <a:graphicFrameLocks noGrp="1"/>
          </p:cNvGraphicFramePr>
          <p:nvPr>
            <p:extLst>
              <p:ext uri="{D42A27DB-BD31-4B8C-83A1-F6EECF244321}">
                <p14:modId xmlns:p14="http://schemas.microsoft.com/office/powerpoint/2010/main" val="427498473"/>
              </p:ext>
            </p:extLst>
          </p:nvPr>
        </p:nvGraphicFramePr>
        <p:xfrm>
          <a:off x="1928513" y="4125716"/>
          <a:ext cx="8127999" cy="923329"/>
        </p:xfrm>
        <a:graphic>
          <a:graphicData uri="http://schemas.openxmlformats.org/drawingml/2006/table">
            <a:tbl>
              <a:tblPr firstRow="1" bandRow="1">
                <a:tableStyleId>{5C22544A-7EE6-4342-B048-85BDC9FD1C3A}</a:tableStyleId>
              </a:tblPr>
              <a:tblGrid>
                <a:gridCol w="2709333">
                  <a:extLst>
                    <a:ext uri="{9D8B030D-6E8A-4147-A177-3AD203B41FA5}">
                      <a16:colId xmlns:a16="http://schemas.microsoft.com/office/drawing/2014/main" val="2248830699"/>
                    </a:ext>
                  </a:extLst>
                </a:gridCol>
                <a:gridCol w="2709333">
                  <a:extLst>
                    <a:ext uri="{9D8B030D-6E8A-4147-A177-3AD203B41FA5}">
                      <a16:colId xmlns:a16="http://schemas.microsoft.com/office/drawing/2014/main" val="3748962577"/>
                    </a:ext>
                  </a:extLst>
                </a:gridCol>
                <a:gridCol w="2709333">
                  <a:extLst>
                    <a:ext uri="{9D8B030D-6E8A-4147-A177-3AD203B41FA5}">
                      <a16:colId xmlns:a16="http://schemas.microsoft.com/office/drawing/2014/main" val="2788133799"/>
                    </a:ext>
                  </a:extLst>
                </a:gridCol>
              </a:tblGrid>
              <a:tr h="923329">
                <a:tc>
                  <a:txBody>
                    <a:bodyPr/>
                    <a:lstStyle/>
                    <a:p>
                      <a:pPr algn="ctr"/>
                      <a:r>
                        <a:rPr lang="en-GB" sz="3200" dirty="0" err="1"/>
                        <a:t>tengo</a:t>
                      </a:r>
                      <a:endParaRPr lang="en-GB" sz="3200" dirty="0"/>
                    </a:p>
                  </a:txBody>
                  <a:tcPr/>
                </a:tc>
                <a:tc>
                  <a:txBody>
                    <a:bodyPr/>
                    <a:lstStyle/>
                    <a:p>
                      <a:pPr algn="ctr"/>
                      <a:r>
                        <a:rPr lang="en-GB" sz="3200" dirty="0" err="1"/>
                        <a:t>tiene</a:t>
                      </a:r>
                      <a:endParaRPr lang="en-GB" sz="3200" dirty="0"/>
                    </a:p>
                  </a:txBody>
                  <a:tcPr/>
                </a:tc>
                <a:tc>
                  <a:txBody>
                    <a:bodyPr/>
                    <a:lstStyle/>
                    <a:p>
                      <a:pPr algn="ctr"/>
                      <a:r>
                        <a:rPr lang="en-GB" sz="3200" dirty="0" err="1"/>
                        <a:t>tenéis</a:t>
                      </a:r>
                      <a:endParaRPr lang="en-GB" sz="3200" dirty="0"/>
                    </a:p>
                  </a:txBody>
                  <a:tcPr/>
                </a:tc>
                <a:extLst>
                  <a:ext uri="{0D108BD9-81ED-4DB2-BD59-A6C34878D82A}">
                    <a16:rowId xmlns:a16="http://schemas.microsoft.com/office/drawing/2014/main" val="3709812409"/>
                  </a:ext>
                </a:extLst>
              </a:tr>
            </a:tbl>
          </a:graphicData>
        </a:graphic>
      </p:graphicFrame>
    </p:spTree>
    <p:extLst>
      <p:ext uri="{BB962C8B-B14F-4D97-AF65-F5344CB8AC3E}">
        <p14:creationId xmlns:p14="http://schemas.microsoft.com/office/powerpoint/2010/main" val="31819223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11CD69-0089-0278-8111-1C501484E43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9D776A6-D153-CF1D-1711-7C32112B9011}"/>
              </a:ext>
            </a:extLst>
          </p:cNvPr>
          <p:cNvSpPr>
            <a:spLocks noGrp="1"/>
          </p:cNvSpPr>
          <p:nvPr>
            <p:ph type="title"/>
          </p:nvPr>
        </p:nvSpPr>
        <p:spPr/>
        <p:txBody>
          <a:bodyPr/>
          <a:lstStyle/>
          <a:p>
            <a:r>
              <a:rPr lang="en-GB" dirty="0"/>
              <a:t>Choose the correct word </a:t>
            </a:r>
          </a:p>
        </p:txBody>
      </p:sp>
      <p:sp>
        <p:nvSpPr>
          <p:cNvPr id="3" name="Rounded Rectangle 7">
            <a:extLst>
              <a:ext uri="{FF2B5EF4-FFF2-40B4-BE49-F238E27FC236}">
                <a16:creationId xmlns:a16="http://schemas.microsoft.com/office/drawing/2014/main" id="{1B492625-9A21-136E-E272-2E8EA46F93DB}"/>
              </a:ext>
            </a:extLst>
          </p:cNvPr>
          <p:cNvSpPr/>
          <p:nvPr/>
        </p:nvSpPr>
        <p:spPr>
          <a:xfrm>
            <a:off x="359193" y="6184489"/>
            <a:ext cx="11491446" cy="536595"/>
          </a:xfrm>
          <a:prstGeom prst="round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rgbClr val="00B050"/>
                </a:solidFill>
              </a:rPr>
              <a:t>Extension: The girl has fifteen years old.</a:t>
            </a:r>
          </a:p>
        </p:txBody>
      </p:sp>
      <p:sp>
        <p:nvSpPr>
          <p:cNvPr id="6" name="Rectangle 5">
            <a:extLst>
              <a:ext uri="{FF2B5EF4-FFF2-40B4-BE49-F238E27FC236}">
                <a16:creationId xmlns:a16="http://schemas.microsoft.com/office/drawing/2014/main" id="{305A8345-67CE-C3E7-B9F4-BBA15708FEB2}"/>
              </a:ext>
            </a:extLst>
          </p:cNvPr>
          <p:cNvSpPr/>
          <p:nvPr/>
        </p:nvSpPr>
        <p:spPr>
          <a:xfrm>
            <a:off x="1928513" y="2256135"/>
            <a:ext cx="8334974" cy="923330"/>
          </a:xfrm>
          <a:prstGeom prst="rect">
            <a:avLst/>
          </a:prstGeom>
          <a:noFill/>
        </p:spPr>
        <p:txBody>
          <a:bodyPr wrap="none" lIns="91440" tIns="45720" rIns="91440" bIns="45720">
            <a:spAutoFit/>
          </a:bodyPr>
          <a:lstStyle/>
          <a:p>
            <a:pPr algn="ctr"/>
            <a:r>
              <a:rPr lang="en-GB" sz="5400" b="0" cap="none" spc="0" dirty="0">
                <a:ln w="0"/>
                <a:solidFill>
                  <a:schemeClr val="tx1"/>
                </a:solidFill>
                <a:effectLst>
                  <a:outerShdw blurRad="38100" dist="19050" dir="2700000" algn="tl" rotWithShape="0">
                    <a:schemeClr val="dk1">
                      <a:alpha val="40000"/>
                    </a:schemeClr>
                  </a:outerShdw>
                </a:effectLst>
              </a:rPr>
              <a:t>La </a:t>
            </a:r>
            <a:r>
              <a:rPr lang="en-GB" sz="5400" b="0" cap="none" spc="0" dirty="0" err="1">
                <a:ln w="0"/>
                <a:solidFill>
                  <a:schemeClr val="tx1"/>
                </a:solidFill>
                <a:effectLst>
                  <a:outerShdw blurRad="38100" dist="19050" dir="2700000" algn="tl" rotWithShape="0">
                    <a:schemeClr val="dk1">
                      <a:alpha val="40000"/>
                    </a:schemeClr>
                  </a:outerShdw>
                </a:effectLst>
              </a:rPr>
              <a:t>chica</a:t>
            </a:r>
            <a:r>
              <a:rPr lang="en-GB" sz="5400" b="0" cap="none" spc="0" dirty="0">
                <a:ln w="0"/>
                <a:solidFill>
                  <a:schemeClr val="tx1"/>
                </a:solidFill>
                <a:effectLst>
                  <a:outerShdw blurRad="38100" dist="19050" dir="2700000" algn="tl" rotWithShape="0">
                    <a:schemeClr val="dk1">
                      <a:alpha val="40000"/>
                    </a:schemeClr>
                  </a:outerShdw>
                </a:effectLst>
              </a:rPr>
              <a:t> ______ quince </a:t>
            </a:r>
            <a:r>
              <a:rPr lang="en-GB" sz="5400" b="0" cap="none" spc="0" dirty="0" err="1">
                <a:ln w="0"/>
                <a:solidFill>
                  <a:schemeClr val="tx1"/>
                </a:solidFill>
                <a:effectLst>
                  <a:outerShdw blurRad="38100" dist="19050" dir="2700000" algn="tl" rotWithShape="0">
                    <a:schemeClr val="dk1">
                      <a:alpha val="40000"/>
                    </a:schemeClr>
                  </a:outerShdw>
                </a:effectLst>
              </a:rPr>
              <a:t>años</a:t>
            </a:r>
            <a:r>
              <a:rPr lang="en-GB" sz="5400" b="0" cap="none" spc="0" dirty="0">
                <a:ln w="0"/>
                <a:solidFill>
                  <a:schemeClr val="tx1"/>
                </a:solidFill>
                <a:effectLst>
                  <a:outerShdw blurRad="38100" dist="19050" dir="2700000" algn="tl" rotWithShape="0">
                    <a:schemeClr val="dk1">
                      <a:alpha val="40000"/>
                    </a:schemeClr>
                  </a:outerShdw>
                </a:effectLst>
              </a:rPr>
              <a:t>.</a:t>
            </a:r>
          </a:p>
        </p:txBody>
      </p:sp>
      <p:graphicFrame>
        <p:nvGraphicFramePr>
          <p:cNvPr id="7" name="Table 6">
            <a:extLst>
              <a:ext uri="{FF2B5EF4-FFF2-40B4-BE49-F238E27FC236}">
                <a16:creationId xmlns:a16="http://schemas.microsoft.com/office/drawing/2014/main" id="{E42DEBEA-D000-89AC-E3A7-BF04173B920B}"/>
              </a:ext>
            </a:extLst>
          </p:cNvPr>
          <p:cNvGraphicFramePr>
            <a:graphicFrameLocks noGrp="1"/>
          </p:cNvGraphicFramePr>
          <p:nvPr>
            <p:extLst>
              <p:ext uri="{D42A27DB-BD31-4B8C-83A1-F6EECF244321}">
                <p14:modId xmlns:p14="http://schemas.microsoft.com/office/powerpoint/2010/main" val="787272202"/>
              </p:ext>
            </p:extLst>
          </p:nvPr>
        </p:nvGraphicFramePr>
        <p:xfrm>
          <a:off x="1928513" y="4125716"/>
          <a:ext cx="8127999" cy="923329"/>
        </p:xfrm>
        <a:graphic>
          <a:graphicData uri="http://schemas.openxmlformats.org/drawingml/2006/table">
            <a:tbl>
              <a:tblPr firstRow="1" bandRow="1">
                <a:tableStyleId>{5C22544A-7EE6-4342-B048-85BDC9FD1C3A}</a:tableStyleId>
              </a:tblPr>
              <a:tblGrid>
                <a:gridCol w="2709333">
                  <a:extLst>
                    <a:ext uri="{9D8B030D-6E8A-4147-A177-3AD203B41FA5}">
                      <a16:colId xmlns:a16="http://schemas.microsoft.com/office/drawing/2014/main" val="2248830699"/>
                    </a:ext>
                  </a:extLst>
                </a:gridCol>
                <a:gridCol w="2709333">
                  <a:extLst>
                    <a:ext uri="{9D8B030D-6E8A-4147-A177-3AD203B41FA5}">
                      <a16:colId xmlns:a16="http://schemas.microsoft.com/office/drawing/2014/main" val="3748962577"/>
                    </a:ext>
                  </a:extLst>
                </a:gridCol>
                <a:gridCol w="2709333">
                  <a:extLst>
                    <a:ext uri="{9D8B030D-6E8A-4147-A177-3AD203B41FA5}">
                      <a16:colId xmlns:a16="http://schemas.microsoft.com/office/drawing/2014/main" val="2788133799"/>
                    </a:ext>
                  </a:extLst>
                </a:gridCol>
              </a:tblGrid>
              <a:tr h="923329">
                <a:tc>
                  <a:txBody>
                    <a:bodyPr/>
                    <a:lstStyle/>
                    <a:p>
                      <a:pPr algn="ctr"/>
                      <a:r>
                        <a:rPr lang="en-GB" sz="3200" dirty="0" err="1"/>
                        <a:t>tengo</a:t>
                      </a:r>
                      <a:endParaRPr lang="en-GB" sz="3200" dirty="0"/>
                    </a:p>
                  </a:txBody>
                  <a:tcPr/>
                </a:tc>
                <a:tc>
                  <a:txBody>
                    <a:bodyPr/>
                    <a:lstStyle/>
                    <a:p>
                      <a:pPr algn="ctr"/>
                      <a:r>
                        <a:rPr lang="en-GB" sz="3200" dirty="0" err="1"/>
                        <a:t>tiene</a:t>
                      </a:r>
                      <a:endParaRPr lang="en-GB" sz="3200" dirty="0"/>
                    </a:p>
                  </a:txBody>
                  <a:tcPr>
                    <a:solidFill>
                      <a:schemeClr val="accent6">
                        <a:lumMod val="75000"/>
                      </a:schemeClr>
                    </a:solidFill>
                  </a:tcPr>
                </a:tc>
                <a:tc>
                  <a:txBody>
                    <a:bodyPr/>
                    <a:lstStyle/>
                    <a:p>
                      <a:pPr algn="ctr"/>
                      <a:r>
                        <a:rPr lang="en-GB" sz="3200" dirty="0" err="1"/>
                        <a:t>tenéis</a:t>
                      </a:r>
                      <a:endParaRPr lang="en-GB" sz="3200" dirty="0"/>
                    </a:p>
                  </a:txBody>
                  <a:tcPr/>
                </a:tc>
                <a:extLst>
                  <a:ext uri="{0D108BD9-81ED-4DB2-BD59-A6C34878D82A}">
                    <a16:rowId xmlns:a16="http://schemas.microsoft.com/office/drawing/2014/main" val="3709812409"/>
                  </a:ext>
                </a:extLst>
              </a:tr>
            </a:tbl>
          </a:graphicData>
        </a:graphic>
      </p:graphicFrame>
    </p:spTree>
    <p:extLst>
      <p:ext uri="{BB962C8B-B14F-4D97-AF65-F5344CB8AC3E}">
        <p14:creationId xmlns:p14="http://schemas.microsoft.com/office/powerpoint/2010/main" val="39989858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8CE1DD-89AE-DA60-C2FA-E4EE8EA35EE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E052150-AF98-2C9E-62C1-93A1DDD7AD0A}"/>
              </a:ext>
            </a:extLst>
          </p:cNvPr>
          <p:cNvSpPr>
            <a:spLocks noGrp="1"/>
          </p:cNvSpPr>
          <p:nvPr>
            <p:ph type="title"/>
          </p:nvPr>
        </p:nvSpPr>
        <p:spPr/>
        <p:txBody>
          <a:bodyPr/>
          <a:lstStyle/>
          <a:p>
            <a:r>
              <a:rPr lang="en-GB" dirty="0"/>
              <a:t>Choose the correct word </a:t>
            </a:r>
          </a:p>
        </p:txBody>
      </p:sp>
      <p:sp>
        <p:nvSpPr>
          <p:cNvPr id="3" name="Rounded Rectangle 7">
            <a:extLst>
              <a:ext uri="{FF2B5EF4-FFF2-40B4-BE49-F238E27FC236}">
                <a16:creationId xmlns:a16="http://schemas.microsoft.com/office/drawing/2014/main" id="{6FACAA31-2D4B-2818-09B2-DEE6EC4B1A59}"/>
              </a:ext>
            </a:extLst>
          </p:cNvPr>
          <p:cNvSpPr/>
          <p:nvPr/>
        </p:nvSpPr>
        <p:spPr>
          <a:xfrm>
            <a:off x="359193" y="6184489"/>
            <a:ext cx="11491446" cy="536595"/>
          </a:xfrm>
          <a:prstGeom prst="round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Extension: Translate into English</a:t>
            </a:r>
          </a:p>
        </p:txBody>
      </p:sp>
      <p:sp>
        <p:nvSpPr>
          <p:cNvPr id="6" name="Rectangle 5">
            <a:extLst>
              <a:ext uri="{FF2B5EF4-FFF2-40B4-BE49-F238E27FC236}">
                <a16:creationId xmlns:a16="http://schemas.microsoft.com/office/drawing/2014/main" id="{1550AC06-E3E4-F6CC-A63C-B3E970846776}"/>
              </a:ext>
            </a:extLst>
          </p:cNvPr>
          <p:cNvSpPr/>
          <p:nvPr/>
        </p:nvSpPr>
        <p:spPr>
          <a:xfrm>
            <a:off x="2090135" y="2256135"/>
            <a:ext cx="8011744" cy="923330"/>
          </a:xfrm>
          <a:prstGeom prst="rect">
            <a:avLst/>
          </a:prstGeom>
          <a:noFill/>
        </p:spPr>
        <p:txBody>
          <a:bodyPr wrap="none" lIns="91440" tIns="45720" rIns="91440" bIns="45720">
            <a:spAutoFit/>
          </a:bodyPr>
          <a:lstStyle/>
          <a:p>
            <a:pPr algn="ctr"/>
            <a:r>
              <a:rPr lang="en-GB" sz="5400" b="0" cap="none" spc="0" dirty="0">
                <a:ln w="0"/>
                <a:solidFill>
                  <a:schemeClr val="tx1"/>
                </a:solidFill>
                <a:effectLst>
                  <a:outerShdw blurRad="38100" dist="19050" dir="2700000" algn="tl" rotWithShape="0">
                    <a:schemeClr val="dk1">
                      <a:alpha val="40000"/>
                    </a:schemeClr>
                  </a:outerShdw>
                </a:effectLst>
              </a:rPr>
              <a:t>Tengo </a:t>
            </a:r>
            <a:r>
              <a:rPr lang="en-GB" sz="5400" b="0" cap="none" spc="0" dirty="0" err="1">
                <a:ln w="0"/>
                <a:solidFill>
                  <a:schemeClr val="tx1"/>
                </a:solidFill>
                <a:effectLst>
                  <a:outerShdw blurRad="38100" dist="19050" dir="2700000" algn="tl" rotWithShape="0">
                    <a:schemeClr val="dk1">
                      <a:alpha val="40000"/>
                    </a:schemeClr>
                  </a:outerShdw>
                </a:effectLst>
              </a:rPr>
              <a:t>el</a:t>
            </a:r>
            <a:r>
              <a:rPr lang="en-GB" sz="5400" b="0" cap="none" spc="0" dirty="0">
                <a:ln w="0"/>
                <a:solidFill>
                  <a:schemeClr val="tx1"/>
                </a:solidFill>
                <a:effectLst>
                  <a:outerShdw blurRad="38100" dist="19050" dir="2700000" algn="tl" rotWithShape="0">
                    <a:schemeClr val="dk1">
                      <a:alpha val="40000"/>
                    </a:schemeClr>
                  </a:outerShdw>
                </a:effectLst>
              </a:rPr>
              <a:t> </a:t>
            </a:r>
            <a:r>
              <a:rPr lang="en-GB" sz="5400" b="0" cap="none" spc="0" dirty="0" err="1">
                <a:ln w="0"/>
                <a:solidFill>
                  <a:schemeClr val="tx1"/>
                </a:solidFill>
                <a:effectLst>
                  <a:outerShdw blurRad="38100" dist="19050" dir="2700000" algn="tl" rotWithShape="0">
                    <a:schemeClr val="dk1">
                      <a:alpha val="40000"/>
                    </a:schemeClr>
                  </a:outerShdw>
                </a:effectLst>
              </a:rPr>
              <a:t>pelo</a:t>
            </a:r>
            <a:r>
              <a:rPr lang="en-GB" sz="5400" b="0" cap="none" spc="0" dirty="0">
                <a:ln w="0"/>
                <a:solidFill>
                  <a:schemeClr val="tx1"/>
                </a:solidFill>
                <a:effectLst>
                  <a:outerShdw blurRad="38100" dist="19050" dir="2700000" algn="tl" rotWithShape="0">
                    <a:schemeClr val="dk1">
                      <a:alpha val="40000"/>
                    </a:schemeClr>
                  </a:outerShdw>
                </a:effectLst>
              </a:rPr>
              <a:t>______ y largo</a:t>
            </a:r>
          </a:p>
        </p:txBody>
      </p:sp>
      <p:graphicFrame>
        <p:nvGraphicFramePr>
          <p:cNvPr id="7" name="Table 6">
            <a:extLst>
              <a:ext uri="{FF2B5EF4-FFF2-40B4-BE49-F238E27FC236}">
                <a16:creationId xmlns:a16="http://schemas.microsoft.com/office/drawing/2014/main" id="{0144708A-9AE7-98E6-A514-F725851BFCC5}"/>
              </a:ext>
            </a:extLst>
          </p:cNvPr>
          <p:cNvGraphicFramePr>
            <a:graphicFrameLocks noGrp="1"/>
          </p:cNvGraphicFramePr>
          <p:nvPr>
            <p:extLst>
              <p:ext uri="{D42A27DB-BD31-4B8C-83A1-F6EECF244321}">
                <p14:modId xmlns:p14="http://schemas.microsoft.com/office/powerpoint/2010/main" val="3824841675"/>
              </p:ext>
            </p:extLst>
          </p:nvPr>
        </p:nvGraphicFramePr>
        <p:xfrm>
          <a:off x="1928513" y="4125716"/>
          <a:ext cx="8127999" cy="923329"/>
        </p:xfrm>
        <a:graphic>
          <a:graphicData uri="http://schemas.openxmlformats.org/drawingml/2006/table">
            <a:tbl>
              <a:tblPr firstRow="1" bandRow="1">
                <a:tableStyleId>{5C22544A-7EE6-4342-B048-85BDC9FD1C3A}</a:tableStyleId>
              </a:tblPr>
              <a:tblGrid>
                <a:gridCol w="2709333">
                  <a:extLst>
                    <a:ext uri="{9D8B030D-6E8A-4147-A177-3AD203B41FA5}">
                      <a16:colId xmlns:a16="http://schemas.microsoft.com/office/drawing/2014/main" val="2248830699"/>
                    </a:ext>
                  </a:extLst>
                </a:gridCol>
                <a:gridCol w="2709333">
                  <a:extLst>
                    <a:ext uri="{9D8B030D-6E8A-4147-A177-3AD203B41FA5}">
                      <a16:colId xmlns:a16="http://schemas.microsoft.com/office/drawing/2014/main" val="3748962577"/>
                    </a:ext>
                  </a:extLst>
                </a:gridCol>
                <a:gridCol w="2709333">
                  <a:extLst>
                    <a:ext uri="{9D8B030D-6E8A-4147-A177-3AD203B41FA5}">
                      <a16:colId xmlns:a16="http://schemas.microsoft.com/office/drawing/2014/main" val="2788133799"/>
                    </a:ext>
                  </a:extLst>
                </a:gridCol>
              </a:tblGrid>
              <a:tr h="923329">
                <a:tc>
                  <a:txBody>
                    <a:bodyPr/>
                    <a:lstStyle/>
                    <a:p>
                      <a:pPr algn="ctr"/>
                      <a:r>
                        <a:rPr lang="en-GB" sz="3200" dirty="0" err="1"/>
                        <a:t>marrón</a:t>
                      </a:r>
                      <a:endParaRPr lang="en-GB" sz="3200" dirty="0"/>
                    </a:p>
                  </a:txBody>
                  <a:tcPr/>
                </a:tc>
                <a:tc>
                  <a:txBody>
                    <a:bodyPr/>
                    <a:lstStyle/>
                    <a:p>
                      <a:pPr algn="ctr"/>
                      <a:r>
                        <a:rPr lang="en-GB" sz="3200" dirty="0" err="1"/>
                        <a:t>rubios</a:t>
                      </a:r>
                      <a:endParaRPr lang="en-GB" sz="3200" dirty="0"/>
                    </a:p>
                  </a:txBody>
                  <a:tcPr/>
                </a:tc>
                <a:tc>
                  <a:txBody>
                    <a:bodyPr/>
                    <a:lstStyle/>
                    <a:p>
                      <a:pPr algn="ctr"/>
                      <a:r>
                        <a:rPr lang="en-GB" sz="3200" dirty="0" err="1"/>
                        <a:t>verdes</a:t>
                      </a:r>
                      <a:endParaRPr lang="en-GB" sz="3200" dirty="0"/>
                    </a:p>
                  </a:txBody>
                  <a:tcPr/>
                </a:tc>
                <a:extLst>
                  <a:ext uri="{0D108BD9-81ED-4DB2-BD59-A6C34878D82A}">
                    <a16:rowId xmlns:a16="http://schemas.microsoft.com/office/drawing/2014/main" val="3709812409"/>
                  </a:ext>
                </a:extLst>
              </a:tr>
            </a:tbl>
          </a:graphicData>
        </a:graphic>
      </p:graphicFrame>
    </p:spTree>
    <p:extLst>
      <p:ext uri="{BB962C8B-B14F-4D97-AF65-F5344CB8AC3E}">
        <p14:creationId xmlns:p14="http://schemas.microsoft.com/office/powerpoint/2010/main" val="3358441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56530E-05FA-5CB1-9273-9A249D33B78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2250AA0-B740-7181-FFF0-8C77E39911C0}"/>
              </a:ext>
            </a:extLst>
          </p:cNvPr>
          <p:cNvSpPr>
            <a:spLocks noGrp="1"/>
          </p:cNvSpPr>
          <p:nvPr>
            <p:ph type="title"/>
          </p:nvPr>
        </p:nvSpPr>
        <p:spPr/>
        <p:txBody>
          <a:bodyPr/>
          <a:lstStyle/>
          <a:p>
            <a:r>
              <a:rPr lang="en-GB" dirty="0"/>
              <a:t>Choose the correct word </a:t>
            </a:r>
          </a:p>
        </p:txBody>
      </p:sp>
      <p:sp>
        <p:nvSpPr>
          <p:cNvPr id="3" name="Rounded Rectangle 7">
            <a:extLst>
              <a:ext uri="{FF2B5EF4-FFF2-40B4-BE49-F238E27FC236}">
                <a16:creationId xmlns:a16="http://schemas.microsoft.com/office/drawing/2014/main" id="{3459FA86-C27A-5B11-0B7F-5FA329383E8E}"/>
              </a:ext>
            </a:extLst>
          </p:cNvPr>
          <p:cNvSpPr/>
          <p:nvPr/>
        </p:nvSpPr>
        <p:spPr>
          <a:xfrm>
            <a:off x="359193" y="6184489"/>
            <a:ext cx="11491446" cy="536595"/>
          </a:xfrm>
          <a:prstGeom prst="round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rgbClr val="00B050"/>
                </a:solidFill>
              </a:rPr>
              <a:t>Extension: I have brown and long hair.</a:t>
            </a:r>
          </a:p>
        </p:txBody>
      </p:sp>
      <p:sp>
        <p:nvSpPr>
          <p:cNvPr id="6" name="Rectangle 5">
            <a:extLst>
              <a:ext uri="{FF2B5EF4-FFF2-40B4-BE49-F238E27FC236}">
                <a16:creationId xmlns:a16="http://schemas.microsoft.com/office/drawing/2014/main" id="{DE2F2CDE-D29A-7EE6-B02F-95159A8DA0D1}"/>
              </a:ext>
            </a:extLst>
          </p:cNvPr>
          <p:cNvSpPr/>
          <p:nvPr/>
        </p:nvSpPr>
        <p:spPr>
          <a:xfrm>
            <a:off x="2090135" y="2256135"/>
            <a:ext cx="8011744" cy="923330"/>
          </a:xfrm>
          <a:prstGeom prst="rect">
            <a:avLst/>
          </a:prstGeom>
          <a:noFill/>
        </p:spPr>
        <p:txBody>
          <a:bodyPr wrap="none" lIns="91440" tIns="45720" rIns="91440" bIns="45720">
            <a:spAutoFit/>
          </a:bodyPr>
          <a:lstStyle/>
          <a:p>
            <a:pPr algn="ctr"/>
            <a:r>
              <a:rPr lang="en-GB" sz="5400" b="0" cap="none" spc="0" dirty="0">
                <a:ln w="0"/>
                <a:solidFill>
                  <a:schemeClr val="tx1"/>
                </a:solidFill>
                <a:effectLst>
                  <a:outerShdw blurRad="38100" dist="19050" dir="2700000" algn="tl" rotWithShape="0">
                    <a:schemeClr val="dk1">
                      <a:alpha val="40000"/>
                    </a:schemeClr>
                  </a:outerShdw>
                </a:effectLst>
              </a:rPr>
              <a:t>Tengo </a:t>
            </a:r>
            <a:r>
              <a:rPr lang="en-GB" sz="5400" b="0" cap="none" spc="0" dirty="0" err="1">
                <a:ln w="0"/>
                <a:solidFill>
                  <a:schemeClr val="tx1"/>
                </a:solidFill>
                <a:effectLst>
                  <a:outerShdw blurRad="38100" dist="19050" dir="2700000" algn="tl" rotWithShape="0">
                    <a:schemeClr val="dk1">
                      <a:alpha val="40000"/>
                    </a:schemeClr>
                  </a:outerShdw>
                </a:effectLst>
              </a:rPr>
              <a:t>el</a:t>
            </a:r>
            <a:r>
              <a:rPr lang="en-GB" sz="5400" b="0" cap="none" spc="0" dirty="0">
                <a:ln w="0"/>
                <a:solidFill>
                  <a:schemeClr val="tx1"/>
                </a:solidFill>
                <a:effectLst>
                  <a:outerShdw blurRad="38100" dist="19050" dir="2700000" algn="tl" rotWithShape="0">
                    <a:schemeClr val="dk1">
                      <a:alpha val="40000"/>
                    </a:schemeClr>
                  </a:outerShdw>
                </a:effectLst>
              </a:rPr>
              <a:t> </a:t>
            </a:r>
            <a:r>
              <a:rPr lang="en-GB" sz="5400" b="0" cap="none" spc="0" dirty="0" err="1">
                <a:ln w="0"/>
                <a:solidFill>
                  <a:schemeClr val="tx1"/>
                </a:solidFill>
                <a:effectLst>
                  <a:outerShdw blurRad="38100" dist="19050" dir="2700000" algn="tl" rotWithShape="0">
                    <a:schemeClr val="dk1">
                      <a:alpha val="40000"/>
                    </a:schemeClr>
                  </a:outerShdw>
                </a:effectLst>
              </a:rPr>
              <a:t>pelo</a:t>
            </a:r>
            <a:r>
              <a:rPr lang="en-GB" sz="5400" b="0" cap="none" spc="0" dirty="0">
                <a:ln w="0"/>
                <a:solidFill>
                  <a:schemeClr val="tx1"/>
                </a:solidFill>
                <a:effectLst>
                  <a:outerShdw blurRad="38100" dist="19050" dir="2700000" algn="tl" rotWithShape="0">
                    <a:schemeClr val="dk1">
                      <a:alpha val="40000"/>
                    </a:schemeClr>
                  </a:outerShdw>
                </a:effectLst>
              </a:rPr>
              <a:t>______ y largo</a:t>
            </a:r>
          </a:p>
        </p:txBody>
      </p:sp>
      <p:graphicFrame>
        <p:nvGraphicFramePr>
          <p:cNvPr id="7" name="Table 6">
            <a:extLst>
              <a:ext uri="{FF2B5EF4-FFF2-40B4-BE49-F238E27FC236}">
                <a16:creationId xmlns:a16="http://schemas.microsoft.com/office/drawing/2014/main" id="{736E07A3-ACFF-DD04-10A5-63006F9F3FA9}"/>
              </a:ext>
            </a:extLst>
          </p:cNvPr>
          <p:cNvGraphicFramePr>
            <a:graphicFrameLocks noGrp="1"/>
          </p:cNvGraphicFramePr>
          <p:nvPr>
            <p:extLst>
              <p:ext uri="{D42A27DB-BD31-4B8C-83A1-F6EECF244321}">
                <p14:modId xmlns:p14="http://schemas.microsoft.com/office/powerpoint/2010/main" val="730416934"/>
              </p:ext>
            </p:extLst>
          </p:nvPr>
        </p:nvGraphicFramePr>
        <p:xfrm>
          <a:off x="1928513" y="4125716"/>
          <a:ext cx="8127999" cy="923329"/>
        </p:xfrm>
        <a:graphic>
          <a:graphicData uri="http://schemas.openxmlformats.org/drawingml/2006/table">
            <a:tbl>
              <a:tblPr firstRow="1" bandRow="1">
                <a:tableStyleId>{5C22544A-7EE6-4342-B048-85BDC9FD1C3A}</a:tableStyleId>
              </a:tblPr>
              <a:tblGrid>
                <a:gridCol w="2709333">
                  <a:extLst>
                    <a:ext uri="{9D8B030D-6E8A-4147-A177-3AD203B41FA5}">
                      <a16:colId xmlns:a16="http://schemas.microsoft.com/office/drawing/2014/main" val="2248830699"/>
                    </a:ext>
                  </a:extLst>
                </a:gridCol>
                <a:gridCol w="2709333">
                  <a:extLst>
                    <a:ext uri="{9D8B030D-6E8A-4147-A177-3AD203B41FA5}">
                      <a16:colId xmlns:a16="http://schemas.microsoft.com/office/drawing/2014/main" val="3748962577"/>
                    </a:ext>
                  </a:extLst>
                </a:gridCol>
                <a:gridCol w="2709333">
                  <a:extLst>
                    <a:ext uri="{9D8B030D-6E8A-4147-A177-3AD203B41FA5}">
                      <a16:colId xmlns:a16="http://schemas.microsoft.com/office/drawing/2014/main" val="2788133799"/>
                    </a:ext>
                  </a:extLst>
                </a:gridCol>
              </a:tblGrid>
              <a:tr h="923329">
                <a:tc>
                  <a:txBody>
                    <a:bodyPr/>
                    <a:lstStyle/>
                    <a:p>
                      <a:pPr algn="ctr"/>
                      <a:r>
                        <a:rPr lang="en-GB" sz="3200" dirty="0" err="1"/>
                        <a:t>marrón</a:t>
                      </a:r>
                      <a:endParaRPr lang="en-GB" sz="3200" dirty="0"/>
                    </a:p>
                  </a:txBody>
                  <a:tcPr>
                    <a:solidFill>
                      <a:schemeClr val="accent6">
                        <a:lumMod val="75000"/>
                      </a:schemeClr>
                    </a:solidFill>
                  </a:tcPr>
                </a:tc>
                <a:tc>
                  <a:txBody>
                    <a:bodyPr/>
                    <a:lstStyle/>
                    <a:p>
                      <a:pPr algn="ctr"/>
                      <a:r>
                        <a:rPr lang="en-GB" sz="3200" dirty="0" err="1"/>
                        <a:t>rubios</a:t>
                      </a:r>
                      <a:endParaRPr lang="en-GB" sz="3200" dirty="0"/>
                    </a:p>
                  </a:txBody>
                  <a:tcPr/>
                </a:tc>
                <a:tc>
                  <a:txBody>
                    <a:bodyPr/>
                    <a:lstStyle/>
                    <a:p>
                      <a:pPr algn="ctr"/>
                      <a:r>
                        <a:rPr lang="en-GB" sz="3200" dirty="0" err="1"/>
                        <a:t>verdes</a:t>
                      </a:r>
                      <a:endParaRPr lang="en-GB" sz="3200" dirty="0"/>
                    </a:p>
                  </a:txBody>
                  <a:tcPr/>
                </a:tc>
                <a:extLst>
                  <a:ext uri="{0D108BD9-81ED-4DB2-BD59-A6C34878D82A}">
                    <a16:rowId xmlns:a16="http://schemas.microsoft.com/office/drawing/2014/main" val="3709812409"/>
                  </a:ext>
                </a:extLst>
              </a:tr>
            </a:tbl>
          </a:graphicData>
        </a:graphic>
      </p:graphicFrame>
    </p:spTree>
    <p:extLst>
      <p:ext uri="{BB962C8B-B14F-4D97-AF65-F5344CB8AC3E}">
        <p14:creationId xmlns:p14="http://schemas.microsoft.com/office/powerpoint/2010/main" val="29152685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255E4F-41C4-BA8D-D980-3ABB485EA68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F51EB78-509C-EEA9-9F8F-FDACD144605D}"/>
              </a:ext>
            </a:extLst>
          </p:cNvPr>
          <p:cNvSpPr>
            <a:spLocks noGrp="1"/>
          </p:cNvSpPr>
          <p:nvPr>
            <p:ph type="title"/>
          </p:nvPr>
        </p:nvSpPr>
        <p:spPr/>
        <p:txBody>
          <a:bodyPr/>
          <a:lstStyle/>
          <a:p>
            <a:r>
              <a:rPr lang="en-GB" dirty="0"/>
              <a:t>Choose the correct word </a:t>
            </a:r>
          </a:p>
        </p:txBody>
      </p:sp>
      <p:sp>
        <p:nvSpPr>
          <p:cNvPr id="3" name="Rounded Rectangle 7">
            <a:extLst>
              <a:ext uri="{FF2B5EF4-FFF2-40B4-BE49-F238E27FC236}">
                <a16:creationId xmlns:a16="http://schemas.microsoft.com/office/drawing/2014/main" id="{C140C311-5DDC-25DD-8283-ADCCAD3BAB76}"/>
              </a:ext>
            </a:extLst>
          </p:cNvPr>
          <p:cNvSpPr/>
          <p:nvPr/>
        </p:nvSpPr>
        <p:spPr>
          <a:xfrm>
            <a:off x="359193" y="6184489"/>
            <a:ext cx="11491446" cy="536595"/>
          </a:xfrm>
          <a:prstGeom prst="round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Extension: Translate into English</a:t>
            </a:r>
          </a:p>
        </p:txBody>
      </p:sp>
      <p:sp>
        <p:nvSpPr>
          <p:cNvPr id="6" name="Rectangle 5">
            <a:extLst>
              <a:ext uri="{FF2B5EF4-FFF2-40B4-BE49-F238E27FC236}">
                <a16:creationId xmlns:a16="http://schemas.microsoft.com/office/drawing/2014/main" id="{B8A0A177-A638-54D6-D4F0-ABEA7170A509}"/>
              </a:ext>
            </a:extLst>
          </p:cNvPr>
          <p:cNvSpPr/>
          <p:nvPr/>
        </p:nvSpPr>
        <p:spPr>
          <a:xfrm>
            <a:off x="537946" y="2256135"/>
            <a:ext cx="11116120" cy="830997"/>
          </a:xfrm>
          <a:prstGeom prst="rect">
            <a:avLst/>
          </a:prstGeom>
          <a:noFill/>
        </p:spPr>
        <p:txBody>
          <a:bodyPr wrap="none" lIns="91440" tIns="45720" rIns="91440" bIns="45720">
            <a:spAutoFit/>
          </a:bodyPr>
          <a:lstStyle/>
          <a:p>
            <a:pPr algn="ctr"/>
            <a:r>
              <a:rPr lang="en-GB" sz="4800" b="0" cap="none" spc="0" dirty="0">
                <a:ln w="0"/>
                <a:solidFill>
                  <a:schemeClr val="tx1"/>
                </a:solidFill>
                <a:effectLst>
                  <a:outerShdw blurRad="38100" dist="19050" dir="2700000" algn="tl" rotWithShape="0">
                    <a:schemeClr val="dk1">
                      <a:alpha val="40000"/>
                    </a:schemeClr>
                  </a:outerShdw>
                </a:effectLst>
              </a:rPr>
              <a:t>Me </a:t>
            </a:r>
            <a:r>
              <a:rPr lang="en-GB" sz="4800" b="0" cap="none" spc="0" dirty="0" err="1">
                <a:ln w="0"/>
                <a:solidFill>
                  <a:schemeClr val="tx1"/>
                </a:solidFill>
                <a:effectLst>
                  <a:outerShdw blurRad="38100" dist="19050" dir="2700000" algn="tl" rotWithShape="0">
                    <a:schemeClr val="dk1">
                      <a:alpha val="40000"/>
                    </a:schemeClr>
                  </a:outerShdw>
                </a:effectLst>
              </a:rPr>
              <a:t>llevo</a:t>
            </a:r>
            <a:r>
              <a:rPr lang="en-GB" sz="4800" b="0" cap="none" spc="0" dirty="0">
                <a:ln w="0"/>
                <a:solidFill>
                  <a:schemeClr val="tx1"/>
                </a:solidFill>
                <a:effectLst>
                  <a:outerShdw blurRad="38100" dist="19050" dir="2700000" algn="tl" rotWithShape="0">
                    <a:schemeClr val="dk1">
                      <a:alpha val="40000"/>
                    </a:schemeClr>
                  </a:outerShdw>
                </a:effectLst>
              </a:rPr>
              <a:t> bien con la______ de mi </a:t>
            </a:r>
            <a:r>
              <a:rPr lang="en-GB" sz="4800" b="0" cap="none" spc="0" dirty="0" err="1">
                <a:ln w="0"/>
                <a:solidFill>
                  <a:schemeClr val="tx1"/>
                </a:solidFill>
                <a:effectLst>
                  <a:outerShdw blurRad="38100" dist="19050" dir="2700000" algn="tl" rotWithShape="0">
                    <a:schemeClr val="dk1">
                      <a:alpha val="40000"/>
                    </a:schemeClr>
                  </a:outerShdw>
                </a:effectLst>
              </a:rPr>
              <a:t>hermana</a:t>
            </a:r>
            <a:r>
              <a:rPr lang="en-GB" sz="4800" b="0" cap="none" spc="0" dirty="0">
                <a:ln w="0"/>
                <a:solidFill>
                  <a:schemeClr val="tx1"/>
                </a:solidFill>
                <a:effectLst>
                  <a:outerShdw blurRad="38100" dist="19050" dir="2700000" algn="tl" rotWithShape="0">
                    <a:schemeClr val="dk1">
                      <a:alpha val="40000"/>
                    </a:schemeClr>
                  </a:outerShdw>
                </a:effectLst>
              </a:rPr>
              <a:t>.</a:t>
            </a:r>
          </a:p>
        </p:txBody>
      </p:sp>
      <p:graphicFrame>
        <p:nvGraphicFramePr>
          <p:cNvPr id="7" name="Table 6">
            <a:extLst>
              <a:ext uri="{FF2B5EF4-FFF2-40B4-BE49-F238E27FC236}">
                <a16:creationId xmlns:a16="http://schemas.microsoft.com/office/drawing/2014/main" id="{810E2067-8799-E67B-1067-F0DD2EEC9FD1}"/>
              </a:ext>
            </a:extLst>
          </p:cNvPr>
          <p:cNvGraphicFramePr>
            <a:graphicFrameLocks noGrp="1"/>
          </p:cNvGraphicFramePr>
          <p:nvPr>
            <p:extLst>
              <p:ext uri="{D42A27DB-BD31-4B8C-83A1-F6EECF244321}">
                <p14:modId xmlns:p14="http://schemas.microsoft.com/office/powerpoint/2010/main" val="3738482997"/>
              </p:ext>
            </p:extLst>
          </p:nvPr>
        </p:nvGraphicFramePr>
        <p:xfrm>
          <a:off x="1928513" y="4125716"/>
          <a:ext cx="8127999" cy="923329"/>
        </p:xfrm>
        <a:graphic>
          <a:graphicData uri="http://schemas.openxmlformats.org/drawingml/2006/table">
            <a:tbl>
              <a:tblPr firstRow="1" bandRow="1">
                <a:tableStyleId>{5C22544A-7EE6-4342-B048-85BDC9FD1C3A}</a:tableStyleId>
              </a:tblPr>
              <a:tblGrid>
                <a:gridCol w="2709333">
                  <a:extLst>
                    <a:ext uri="{9D8B030D-6E8A-4147-A177-3AD203B41FA5}">
                      <a16:colId xmlns:a16="http://schemas.microsoft.com/office/drawing/2014/main" val="2248830699"/>
                    </a:ext>
                  </a:extLst>
                </a:gridCol>
                <a:gridCol w="2709333">
                  <a:extLst>
                    <a:ext uri="{9D8B030D-6E8A-4147-A177-3AD203B41FA5}">
                      <a16:colId xmlns:a16="http://schemas.microsoft.com/office/drawing/2014/main" val="3748962577"/>
                    </a:ext>
                  </a:extLst>
                </a:gridCol>
                <a:gridCol w="2709333">
                  <a:extLst>
                    <a:ext uri="{9D8B030D-6E8A-4147-A177-3AD203B41FA5}">
                      <a16:colId xmlns:a16="http://schemas.microsoft.com/office/drawing/2014/main" val="2788133799"/>
                    </a:ext>
                  </a:extLst>
                </a:gridCol>
              </a:tblGrid>
              <a:tr h="923329">
                <a:tc>
                  <a:txBody>
                    <a:bodyPr/>
                    <a:lstStyle/>
                    <a:p>
                      <a:pPr algn="ctr"/>
                      <a:r>
                        <a:rPr lang="en-GB" sz="3200" dirty="0"/>
                        <a:t>amiga</a:t>
                      </a:r>
                    </a:p>
                  </a:txBody>
                  <a:tcPr/>
                </a:tc>
                <a:tc>
                  <a:txBody>
                    <a:bodyPr/>
                    <a:lstStyle/>
                    <a:p>
                      <a:pPr algn="ctr"/>
                      <a:r>
                        <a:rPr lang="en-GB" sz="3200" dirty="0"/>
                        <a:t>amigas</a:t>
                      </a:r>
                    </a:p>
                  </a:txBody>
                  <a:tcPr/>
                </a:tc>
                <a:tc>
                  <a:txBody>
                    <a:bodyPr/>
                    <a:lstStyle/>
                    <a:p>
                      <a:pPr algn="ctr"/>
                      <a:r>
                        <a:rPr lang="en-GB" sz="3200" dirty="0"/>
                        <a:t>amigos</a:t>
                      </a:r>
                    </a:p>
                  </a:txBody>
                  <a:tcPr/>
                </a:tc>
                <a:extLst>
                  <a:ext uri="{0D108BD9-81ED-4DB2-BD59-A6C34878D82A}">
                    <a16:rowId xmlns:a16="http://schemas.microsoft.com/office/drawing/2014/main" val="3709812409"/>
                  </a:ext>
                </a:extLst>
              </a:tr>
            </a:tbl>
          </a:graphicData>
        </a:graphic>
      </p:graphicFrame>
    </p:spTree>
    <p:extLst>
      <p:ext uri="{BB962C8B-B14F-4D97-AF65-F5344CB8AC3E}">
        <p14:creationId xmlns:p14="http://schemas.microsoft.com/office/powerpoint/2010/main" val="16215184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A26A9E-9807-BB39-C16B-86275642C28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44BE3DB-C943-5589-B70E-E26592A8A502}"/>
              </a:ext>
            </a:extLst>
          </p:cNvPr>
          <p:cNvSpPr>
            <a:spLocks noGrp="1"/>
          </p:cNvSpPr>
          <p:nvPr>
            <p:ph type="title"/>
          </p:nvPr>
        </p:nvSpPr>
        <p:spPr/>
        <p:txBody>
          <a:bodyPr/>
          <a:lstStyle/>
          <a:p>
            <a:r>
              <a:rPr lang="en-GB" dirty="0"/>
              <a:t>Choose the correct word </a:t>
            </a:r>
          </a:p>
        </p:txBody>
      </p:sp>
      <p:sp>
        <p:nvSpPr>
          <p:cNvPr id="3" name="Rounded Rectangle 7">
            <a:extLst>
              <a:ext uri="{FF2B5EF4-FFF2-40B4-BE49-F238E27FC236}">
                <a16:creationId xmlns:a16="http://schemas.microsoft.com/office/drawing/2014/main" id="{F36991C9-1F13-521D-27D5-31E0CB866A8D}"/>
              </a:ext>
            </a:extLst>
          </p:cNvPr>
          <p:cNvSpPr/>
          <p:nvPr/>
        </p:nvSpPr>
        <p:spPr>
          <a:xfrm>
            <a:off x="359193" y="6184489"/>
            <a:ext cx="11491446" cy="536595"/>
          </a:xfrm>
          <a:prstGeom prst="round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rgbClr val="00B050"/>
                </a:solidFill>
              </a:rPr>
              <a:t>Extension: I get on well with my sister’s friend.</a:t>
            </a:r>
          </a:p>
        </p:txBody>
      </p:sp>
      <p:sp>
        <p:nvSpPr>
          <p:cNvPr id="6" name="Rectangle 5">
            <a:extLst>
              <a:ext uri="{FF2B5EF4-FFF2-40B4-BE49-F238E27FC236}">
                <a16:creationId xmlns:a16="http://schemas.microsoft.com/office/drawing/2014/main" id="{71D624F5-4089-F12E-67BC-93E28F9513C7}"/>
              </a:ext>
            </a:extLst>
          </p:cNvPr>
          <p:cNvSpPr/>
          <p:nvPr/>
        </p:nvSpPr>
        <p:spPr>
          <a:xfrm>
            <a:off x="537946" y="2256135"/>
            <a:ext cx="11116120" cy="830997"/>
          </a:xfrm>
          <a:prstGeom prst="rect">
            <a:avLst/>
          </a:prstGeom>
          <a:noFill/>
        </p:spPr>
        <p:txBody>
          <a:bodyPr wrap="none" lIns="91440" tIns="45720" rIns="91440" bIns="45720">
            <a:spAutoFit/>
          </a:bodyPr>
          <a:lstStyle/>
          <a:p>
            <a:pPr algn="ctr"/>
            <a:r>
              <a:rPr lang="en-GB" sz="4800" b="0" cap="none" spc="0" dirty="0">
                <a:ln w="0"/>
                <a:solidFill>
                  <a:schemeClr val="tx1"/>
                </a:solidFill>
                <a:effectLst>
                  <a:outerShdw blurRad="38100" dist="19050" dir="2700000" algn="tl" rotWithShape="0">
                    <a:schemeClr val="dk1">
                      <a:alpha val="40000"/>
                    </a:schemeClr>
                  </a:outerShdw>
                </a:effectLst>
              </a:rPr>
              <a:t>Me </a:t>
            </a:r>
            <a:r>
              <a:rPr lang="en-GB" sz="4800" b="0" cap="none" spc="0" dirty="0" err="1">
                <a:ln w="0"/>
                <a:solidFill>
                  <a:schemeClr val="tx1"/>
                </a:solidFill>
                <a:effectLst>
                  <a:outerShdw blurRad="38100" dist="19050" dir="2700000" algn="tl" rotWithShape="0">
                    <a:schemeClr val="dk1">
                      <a:alpha val="40000"/>
                    </a:schemeClr>
                  </a:outerShdw>
                </a:effectLst>
              </a:rPr>
              <a:t>llevo</a:t>
            </a:r>
            <a:r>
              <a:rPr lang="en-GB" sz="4800" b="0" cap="none" spc="0" dirty="0">
                <a:ln w="0"/>
                <a:solidFill>
                  <a:schemeClr val="tx1"/>
                </a:solidFill>
                <a:effectLst>
                  <a:outerShdw blurRad="38100" dist="19050" dir="2700000" algn="tl" rotWithShape="0">
                    <a:schemeClr val="dk1">
                      <a:alpha val="40000"/>
                    </a:schemeClr>
                  </a:outerShdw>
                </a:effectLst>
              </a:rPr>
              <a:t> bien con la______ de mi </a:t>
            </a:r>
            <a:r>
              <a:rPr lang="en-GB" sz="4800" b="0" cap="none" spc="0" dirty="0" err="1">
                <a:ln w="0"/>
                <a:solidFill>
                  <a:schemeClr val="tx1"/>
                </a:solidFill>
                <a:effectLst>
                  <a:outerShdw blurRad="38100" dist="19050" dir="2700000" algn="tl" rotWithShape="0">
                    <a:schemeClr val="dk1">
                      <a:alpha val="40000"/>
                    </a:schemeClr>
                  </a:outerShdw>
                </a:effectLst>
              </a:rPr>
              <a:t>hermana</a:t>
            </a:r>
            <a:r>
              <a:rPr lang="en-GB" sz="4800" b="0" cap="none" spc="0" dirty="0">
                <a:ln w="0"/>
                <a:solidFill>
                  <a:schemeClr val="tx1"/>
                </a:solidFill>
                <a:effectLst>
                  <a:outerShdw blurRad="38100" dist="19050" dir="2700000" algn="tl" rotWithShape="0">
                    <a:schemeClr val="dk1">
                      <a:alpha val="40000"/>
                    </a:schemeClr>
                  </a:outerShdw>
                </a:effectLst>
              </a:rPr>
              <a:t>.</a:t>
            </a:r>
          </a:p>
        </p:txBody>
      </p:sp>
      <p:graphicFrame>
        <p:nvGraphicFramePr>
          <p:cNvPr id="7" name="Table 6">
            <a:extLst>
              <a:ext uri="{FF2B5EF4-FFF2-40B4-BE49-F238E27FC236}">
                <a16:creationId xmlns:a16="http://schemas.microsoft.com/office/drawing/2014/main" id="{B2F6D7F4-AC74-EC00-E6D5-A6AC0E9630B5}"/>
              </a:ext>
            </a:extLst>
          </p:cNvPr>
          <p:cNvGraphicFramePr>
            <a:graphicFrameLocks noGrp="1"/>
          </p:cNvGraphicFramePr>
          <p:nvPr>
            <p:extLst>
              <p:ext uri="{D42A27DB-BD31-4B8C-83A1-F6EECF244321}">
                <p14:modId xmlns:p14="http://schemas.microsoft.com/office/powerpoint/2010/main" val="3200651973"/>
              </p:ext>
            </p:extLst>
          </p:nvPr>
        </p:nvGraphicFramePr>
        <p:xfrm>
          <a:off x="1928513" y="4125716"/>
          <a:ext cx="8127999" cy="923329"/>
        </p:xfrm>
        <a:graphic>
          <a:graphicData uri="http://schemas.openxmlformats.org/drawingml/2006/table">
            <a:tbl>
              <a:tblPr firstRow="1" bandRow="1">
                <a:tableStyleId>{5C22544A-7EE6-4342-B048-85BDC9FD1C3A}</a:tableStyleId>
              </a:tblPr>
              <a:tblGrid>
                <a:gridCol w="2709333">
                  <a:extLst>
                    <a:ext uri="{9D8B030D-6E8A-4147-A177-3AD203B41FA5}">
                      <a16:colId xmlns:a16="http://schemas.microsoft.com/office/drawing/2014/main" val="2248830699"/>
                    </a:ext>
                  </a:extLst>
                </a:gridCol>
                <a:gridCol w="2709333">
                  <a:extLst>
                    <a:ext uri="{9D8B030D-6E8A-4147-A177-3AD203B41FA5}">
                      <a16:colId xmlns:a16="http://schemas.microsoft.com/office/drawing/2014/main" val="3748962577"/>
                    </a:ext>
                  </a:extLst>
                </a:gridCol>
                <a:gridCol w="2709333">
                  <a:extLst>
                    <a:ext uri="{9D8B030D-6E8A-4147-A177-3AD203B41FA5}">
                      <a16:colId xmlns:a16="http://schemas.microsoft.com/office/drawing/2014/main" val="2788133799"/>
                    </a:ext>
                  </a:extLst>
                </a:gridCol>
              </a:tblGrid>
              <a:tr h="923329">
                <a:tc>
                  <a:txBody>
                    <a:bodyPr/>
                    <a:lstStyle/>
                    <a:p>
                      <a:pPr algn="ctr"/>
                      <a:r>
                        <a:rPr lang="en-GB" sz="3200" dirty="0"/>
                        <a:t>amiga</a:t>
                      </a:r>
                    </a:p>
                  </a:txBody>
                  <a:tcPr>
                    <a:solidFill>
                      <a:schemeClr val="accent6">
                        <a:lumMod val="75000"/>
                      </a:schemeClr>
                    </a:solidFill>
                  </a:tcPr>
                </a:tc>
                <a:tc>
                  <a:txBody>
                    <a:bodyPr/>
                    <a:lstStyle/>
                    <a:p>
                      <a:pPr algn="ctr"/>
                      <a:r>
                        <a:rPr lang="en-GB" sz="3200" dirty="0"/>
                        <a:t>amigas</a:t>
                      </a:r>
                    </a:p>
                  </a:txBody>
                  <a:tcPr/>
                </a:tc>
                <a:tc>
                  <a:txBody>
                    <a:bodyPr/>
                    <a:lstStyle/>
                    <a:p>
                      <a:pPr algn="ctr"/>
                      <a:r>
                        <a:rPr lang="en-GB" sz="3200" dirty="0"/>
                        <a:t>amigos</a:t>
                      </a:r>
                    </a:p>
                  </a:txBody>
                  <a:tcPr/>
                </a:tc>
                <a:extLst>
                  <a:ext uri="{0D108BD9-81ED-4DB2-BD59-A6C34878D82A}">
                    <a16:rowId xmlns:a16="http://schemas.microsoft.com/office/drawing/2014/main" val="3709812409"/>
                  </a:ext>
                </a:extLst>
              </a:tr>
            </a:tbl>
          </a:graphicData>
        </a:graphic>
      </p:graphicFrame>
    </p:spTree>
    <p:extLst>
      <p:ext uri="{BB962C8B-B14F-4D97-AF65-F5344CB8AC3E}">
        <p14:creationId xmlns:p14="http://schemas.microsoft.com/office/powerpoint/2010/main" val="38013157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6F37AC-8394-A9E4-0FC0-00E4B7CE6C3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C0664AD-B18A-05DC-1338-E7526A70B81E}"/>
              </a:ext>
            </a:extLst>
          </p:cNvPr>
          <p:cNvSpPr>
            <a:spLocks noGrp="1"/>
          </p:cNvSpPr>
          <p:nvPr>
            <p:ph type="title"/>
          </p:nvPr>
        </p:nvSpPr>
        <p:spPr/>
        <p:txBody>
          <a:bodyPr/>
          <a:lstStyle/>
          <a:p>
            <a:r>
              <a:rPr lang="en-GB" dirty="0"/>
              <a:t>Choose the correct word </a:t>
            </a:r>
          </a:p>
        </p:txBody>
      </p:sp>
      <p:sp>
        <p:nvSpPr>
          <p:cNvPr id="3" name="Rounded Rectangle 7">
            <a:extLst>
              <a:ext uri="{FF2B5EF4-FFF2-40B4-BE49-F238E27FC236}">
                <a16:creationId xmlns:a16="http://schemas.microsoft.com/office/drawing/2014/main" id="{837F8465-B52A-374C-2917-6EDA8E73B47A}"/>
              </a:ext>
            </a:extLst>
          </p:cNvPr>
          <p:cNvSpPr/>
          <p:nvPr/>
        </p:nvSpPr>
        <p:spPr>
          <a:xfrm>
            <a:off x="359193" y="6184489"/>
            <a:ext cx="11491446" cy="536595"/>
          </a:xfrm>
          <a:prstGeom prst="round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Extension: Translate into English</a:t>
            </a:r>
          </a:p>
        </p:txBody>
      </p:sp>
      <p:sp>
        <p:nvSpPr>
          <p:cNvPr id="6" name="Rectangle 5">
            <a:extLst>
              <a:ext uri="{FF2B5EF4-FFF2-40B4-BE49-F238E27FC236}">
                <a16:creationId xmlns:a16="http://schemas.microsoft.com/office/drawing/2014/main" id="{2A28D653-5436-8246-1429-02B4EAD2C5C5}"/>
              </a:ext>
            </a:extLst>
          </p:cNvPr>
          <p:cNvSpPr/>
          <p:nvPr/>
        </p:nvSpPr>
        <p:spPr>
          <a:xfrm>
            <a:off x="989190" y="2256135"/>
            <a:ext cx="10213630" cy="923330"/>
          </a:xfrm>
          <a:prstGeom prst="rect">
            <a:avLst/>
          </a:prstGeom>
          <a:noFill/>
        </p:spPr>
        <p:txBody>
          <a:bodyPr wrap="none" lIns="91440" tIns="45720" rIns="91440" bIns="45720">
            <a:spAutoFit/>
          </a:bodyPr>
          <a:lstStyle/>
          <a:p>
            <a:pPr algn="ctr"/>
            <a:r>
              <a:rPr lang="en-GB" sz="5400" b="0" cap="none" spc="0" dirty="0">
                <a:ln w="0"/>
                <a:solidFill>
                  <a:schemeClr val="tx1"/>
                </a:solidFill>
                <a:effectLst>
                  <a:outerShdw blurRad="38100" dist="19050" dir="2700000" algn="tl" rotWithShape="0">
                    <a:schemeClr val="dk1">
                      <a:alpha val="40000"/>
                    </a:schemeClr>
                  </a:outerShdw>
                </a:effectLst>
              </a:rPr>
              <a:t>Antes Alicia______ mi major amiga.</a:t>
            </a:r>
          </a:p>
        </p:txBody>
      </p:sp>
      <p:graphicFrame>
        <p:nvGraphicFramePr>
          <p:cNvPr id="7" name="Table 6">
            <a:extLst>
              <a:ext uri="{FF2B5EF4-FFF2-40B4-BE49-F238E27FC236}">
                <a16:creationId xmlns:a16="http://schemas.microsoft.com/office/drawing/2014/main" id="{1031C48D-FDDB-349A-23F1-AD9C02A95149}"/>
              </a:ext>
            </a:extLst>
          </p:cNvPr>
          <p:cNvGraphicFramePr>
            <a:graphicFrameLocks noGrp="1"/>
          </p:cNvGraphicFramePr>
          <p:nvPr>
            <p:extLst>
              <p:ext uri="{D42A27DB-BD31-4B8C-83A1-F6EECF244321}">
                <p14:modId xmlns:p14="http://schemas.microsoft.com/office/powerpoint/2010/main" val="2284647309"/>
              </p:ext>
            </p:extLst>
          </p:nvPr>
        </p:nvGraphicFramePr>
        <p:xfrm>
          <a:off x="1928513" y="4125716"/>
          <a:ext cx="8127999" cy="923329"/>
        </p:xfrm>
        <a:graphic>
          <a:graphicData uri="http://schemas.openxmlformats.org/drawingml/2006/table">
            <a:tbl>
              <a:tblPr firstRow="1" bandRow="1">
                <a:tableStyleId>{5C22544A-7EE6-4342-B048-85BDC9FD1C3A}</a:tableStyleId>
              </a:tblPr>
              <a:tblGrid>
                <a:gridCol w="2709333">
                  <a:extLst>
                    <a:ext uri="{9D8B030D-6E8A-4147-A177-3AD203B41FA5}">
                      <a16:colId xmlns:a16="http://schemas.microsoft.com/office/drawing/2014/main" val="2248830699"/>
                    </a:ext>
                  </a:extLst>
                </a:gridCol>
                <a:gridCol w="2709333">
                  <a:extLst>
                    <a:ext uri="{9D8B030D-6E8A-4147-A177-3AD203B41FA5}">
                      <a16:colId xmlns:a16="http://schemas.microsoft.com/office/drawing/2014/main" val="3748962577"/>
                    </a:ext>
                  </a:extLst>
                </a:gridCol>
                <a:gridCol w="2709333">
                  <a:extLst>
                    <a:ext uri="{9D8B030D-6E8A-4147-A177-3AD203B41FA5}">
                      <a16:colId xmlns:a16="http://schemas.microsoft.com/office/drawing/2014/main" val="2788133799"/>
                    </a:ext>
                  </a:extLst>
                </a:gridCol>
              </a:tblGrid>
              <a:tr h="923329">
                <a:tc>
                  <a:txBody>
                    <a:bodyPr/>
                    <a:lstStyle/>
                    <a:p>
                      <a:pPr algn="ctr"/>
                      <a:r>
                        <a:rPr lang="en-GB" sz="3200" dirty="0"/>
                        <a:t>es</a:t>
                      </a:r>
                    </a:p>
                  </a:txBody>
                  <a:tcPr/>
                </a:tc>
                <a:tc>
                  <a:txBody>
                    <a:bodyPr/>
                    <a:lstStyle/>
                    <a:p>
                      <a:pPr algn="ctr"/>
                      <a:r>
                        <a:rPr lang="en-GB" sz="3200" dirty="0"/>
                        <a:t>era</a:t>
                      </a:r>
                    </a:p>
                  </a:txBody>
                  <a:tcPr/>
                </a:tc>
                <a:tc>
                  <a:txBody>
                    <a:bodyPr/>
                    <a:lstStyle/>
                    <a:p>
                      <a:pPr algn="ctr"/>
                      <a:r>
                        <a:rPr lang="en-GB" sz="3200" dirty="0"/>
                        <a:t>ser</a:t>
                      </a:r>
                    </a:p>
                  </a:txBody>
                  <a:tcPr/>
                </a:tc>
                <a:extLst>
                  <a:ext uri="{0D108BD9-81ED-4DB2-BD59-A6C34878D82A}">
                    <a16:rowId xmlns:a16="http://schemas.microsoft.com/office/drawing/2014/main" val="3709812409"/>
                  </a:ext>
                </a:extLst>
              </a:tr>
            </a:tbl>
          </a:graphicData>
        </a:graphic>
      </p:graphicFrame>
    </p:spTree>
    <p:extLst>
      <p:ext uri="{BB962C8B-B14F-4D97-AF65-F5344CB8AC3E}">
        <p14:creationId xmlns:p14="http://schemas.microsoft.com/office/powerpoint/2010/main" val="33091276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7EF11B-277F-652E-4DA7-889D772870B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92D3F19-5203-76E8-6246-47A053650F6D}"/>
              </a:ext>
            </a:extLst>
          </p:cNvPr>
          <p:cNvSpPr>
            <a:spLocks noGrp="1"/>
          </p:cNvSpPr>
          <p:nvPr>
            <p:ph type="title"/>
          </p:nvPr>
        </p:nvSpPr>
        <p:spPr/>
        <p:txBody>
          <a:bodyPr/>
          <a:lstStyle/>
          <a:p>
            <a:r>
              <a:rPr lang="en-GB" dirty="0"/>
              <a:t>Choose the correct word </a:t>
            </a:r>
          </a:p>
        </p:txBody>
      </p:sp>
      <p:sp>
        <p:nvSpPr>
          <p:cNvPr id="3" name="Rounded Rectangle 7">
            <a:extLst>
              <a:ext uri="{FF2B5EF4-FFF2-40B4-BE49-F238E27FC236}">
                <a16:creationId xmlns:a16="http://schemas.microsoft.com/office/drawing/2014/main" id="{04DA18BE-09CE-6AB6-B8FF-5B46591D195A}"/>
              </a:ext>
            </a:extLst>
          </p:cNvPr>
          <p:cNvSpPr/>
          <p:nvPr/>
        </p:nvSpPr>
        <p:spPr>
          <a:xfrm>
            <a:off x="359193" y="6184489"/>
            <a:ext cx="11491446" cy="536595"/>
          </a:xfrm>
          <a:prstGeom prst="round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rgbClr val="00B050"/>
                </a:solidFill>
              </a:rPr>
              <a:t>Extension: Before Alicia used to be my best friend.</a:t>
            </a:r>
          </a:p>
        </p:txBody>
      </p:sp>
      <p:sp>
        <p:nvSpPr>
          <p:cNvPr id="6" name="Rectangle 5">
            <a:extLst>
              <a:ext uri="{FF2B5EF4-FFF2-40B4-BE49-F238E27FC236}">
                <a16:creationId xmlns:a16="http://schemas.microsoft.com/office/drawing/2014/main" id="{7545BCCC-B76E-5BA7-45AC-CB4BF3F7DAFB}"/>
              </a:ext>
            </a:extLst>
          </p:cNvPr>
          <p:cNvSpPr/>
          <p:nvPr/>
        </p:nvSpPr>
        <p:spPr>
          <a:xfrm>
            <a:off x="989190" y="2256135"/>
            <a:ext cx="10213630" cy="923330"/>
          </a:xfrm>
          <a:prstGeom prst="rect">
            <a:avLst/>
          </a:prstGeom>
          <a:noFill/>
        </p:spPr>
        <p:txBody>
          <a:bodyPr wrap="none" lIns="91440" tIns="45720" rIns="91440" bIns="45720">
            <a:spAutoFit/>
          </a:bodyPr>
          <a:lstStyle/>
          <a:p>
            <a:pPr algn="ctr"/>
            <a:r>
              <a:rPr lang="en-GB" sz="5400" b="0" cap="none" spc="0" dirty="0">
                <a:ln w="0"/>
                <a:solidFill>
                  <a:schemeClr val="tx1"/>
                </a:solidFill>
                <a:effectLst>
                  <a:outerShdw blurRad="38100" dist="19050" dir="2700000" algn="tl" rotWithShape="0">
                    <a:schemeClr val="dk1">
                      <a:alpha val="40000"/>
                    </a:schemeClr>
                  </a:outerShdw>
                </a:effectLst>
              </a:rPr>
              <a:t>Antes Alicia______ mi major amiga.</a:t>
            </a:r>
          </a:p>
        </p:txBody>
      </p:sp>
      <p:graphicFrame>
        <p:nvGraphicFramePr>
          <p:cNvPr id="7" name="Table 6">
            <a:extLst>
              <a:ext uri="{FF2B5EF4-FFF2-40B4-BE49-F238E27FC236}">
                <a16:creationId xmlns:a16="http://schemas.microsoft.com/office/drawing/2014/main" id="{A47B0C89-7D4E-E852-8B4F-AD434F2CD47A}"/>
              </a:ext>
            </a:extLst>
          </p:cNvPr>
          <p:cNvGraphicFramePr>
            <a:graphicFrameLocks noGrp="1"/>
          </p:cNvGraphicFramePr>
          <p:nvPr>
            <p:extLst>
              <p:ext uri="{D42A27DB-BD31-4B8C-83A1-F6EECF244321}">
                <p14:modId xmlns:p14="http://schemas.microsoft.com/office/powerpoint/2010/main" val="3031714942"/>
              </p:ext>
            </p:extLst>
          </p:nvPr>
        </p:nvGraphicFramePr>
        <p:xfrm>
          <a:off x="1928513" y="4125716"/>
          <a:ext cx="8127999" cy="923329"/>
        </p:xfrm>
        <a:graphic>
          <a:graphicData uri="http://schemas.openxmlformats.org/drawingml/2006/table">
            <a:tbl>
              <a:tblPr firstRow="1" bandRow="1">
                <a:tableStyleId>{5C22544A-7EE6-4342-B048-85BDC9FD1C3A}</a:tableStyleId>
              </a:tblPr>
              <a:tblGrid>
                <a:gridCol w="2709333">
                  <a:extLst>
                    <a:ext uri="{9D8B030D-6E8A-4147-A177-3AD203B41FA5}">
                      <a16:colId xmlns:a16="http://schemas.microsoft.com/office/drawing/2014/main" val="2248830699"/>
                    </a:ext>
                  </a:extLst>
                </a:gridCol>
                <a:gridCol w="2709333">
                  <a:extLst>
                    <a:ext uri="{9D8B030D-6E8A-4147-A177-3AD203B41FA5}">
                      <a16:colId xmlns:a16="http://schemas.microsoft.com/office/drawing/2014/main" val="3748962577"/>
                    </a:ext>
                  </a:extLst>
                </a:gridCol>
                <a:gridCol w="2709333">
                  <a:extLst>
                    <a:ext uri="{9D8B030D-6E8A-4147-A177-3AD203B41FA5}">
                      <a16:colId xmlns:a16="http://schemas.microsoft.com/office/drawing/2014/main" val="2788133799"/>
                    </a:ext>
                  </a:extLst>
                </a:gridCol>
              </a:tblGrid>
              <a:tr h="923329">
                <a:tc>
                  <a:txBody>
                    <a:bodyPr/>
                    <a:lstStyle/>
                    <a:p>
                      <a:pPr algn="ctr"/>
                      <a:r>
                        <a:rPr lang="en-GB" sz="3200" dirty="0"/>
                        <a:t>es</a:t>
                      </a:r>
                    </a:p>
                  </a:txBody>
                  <a:tcPr/>
                </a:tc>
                <a:tc>
                  <a:txBody>
                    <a:bodyPr/>
                    <a:lstStyle/>
                    <a:p>
                      <a:pPr algn="ctr"/>
                      <a:r>
                        <a:rPr lang="en-GB" sz="3200" dirty="0"/>
                        <a:t>era</a:t>
                      </a:r>
                    </a:p>
                  </a:txBody>
                  <a:tcPr>
                    <a:solidFill>
                      <a:schemeClr val="accent6">
                        <a:lumMod val="75000"/>
                      </a:schemeClr>
                    </a:solidFill>
                  </a:tcPr>
                </a:tc>
                <a:tc>
                  <a:txBody>
                    <a:bodyPr/>
                    <a:lstStyle/>
                    <a:p>
                      <a:pPr algn="ctr"/>
                      <a:r>
                        <a:rPr lang="en-GB" sz="3200" dirty="0"/>
                        <a:t>ser</a:t>
                      </a:r>
                    </a:p>
                  </a:txBody>
                  <a:tcPr/>
                </a:tc>
                <a:extLst>
                  <a:ext uri="{0D108BD9-81ED-4DB2-BD59-A6C34878D82A}">
                    <a16:rowId xmlns:a16="http://schemas.microsoft.com/office/drawing/2014/main" val="3709812409"/>
                  </a:ext>
                </a:extLst>
              </a:tr>
            </a:tbl>
          </a:graphicData>
        </a:graphic>
      </p:graphicFrame>
    </p:spTree>
    <p:extLst>
      <p:ext uri="{BB962C8B-B14F-4D97-AF65-F5344CB8AC3E}">
        <p14:creationId xmlns:p14="http://schemas.microsoft.com/office/powerpoint/2010/main" val="39625988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D25900-570B-2CDA-4475-B1C6C8489C8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CF9DD09-46B2-025E-9D40-44BF842E8BEE}"/>
              </a:ext>
            </a:extLst>
          </p:cNvPr>
          <p:cNvSpPr>
            <a:spLocks noGrp="1"/>
          </p:cNvSpPr>
          <p:nvPr>
            <p:ph type="title"/>
          </p:nvPr>
        </p:nvSpPr>
        <p:spPr/>
        <p:txBody>
          <a:bodyPr/>
          <a:lstStyle/>
          <a:p>
            <a:r>
              <a:rPr lang="en-GB" dirty="0"/>
              <a:t>Choose the correct word </a:t>
            </a:r>
          </a:p>
        </p:txBody>
      </p:sp>
      <p:sp>
        <p:nvSpPr>
          <p:cNvPr id="3" name="Rounded Rectangle 7">
            <a:extLst>
              <a:ext uri="{FF2B5EF4-FFF2-40B4-BE49-F238E27FC236}">
                <a16:creationId xmlns:a16="http://schemas.microsoft.com/office/drawing/2014/main" id="{503801DF-D50B-B6DF-8B58-2B3A1F61F1DB}"/>
              </a:ext>
            </a:extLst>
          </p:cNvPr>
          <p:cNvSpPr/>
          <p:nvPr/>
        </p:nvSpPr>
        <p:spPr>
          <a:xfrm>
            <a:off x="359193" y="6184489"/>
            <a:ext cx="11491446" cy="536595"/>
          </a:xfrm>
          <a:prstGeom prst="round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Extension: Translate into English</a:t>
            </a:r>
          </a:p>
        </p:txBody>
      </p:sp>
      <p:sp>
        <p:nvSpPr>
          <p:cNvPr id="6" name="Rectangle 5">
            <a:extLst>
              <a:ext uri="{FF2B5EF4-FFF2-40B4-BE49-F238E27FC236}">
                <a16:creationId xmlns:a16="http://schemas.microsoft.com/office/drawing/2014/main" id="{5EF11FB5-4B02-2C44-9A84-9E2B91999DCC}"/>
              </a:ext>
            </a:extLst>
          </p:cNvPr>
          <p:cNvSpPr/>
          <p:nvPr/>
        </p:nvSpPr>
        <p:spPr>
          <a:xfrm>
            <a:off x="2999646" y="2256135"/>
            <a:ext cx="6192721" cy="923330"/>
          </a:xfrm>
          <a:prstGeom prst="rect">
            <a:avLst/>
          </a:prstGeom>
          <a:noFill/>
        </p:spPr>
        <p:txBody>
          <a:bodyPr wrap="none" lIns="91440" tIns="45720" rIns="91440" bIns="45720">
            <a:spAutoFit/>
          </a:bodyPr>
          <a:lstStyle/>
          <a:p>
            <a:pPr algn="ctr"/>
            <a:r>
              <a:rPr lang="en-GB" sz="5400" b="0" cap="none" spc="0" dirty="0">
                <a:ln w="0"/>
                <a:solidFill>
                  <a:schemeClr val="tx1"/>
                </a:solidFill>
                <a:effectLst>
                  <a:outerShdw blurRad="38100" dist="19050" dir="2700000" algn="tl" rotWithShape="0">
                    <a:schemeClr val="dk1">
                      <a:alpha val="40000"/>
                    </a:schemeClr>
                  </a:outerShdw>
                </a:effectLst>
              </a:rPr>
              <a:t>Mi </a:t>
            </a:r>
            <a:r>
              <a:rPr lang="en-GB" sz="5400" b="0" cap="none" spc="0" dirty="0" err="1">
                <a:ln w="0"/>
                <a:solidFill>
                  <a:schemeClr val="tx1"/>
                </a:solidFill>
                <a:effectLst>
                  <a:outerShdw blurRad="38100" dist="19050" dir="2700000" algn="tl" rotWithShape="0">
                    <a:schemeClr val="dk1">
                      <a:alpha val="40000"/>
                    </a:schemeClr>
                  </a:outerShdw>
                </a:effectLst>
              </a:rPr>
              <a:t>abuelo</a:t>
            </a:r>
            <a:r>
              <a:rPr lang="en-GB" sz="5400" b="0" cap="none" spc="0" dirty="0">
                <a:ln w="0"/>
                <a:solidFill>
                  <a:schemeClr val="tx1"/>
                </a:solidFill>
                <a:effectLst>
                  <a:outerShdw blurRad="38100" dist="19050" dir="2700000" algn="tl" rotWithShape="0">
                    <a:schemeClr val="dk1">
                      <a:alpha val="40000"/>
                    </a:schemeClr>
                  </a:outerShdw>
                </a:effectLst>
              </a:rPr>
              <a:t> es______.</a:t>
            </a:r>
          </a:p>
        </p:txBody>
      </p:sp>
      <p:graphicFrame>
        <p:nvGraphicFramePr>
          <p:cNvPr id="7" name="Table 6">
            <a:extLst>
              <a:ext uri="{FF2B5EF4-FFF2-40B4-BE49-F238E27FC236}">
                <a16:creationId xmlns:a16="http://schemas.microsoft.com/office/drawing/2014/main" id="{0EDC2A38-D7BA-E02E-76E9-8670C88FB2C2}"/>
              </a:ext>
            </a:extLst>
          </p:cNvPr>
          <p:cNvGraphicFramePr>
            <a:graphicFrameLocks noGrp="1"/>
          </p:cNvGraphicFramePr>
          <p:nvPr>
            <p:extLst>
              <p:ext uri="{D42A27DB-BD31-4B8C-83A1-F6EECF244321}">
                <p14:modId xmlns:p14="http://schemas.microsoft.com/office/powerpoint/2010/main" val="3293023844"/>
              </p:ext>
            </p:extLst>
          </p:nvPr>
        </p:nvGraphicFramePr>
        <p:xfrm>
          <a:off x="1928513" y="4125716"/>
          <a:ext cx="8127999" cy="923329"/>
        </p:xfrm>
        <a:graphic>
          <a:graphicData uri="http://schemas.openxmlformats.org/drawingml/2006/table">
            <a:tbl>
              <a:tblPr firstRow="1" bandRow="1">
                <a:tableStyleId>{5C22544A-7EE6-4342-B048-85BDC9FD1C3A}</a:tableStyleId>
              </a:tblPr>
              <a:tblGrid>
                <a:gridCol w="2709333">
                  <a:extLst>
                    <a:ext uri="{9D8B030D-6E8A-4147-A177-3AD203B41FA5}">
                      <a16:colId xmlns:a16="http://schemas.microsoft.com/office/drawing/2014/main" val="2248830699"/>
                    </a:ext>
                  </a:extLst>
                </a:gridCol>
                <a:gridCol w="2709333">
                  <a:extLst>
                    <a:ext uri="{9D8B030D-6E8A-4147-A177-3AD203B41FA5}">
                      <a16:colId xmlns:a16="http://schemas.microsoft.com/office/drawing/2014/main" val="3748962577"/>
                    </a:ext>
                  </a:extLst>
                </a:gridCol>
                <a:gridCol w="2709333">
                  <a:extLst>
                    <a:ext uri="{9D8B030D-6E8A-4147-A177-3AD203B41FA5}">
                      <a16:colId xmlns:a16="http://schemas.microsoft.com/office/drawing/2014/main" val="2788133799"/>
                    </a:ext>
                  </a:extLst>
                </a:gridCol>
              </a:tblGrid>
              <a:tr h="923329">
                <a:tc>
                  <a:txBody>
                    <a:bodyPr/>
                    <a:lstStyle/>
                    <a:p>
                      <a:pPr algn="ctr"/>
                      <a:r>
                        <a:rPr lang="en-GB" sz="3200" dirty="0" err="1"/>
                        <a:t>España</a:t>
                      </a:r>
                      <a:endParaRPr lang="en-GB" sz="3200" dirty="0"/>
                    </a:p>
                  </a:txBody>
                  <a:tcPr/>
                </a:tc>
                <a:tc>
                  <a:txBody>
                    <a:bodyPr/>
                    <a:lstStyle/>
                    <a:p>
                      <a:pPr algn="ctr"/>
                      <a:r>
                        <a:rPr lang="en-GB" sz="3200" dirty="0"/>
                        <a:t>Irlanda</a:t>
                      </a:r>
                    </a:p>
                  </a:txBody>
                  <a:tcPr/>
                </a:tc>
                <a:tc>
                  <a:txBody>
                    <a:bodyPr/>
                    <a:lstStyle/>
                    <a:p>
                      <a:pPr algn="ctr"/>
                      <a:r>
                        <a:rPr lang="en-GB" sz="3200" dirty="0" err="1"/>
                        <a:t>irlandés</a:t>
                      </a:r>
                      <a:endParaRPr lang="en-GB" sz="3200" dirty="0"/>
                    </a:p>
                  </a:txBody>
                  <a:tcPr/>
                </a:tc>
                <a:extLst>
                  <a:ext uri="{0D108BD9-81ED-4DB2-BD59-A6C34878D82A}">
                    <a16:rowId xmlns:a16="http://schemas.microsoft.com/office/drawing/2014/main" val="3709812409"/>
                  </a:ext>
                </a:extLst>
              </a:tr>
            </a:tbl>
          </a:graphicData>
        </a:graphic>
      </p:graphicFrame>
    </p:spTree>
    <p:extLst>
      <p:ext uri="{BB962C8B-B14F-4D97-AF65-F5344CB8AC3E}">
        <p14:creationId xmlns:p14="http://schemas.microsoft.com/office/powerpoint/2010/main" val="12408062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54F614-9BB2-6A8E-1165-09627D474E3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F7F1D4D-E139-0546-9542-F641A6535E7B}"/>
              </a:ext>
            </a:extLst>
          </p:cNvPr>
          <p:cNvSpPr>
            <a:spLocks noGrp="1"/>
          </p:cNvSpPr>
          <p:nvPr>
            <p:ph type="title"/>
          </p:nvPr>
        </p:nvSpPr>
        <p:spPr/>
        <p:txBody>
          <a:bodyPr/>
          <a:lstStyle/>
          <a:p>
            <a:r>
              <a:rPr lang="en-GB" dirty="0"/>
              <a:t>Choose the correct word </a:t>
            </a:r>
          </a:p>
        </p:txBody>
      </p:sp>
      <p:sp>
        <p:nvSpPr>
          <p:cNvPr id="3" name="Rounded Rectangle 7">
            <a:extLst>
              <a:ext uri="{FF2B5EF4-FFF2-40B4-BE49-F238E27FC236}">
                <a16:creationId xmlns:a16="http://schemas.microsoft.com/office/drawing/2014/main" id="{C4E405BB-E90E-8341-40D6-669AB81F82E4}"/>
              </a:ext>
            </a:extLst>
          </p:cNvPr>
          <p:cNvSpPr/>
          <p:nvPr/>
        </p:nvSpPr>
        <p:spPr>
          <a:xfrm>
            <a:off x="359193" y="6184489"/>
            <a:ext cx="11491446" cy="536595"/>
          </a:xfrm>
          <a:prstGeom prst="round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rgbClr val="00B050"/>
                </a:solidFill>
              </a:rPr>
              <a:t>Extension: my grandfather is Irish.</a:t>
            </a:r>
          </a:p>
        </p:txBody>
      </p:sp>
      <p:sp>
        <p:nvSpPr>
          <p:cNvPr id="6" name="Rectangle 5">
            <a:extLst>
              <a:ext uri="{FF2B5EF4-FFF2-40B4-BE49-F238E27FC236}">
                <a16:creationId xmlns:a16="http://schemas.microsoft.com/office/drawing/2014/main" id="{3AECB755-CA06-2D49-8A37-6D234FD665BC}"/>
              </a:ext>
            </a:extLst>
          </p:cNvPr>
          <p:cNvSpPr/>
          <p:nvPr/>
        </p:nvSpPr>
        <p:spPr>
          <a:xfrm>
            <a:off x="2999646" y="2256135"/>
            <a:ext cx="6192721" cy="923330"/>
          </a:xfrm>
          <a:prstGeom prst="rect">
            <a:avLst/>
          </a:prstGeom>
          <a:noFill/>
        </p:spPr>
        <p:txBody>
          <a:bodyPr wrap="none" lIns="91440" tIns="45720" rIns="91440" bIns="45720">
            <a:spAutoFit/>
          </a:bodyPr>
          <a:lstStyle/>
          <a:p>
            <a:pPr algn="ctr"/>
            <a:r>
              <a:rPr lang="en-GB" sz="5400" b="0" cap="none" spc="0" dirty="0">
                <a:ln w="0"/>
                <a:solidFill>
                  <a:schemeClr val="tx1"/>
                </a:solidFill>
                <a:effectLst>
                  <a:outerShdw blurRad="38100" dist="19050" dir="2700000" algn="tl" rotWithShape="0">
                    <a:schemeClr val="dk1">
                      <a:alpha val="40000"/>
                    </a:schemeClr>
                  </a:outerShdw>
                </a:effectLst>
              </a:rPr>
              <a:t>Mi </a:t>
            </a:r>
            <a:r>
              <a:rPr lang="en-GB" sz="5400" b="0" cap="none" spc="0" dirty="0" err="1">
                <a:ln w="0"/>
                <a:solidFill>
                  <a:schemeClr val="tx1"/>
                </a:solidFill>
                <a:effectLst>
                  <a:outerShdw blurRad="38100" dist="19050" dir="2700000" algn="tl" rotWithShape="0">
                    <a:schemeClr val="dk1">
                      <a:alpha val="40000"/>
                    </a:schemeClr>
                  </a:outerShdw>
                </a:effectLst>
              </a:rPr>
              <a:t>abuelo</a:t>
            </a:r>
            <a:r>
              <a:rPr lang="en-GB" sz="5400" b="0" cap="none" spc="0" dirty="0">
                <a:ln w="0"/>
                <a:solidFill>
                  <a:schemeClr val="tx1"/>
                </a:solidFill>
                <a:effectLst>
                  <a:outerShdw blurRad="38100" dist="19050" dir="2700000" algn="tl" rotWithShape="0">
                    <a:schemeClr val="dk1">
                      <a:alpha val="40000"/>
                    </a:schemeClr>
                  </a:outerShdw>
                </a:effectLst>
              </a:rPr>
              <a:t> es______.</a:t>
            </a:r>
          </a:p>
        </p:txBody>
      </p:sp>
      <p:graphicFrame>
        <p:nvGraphicFramePr>
          <p:cNvPr id="7" name="Table 6">
            <a:extLst>
              <a:ext uri="{FF2B5EF4-FFF2-40B4-BE49-F238E27FC236}">
                <a16:creationId xmlns:a16="http://schemas.microsoft.com/office/drawing/2014/main" id="{47BB05F1-76E8-1AA3-8E94-E412931BE3D6}"/>
              </a:ext>
            </a:extLst>
          </p:cNvPr>
          <p:cNvGraphicFramePr>
            <a:graphicFrameLocks noGrp="1"/>
          </p:cNvGraphicFramePr>
          <p:nvPr>
            <p:extLst>
              <p:ext uri="{D42A27DB-BD31-4B8C-83A1-F6EECF244321}">
                <p14:modId xmlns:p14="http://schemas.microsoft.com/office/powerpoint/2010/main" val="3697628173"/>
              </p:ext>
            </p:extLst>
          </p:nvPr>
        </p:nvGraphicFramePr>
        <p:xfrm>
          <a:off x="1928513" y="4125716"/>
          <a:ext cx="8127999" cy="923329"/>
        </p:xfrm>
        <a:graphic>
          <a:graphicData uri="http://schemas.openxmlformats.org/drawingml/2006/table">
            <a:tbl>
              <a:tblPr firstRow="1" bandRow="1">
                <a:tableStyleId>{5C22544A-7EE6-4342-B048-85BDC9FD1C3A}</a:tableStyleId>
              </a:tblPr>
              <a:tblGrid>
                <a:gridCol w="2709333">
                  <a:extLst>
                    <a:ext uri="{9D8B030D-6E8A-4147-A177-3AD203B41FA5}">
                      <a16:colId xmlns:a16="http://schemas.microsoft.com/office/drawing/2014/main" val="2248830699"/>
                    </a:ext>
                  </a:extLst>
                </a:gridCol>
                <a:gridCol w="2709333">
                  <a:extLst>
                    <a:ext uri="{9D8B030D-6E8A-4147-A177-3AD203B41FA5}">
                      <a16:colId xmlns:a16="http://schemas.microsoft.com/office/drawing/2014/main" val="3748962577"/>
                    </a:ext>
                  </a:extLst>
                </a:gridCol>
                <a:gridCol w="2709333">
                  <a:extLst>
                    <a:ext uri="{9D8B030D-6E8A-4147-A177-3AD203B41FA5}">
                      <a16:colId xmlns:a16="http://schemas.microsoft.com/office/drawing/2014/main" val="2788133799"/>
                    </a:ext>
                  </a:extLst>
                </a:gridCol>
              </a:tblGrid>
              <a:tr h="923329">
                <a:tc>
                  <a:txBody>
                    <a:bodyPr/>
                    <a:lstStyle/>
                    <a:p>
                      <a:pPr algn="ctr"/>
                      <a:r>
                        <a:rPr lang="en-GB" sz="3200" dirty="0" err="1"/>
                        <a:t>España</a:t>
                      </a:r>
                      <a:endParaRPr lang="en-GB" sz="3200" dirty="0"/>
                    </a:p>
                  </a:txBody>
                  <a:tcPr/>
                </a:tc>
                <a:tc>
                  <a:txBody>
                    <a:bodyPr/>
                    <a:lstStyle/>
                    <a:p>
                      <a:pPr algn="ctr"/>
                      <a:r>
                        <a:rPr lang="en-GB" sz="3200" dirty="0"/>
                        <a:t>Irlanda</a:t>
                      </a:r>
                    </a:p>
                  </a:txBody>
                  <a:tcPr/>
                </a:tc>
                <a:tc>
                  <a:txBody>
                    <a:bodyPr/>
                    <a:lstStyle/>
                    <a:p>
                      <a:pPr algn="ctr"/>
                      <a:r>
                        <a:rPr lang="en-GB" sz="3200" dirty="0" err="1"/>
                        <a:t>irlandés</a:t>
                      </a:r>
                      <a:endParaRPr lang="en-GB" sz="3200" dirty="0"/>
                    </a:p>
                  </a:txBody>
                  <a:tcPr>
                    <a:solidFill>
                      <a:schemeClr val="accent6">
                        <a:lumMod val="75000"/>
                      </a:schemeClr>
                    </a:solidFill>
                  </a:tcPr>
                </a:tc>
                <a:extLst>
                  <a:ext uri="{0D108BD9-81ED-4DB2-BD59-A6C34878D82A}">
                    <a16:rowId xmlns:a16="http://schemas.microsoft.com/office/drawing/2014/main" val="3709812409"/>
                  </a:ext>
                </a:extLst>
              </a:tr>
            </a:tbl>
          </a:graphicData>
        </a:graphic>
      </p:graphicFrame>
    </p:spTree>
    <p:extLst>
      <p:ext uri="{BB962C8B-B14F-4D97-AF65-F5344CB8AC3E}">
        <p14:creationId xmlns:p14="http://schemas.microsoft.com/office/powerpoint/2010/main" val="24754023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737A5E-7D7F-A1CD-D4B8-1F4D0E859D9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3D36764-8178-7A80-0470-08C8BF570223}"/>
              </a:ext>
            </a:extLst>
          </p:cNvPr>
          <p:cNvSpPr>
            <a:spLocks noGrp="1"/>
          </p:cNvSpPr>
          <p:nvPr>
            <p:ph type="title"/>
          </p:nvPr>
        </p:nvSpPr>
        <p:spPr/>
        <p:txBody>
          <a:bodyPr/>
          <a:lstStyle/>
          <a:p>
            <a:r>
              <a:rPr lang="en-GB" dirty="0"/>
              <a:t>Choose the correct word </a:t>
            </a:r>
          </a:p>
        </p:txBody>
      </p:sp>
      <p:sp>
        <p:nvSpPr>
          <p:cNvPr id="3" name="Rounded Rectangle 7">
            <a:extLst>
              <a:ext uri="{FF2B5EF4-FFF2-40B4-BE49-F238E27FC236}">
                <a16:creationId xmlns:a16="http://schemas.microsoft.com/office/drawing/2014/main" id="{2307EFCD-0FE0-DF94-0548-3196DF90127F}"/>
              </a:ext>
            </a:extLst>
          </p:cNvPr>
          <p:cNvSpPr/>
          <p:nvPr/>
        </p:nvSpPr>
        <p:spPr>
          <a:xfrm>
            <a:off x="359193" y="6184489"/>
            <a:ext cx="11491446" cy="536595"/>
          </a:xfrm>
          <a:prstGeom prst="round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Extension: Translate into English</a:t>
            </a:r>
          </a:p>
        </p:txBody>
      </p:sp>
      <p:sp>
        <p:nvSpPr>
          <p:cNvPr id="6" name="Rectangle 5">
            <a:extLst>
              <a:ext uri="{FF2B5EF4-FFF2-40B4-BE49-F238E27FC236}">
                <a16:creationId xmlns:a16="http://schemas.microsoft.com/office/drawing/2014/main" id="{27F50625-96FD-B21C-DA46-368229D8380A}"/>
              </a:ext>
            </a:extLst>
          </p:cNvPr>
          <p:cNvSpPr/>
          <p:nvPr/>
        </p:nvSpPr>
        <p:spPr>
          <a:xfrm>
            <a:off x="762983" y="2256135"/>
            <a:ext cx="10666060" cy="769441"/>
          </a:xfrm>
          <a:prstGeom prst="rect">
            <a:avLst/>
          </a:prstGeom>
          <a:noFill/>
        </p:spPr>
        <p:txBody>
          <a:bodyPr wrap="none" lIns="91440" tIns="45720" rIns="91440" bIns="45720">
            <a:spAutoFit/>
          </a:bodyPr>
          <a:lstStyle/>
          <a:p>
            <a:pPr algn="ctr"/>
            <a:r>
              <a:rPr lang="en-GB" sz="4400" b="0" cap="none" spc="0" dirty="0">
                <a:ln w="0"/>
                <a:solidFill>
                  <a:schemeClr val="tx1"/>
                </a:solidFill>
                <a:effectLst>
                  <a:outerShdw blurRad="38100" dist="19050" dir="2700000" algn="tl" rotWithShape="0">
                    <a:schemeClr val="dk1">
                      <a:alpha val="40000"/>
                    </a:schemeClr>
                  </a:outerShdw>
                </a:effectLst>
              </a:rPr>
              <a:t>Mi </a:t>
            </a:r>
            <a:r>
              <a:rPr lang="en-GB" sz="4400" b="0" cap="none" spc="0" dirty="0" err="1">
                <a:ln w="0"/>
                <a:solidFill>
                  <a:schemeClr val="tx1"/>
                </a:solidFill>
                <a:effectLst>
                  <a:outerShdw blurRad="38100" dist="19050" dir="2700000" algn="tl" rotWithShape="0">
                    <a:schemeClr val="dk1">
                      <a:alpha val="40000"/>
                    </a:schemeClr>
                  </a:outerShdw>
                </a:effectLst>
              </a:rPr>
              <a:t>hermano</a:t>
            </a:r>
            <a:r>
              <a:rPr lang="en-GB" sz="4400" b="0" cap="none" spc="0" dirty="0">
                <a:ln w="0"/>
                <a:solidFill>
                  <a:schemeClr val="tx1"/>
                </a:solidFill>
                <a:effectLst>
                  <a:outerShdw blurRad="38100" dist="19050" dir="2700000" algn="tl" rotWithShape="0">
                    <a:schemeClr val="dk1">
                      <a:alpha val="40000"/>
                    </a:schemeClr>
                  </a:outerShdw>
                </a:effectLst>
              </a:rPr>
              <a:t>______ </a:t>
            </a:r>
            <a:r>
              <a:rPr lang="en-GB" sz="4400" b="0" cap="none" spc="0" dirty="0" err="1">
                <a:ln w="0"/>
                <a:solidFill>
                  <a:schemeClr val="tx1"/>
                </a:solidFill>
                <a:effectLst>
                  <a:outerShdw blurRad="38100" dist="19050" dir="2700000" algn="tl" rotWithShape="0">
                    <a:schemeClr val="dk1">
                      <a:alpha val="40000"/>
                    </a:schemeClr>
                  </a:outerShdw>
                </a:effectLst>
              </a:rPr>
              <a:t>estudia</a:t>
            </a:r>
            <a:r>
              <a:rPr lang="en-GB" sz="4400" b="0" cap="none" spc="0" dirty="0">
                <a:ln w="0"/>
                <a:solidFill>
                  <a:schemeClr val="tx1"/>
                </a:solidFill>
                <a:effectLst>
                  <a:outerShdw blurRad="38100" dist="19050" dir="2700000" algn="tl" rotWithShape="0">
                    <a:schemeClr val="dk1">
                      <a:alpha val="40000"/>
                    </a:schemeClr>
                  </a:outerShdw>
                </a:effectLst>
              </a:rPr>
              <a:t> </a:t>
            </a:r>
            <a:r>
              <a:rPr lang="en-GB" sz="4400" b="0" cap="none" spc="0" dirty="0" err="1">
                <a:ln w="0"/>
                <a:solidFill>
                  <a:schemeClr val="tx1"/>
                </a:solidFill>
                <a:effectLst>
                  <a:outerShdw blurRad="38100" dist="19050" dir="2700000" algn="tl" rotWithShape="0">
                    <a:schemeClr val="dk1">
                      <a:alpha val="40000"/>
                    </a:schemeClr>
                  </a:outerShdw>
                </a:effectLst>
              </a:rPr>
              <a:t>en</a:t>
            </a:r>
            <a:r>
              <a:rPr lang="en-GB" sz="4400" b="0" cap="none" spc="0" dirty="0">
                <a:ln w="0"/>
                <a:solidFill>
                  <a:schemeClr val="tx1"/>
                </a:solidFill>
                <a:effectLst>
                  <a:outerShdw blurRad="38100" dist="19050" dir="2700000" algn="tl" rotWithShape="0">
                    <a:schemeClr val="dk1">
                      <a:alpha val="40000"/>
                    </a:schemeClr>
                  </a:outerShdw>
                </a:effectLst>
              </a:rPr>
              <a:t> la </a:t>
            </a:r>
            <a:r>
              <a:rPr lang="en-GB" sz="4400" b="0" cap="none" spc="0" dirty="0" err="1">
                <a:ln w="0"/>
                <a:solidFill>
                  <a:schemeClr val="tx1"/>
                </a:solidFill>
                <a:effectLst>
                  <a:outerShdw blurRad="38100" dist="19050" dir="2700000" algn="tl" rotWithShape="0">
                    <a:schemeClr val="dk1">
                      <a:alpha val="40000"/>
                    </a:schemeClr>
                  </a:outerShdw>
                </a:effectLst>
              </a:rPr>
              <a:t>universidad</a:t>
            </a:r>
            <a:r>
              <a:rPr lang="en-GB" sz="4400" b="0" cap="none" spc="0" dirty="0">
                <a:ln w="0"/>
                <a:solidFill>
                  <a:schemeClr val="tx1"/>
                </a:solidFill>
                <a:effectLst>
                  <a:outerShdw blurRad="38100" dist="19050" dir="2700000" algn="tl" rotWithShape="0">
                    <a:schemeClr val="dk1">
                      <a:alpha val="40000"/>
                    </a:schemeClr>
                  </a:outerShdw>
                </a:effectLst>
              </a:rPr>
              <a:t>.</a:t>
            </a:r>
          </a:p>
        </p:txBody>
      </p:sp>
      <p:graphicFrame>
        <p:nvGraphicFramePr>
          <p:cNvPr id="7" name="Table 6">
            <a:extLst>
              <a:ext uri="{FF2B5EF4-FFF2-40B4-BE49-F238E27FC236}">
                <a16:creationId xmlns:a16="http://schemas.microsoft.com/office/drawing/2014/main" id="{BD522DEC-0CE4-627D-ADD0-2E9B48213D4D}"/>
              </a:ext>
            </a:extLst>
          </p:cNvPr>
          <p:cNvGraphicFramePr>
            <a:graphicFrameLocks noGrp="1"/>
          </p:cNvGraphicFramePr>
          <p:nvPr>
            <p:extLst>
              <p:ext uri="{D42A27DB-BD31-4B8C-83A1-F6EECF244321}">
                <p14:modId xmlns:p14="http://schemas.microsoft.com/office/powerpoint/2010/main" val="1110408150"/>
              </p:ext>
            </p:extLst>
          </p:nvPr>
        </p:nvGraphicFramePr>
        <p:xfrm>
          <a:off x="1928513" y="4125716"/>
          <a:ext cx="8127999" cy="923329"/>
        </p:xfrm>
        <a:graphic>
          <a:graphicData uri="http://schemas.openxmlformats.org/drawingml/2006/table">
            <a:tbl>
              <a:tblPr firstRow="1" bandRow="1">
                <a:tableStyleId>{5C22544A-7EE6-4342-B048-85BDC9FD1C3A}</a:tableStyleId>
              </a:tblPr>
              <a:tblGrid>
                <a:gridCol w="2709333">
                  <a:extLst>
                    <a:ext uri="{9D8B030D-6E8A-4147-A177-3AD203B41FA5}">
                      <a16:colId xmlns:a16="http://schemas.microsoft.com/office/drawing/2014/main" val="2248830699"/>
                    </a:ext>
                  </a:extLst>
                </a:gridCol>
                <a:gridCol w="2709333">
                  <a:extLst>
                    <a:ext uri="{9D8B030D-6E8A-4147-A177-3AD203B41FA5}">
                      <a16:colId xmlns:a16="http://schemas.microsoft.com/office/drawing/2014/main" val="3748962577"/>
                    </a:ext>
                  </a:extLst>
                </a:gridCol>
                <a:gridCol w="2709333">
                  <a:extLst>
                    <a:ext uri="{9D8B030D-6E8A-4147-A177-3AD203B41FA5}">
                      <a16:colId xmlns:a16="http://schemas.microsoft.com/office/drawing/2014/main" val="2788133799"/>
                    </a:ext>
                  </a:extLst>
                </a:gridCol>
              </a:tblGrid>
              <a:tr h="923329">
                <a:tc>
                  <a:txBody>
                    <a:bodyPr/>
                    <a:lstStyle/>
                    <a:p>
                      <a:pPr algn="ctr"/>
                      <a:r>
                        <a:rPr lang="en-GB" sz="3200" dirty="0" err="1"/>
                        <a:t>mejor</a:t>
                      </a:r>
                      <a:endParaRPr lang="en-GB" sz="3200" dirty="0"/>
                    </a:p>
                  </a:txBody>
                  <a:tcPr/>
                </a:tc>
                <a:tc>
                  <a:txBody>
                    <a:bodyPr/>
                    <a:lstStyle/>
                    <a:p>
                      <a:pPr algn="ctr"/>
                      <a:r>
                        <a:rPr lang="en-GB" sz="3200" dirty="0"/>
                        <a:t>mayor</a:t>
                      </a:r>
                    </a:p>
                  </a:txBody>
                  <a:tcPr/>
                </a:tc>
                <a:tc>
                  <a:txBody>
                    <a:bodyPr/>
                    <a:lstStyle/>
                    <a:p>
                      <a:pPr algn="ctr"/>
                      <a:r>
                        <a:rPr lang="en-GB" sz="3200" dirty="0" err="1"/>
                        <a:t>peor</a:t>
                      </a:r>
                      <a:endParaRPr lang="en-GB" sz="3200" dirty="0"/>
                    </a:p>
                  </a:txBody>
                  <a:tcPr/>
                </a:tc>
                <a:extLst>
                  <a:ext uri="{0D108BD9-81ED-4DB2-BD59-A6C34878D82A}">
                    <a16:rowId xmlns:a16="http://schemas.microsoft.com/office/drawing/2014/main" val="3709812409"/>
                  </a:ext>
                </a:extLst>
              </a:tr>
            </a:tbl>
          </a:graphicData>
        </a:graphic>
      </p:graphicFrame>
    </p:spTree>
    <p:extLst>
      <p:ext uri="{BB962C8B-B14F-4D97-AF65-F5344CB8AC3E}">
        <p14:creationId xmlns:p14="http://schemas.microsoft.com/office/powerpoint/2010/main" val="3096630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4F96C5-45F0-3F1C-0D81-F0F86DB88D1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A2E8731-5AB6-2B4C-2F95-A8CDE5ED40C2}"/>
              </a:ext>
            </a:extLst>
          </p:cNvPr>
          <p:cNvSpPr>
            <a:spLocks noGrp="1"/>
          </p:cNvSpPr>
          <p:nvPr>
            <p:ph type="title"/>
          </p:nvPr>
        </p:nvSpPr>
        <p:spPr/>
        <p:txBody>
          <a:bodyPr/>
          <a:lstStyle/>
          <a:p>
            <a:r>
              <a:rPr lang="en-GB" dirty="0"/>
              <a:t>Choose the correct word </a:t>
            </a:r>
          </a:p>
        </p:txBody>
      </p:sp>
      <p:sp>
        <p:nvSpPr>
          <p:cNvPr id="3" name="Rounded Rectangle 7">
            <a:extLst>
              <a:ext uri="{FF2B5EF4-FFF2-40B4-BE49-F238E27FC236}">
                <a16:creationId xmlns:a16="http://schemas.microsoft.com/office/drawing/2014/main" id="{60729A76-670C-4672-1AB6-1F04FDFFF6C5}"/>
              </a:ext>
            </a:extLst>
          </p:cNvPr>
          <p:cNvSpPr/>
          <p:nvPr/>
        </p:nvSpPr>
        <p:spPr>
          <a:xfrm>
            <a:off x="359193" y="6184489"/>
            <a:ext cx="11491446" cy="536595"/>
          </a:xfrm>
          <a:prstGeom prst="round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rgbClr val="00B050"/>
                </a:solidFill>
              </a:rPr>
              <a:t>Extension: My old brother studies at university.</a:t>
            </a:r>
          </a:p>
        </p:txBody>
      </p:sp>
      <p:sp>
        <p:nvSpPr>
          <p:cNvPr id="6" name="Rectangle 5">
            <a:extLst>
              <a:ext uri="{FF2B5EF4-FFF2-40B4-BE49-F238E27FC236}">
                <a16:creationId xmlns:a16="http://schemas.microsoft.com/office/drawing/2014/main" id="{6F1E0371-67B2-8703-12D3-7A9BD735480C}"/>
              </a:ext>
            </a:extLst>
          </p:cNvPr>
          <p:cNvSpPr/>
          <p:nvPr/>
        </p:nvSpPr>
        <p:spPr>
          <a:xfrm>
            <a:off x="762983" y="2256135"/>
            <a:ext cx="10666060" cy="769441"/>
          </a:xfrm>
          <a:prstGeom prst="rect">
            <a:avLst/>
          </a:prstGeom>
          <a:noFill/>
        </p:spPr>
        <p:txBody>
          <a:bodyPr wrap="none" lIns="91440" tIns="45720" rIns="91440" bIns="45720">
            <a:spAutoFit/>
          </a:bodyPr>
          <a:lstStyle/>
          <a:p>
            <a:pPr algn="ctr"/>
            <a:r>
              <a:rPr lang="en-GB" sz="4400" b="0" cap="none" spc="0" dirty="0">
                <a:ln w="0"/>
                <a:solidFill>
                  <a:schemeClr val="tx1"/>
                </a:solidFill>
                <a:effectLst>
                  <a:outerShdw blurRad="38100" dist="19050" dir="2700000" algn="tl" rotWithShape="0">
                    <a:schemeClr val="dk1">
                      <a:alpha val="40000"/>
                    </a:schemeClr>
                  </a:outerShdw>
                </a:effectLst>
              </a:rPr>
              <a:t>Mi </a:t>
            </a:r>
            <a:r>
              <a:rPr lang="en-GB" sz="4400" b="0" cap="none" spc="0" dirty="0" err="1">
                <a:ln w="0"/>
                <a:solidFill>
                  <a:schemeClr val="tx1"/>
                </a:solidFill>
                <a:effectLst>
                  <a:outerShdw blurRad="38100" dist="19050" dir="2700000" algn="tl" rotWithShape="0">
                    <a:schemeClr val="dk1">
                      <a:alpha val="40000"/>
                    </a:schemeClr>
                  </a:outerShdw>
                </a:effectLst>
              </a:rPr>
              <a:t>hermano</a:t>
            </a:r>
            <a:r>
              <a:rPr lang="en-GB" sz="4400" b="0" cap="none" spc="0" dirty="0">
                <a:ln w="0"/>
                <a:solidFill>
                  <a:schemeClr val="tx1"/>
                </a:solidFill>
                <a:effectLst>
                  <a:outerShdw blurRad="38100" dist="19050" dir="2700000" algn="tl" rotWithShape="0">
                    <a:schemeClr val="dk1">
                      <a:alpha val="40000"/>
                    </a:schemeClr>
                  </a:outerShdw>
                </a:effectLst>
              </a:rPr>
              <a:t>______ </a:t>
            </a:r>
            <a:r>
              <a:rPr lang="en-GB" sz="4400" b="0" cap="none" spc="0" dirty="0" err="1">
                <a:ln w="0"/>
                <a:solidFill>
                  <a:schemeClr val="tx1"/>
                </a:solidFill>
                <a:effectLst>
                  <a:outerShdw blurRad="38100" dist="19050" dir="2700000" algn="tl" rotWithShape="0">
                    <a:schemeClr val="dk1">
                      <a:alpha val="40000"/>
                    </a:schemeClr>
                  </a:outerShdw>
                </a:effectLst>
              </a:rPr>
              <a:t>estudia</a:t>
            </a:r>
            <a:r>
              <a:rPr lang="en-GB" sz="4400" b="0" cap="none" spc="0" dirty="0">
                <a:ln w="0"/>
                <a:solidFill>
                  <a:schemeClr val="tx1"/>
                </a:solidFill>
                <a:effectLst>
                  <a:outerShdw blurRad="38100" dist="19050" dir="2700000" algn="tl" rotWithShape="0">
                    <a:schemeClr val="dk1">
                      <a:alpha val="40000"/>
                    </a:schemeClr>
                  </a:outerShdw>
                </a:effectLst>
              </a:rPr>
              <a:t> </a:t>
            </a:r>
            <a:r>
              <a:rPr lang="en-GB" sz="4400" b="0" cap="none" spc="0" dirty="0" err="1">
                <a:ln w="0"/>
                <a:solidFill>
                  <a:schemeClr val="tx1"/>
                </a:solidFill>
                <a:effectLst>
                  <a:outerShdw blurRad="38100" dist="19050" dir="2700000" algn="tl" rotWithShape="0">
                    <a:schemeClr val="dk1">
                      <a:alpha val="40000"/>
                    </a:schemeClr>
                  </a:outerShdw>
                </a:effectLst>
              </a:rPr>
              <a:t>en</a:t>
            </a:r>
            <a:r>
              <a:rPr lang="en-GB" sz="4400" b="0" cap="none" spc="0" dirty="0">
                <a:ln w="0"/>
                <a:solidFill>
                  <a:schemeClr val="tx1"/>
                </a:solidFill>
                <a:effectLst>
                  <a:outerShdw blurRad="38100" dist="19050" dir="2700000" algn="tl" rotWithShape="0">
                    <a:schemeClr val="dk1">
                      <a:alpha val="40000"/>
                    </a:schemeClr>
                  </a:outerShdw>
                </a:effectLst>
              </a:rPr>
              <a:t> la </a:t>
            </a:r>
            <a:r>
              <a:rPr lang="en-GB" sz="4400" b="0" cap="none" spc="0" dirty="0" err="1">
                <a:ln w="0"/>
                <a:solidFill>
                  <a:schemeClr val="tx1"/>
                </a:solidFill>
                <a:effectLst>
                  <a:outerShdw blurRad="38100" dist="19050" dir="2700000" algn="tl" rotWithShape="0">
                    <a:schemeClr val="dk1">
                      <a:alpha val="40000"/>
                    </a:schemeClr>
                  </a:outerShdw>
                </a:effectLst>
              </a:rPr>
              <a:t>universidad</a:t>
            </a:r>
            <a:r>
              <a:rPr lang="en-GB" sz="4400" b="0" cap="none" spc="0" dirty="0">
                <a:ln w="0"/>
                <a:solidFill>
                  <a:schemeClr val="tx1"/>
                </a:solidFill>
                <a:effectLst>
                  <a:outerShdw blurRad="38100" dist="19050" dir="2700000" algn="tl" rotWithShape="0">
                    <a:schemeClr val="dk1">
                      <a:alpha val="40000"/>
                    </a:schemeClr>
                  </a:outerShdw>
                </a:effectLst>
              </a:rPr>
              <a:t>.</a:t>
            </a:r>
          </a:p>
        </p:txBody>
      </p:sp>
      <p:graphicFrame>
        <p:nvGraphicFramePr>
          <p:cNvPr id="7" name="Table 6">
            <a:extLst>
              <a:ext uri="{FF2B5EF4-FFF2-40B4-BE49-F238E27FC236}">
                <a16:creationId xmlns:a16="http://schemas.microsoft.com/office/drawing/2014/main" id="{F1FF4E16-C278-52C3-4222-27D40A5B0828}"/>
              </a:ext>
            </a:extLst>
          </p:cNvPr>
          <p:cNvGraphicFramePr>
            <a:graphicFrameLocks noGrp="1"/>
          </p:cNvGraphicFramePr>
          <p:nvPr>
            <p:extLst>
              <p:ext uri="{D42A27DB-BD31-4B8C-83A1-F6EECF244321}">
                <p14:modId xmlns:p14="http://schemas.microsoft.com/office/powerpoint/2010/main" val="2506026302"/>
              </p:ext>
            </p:extLst>
          </p:nvPr>
        </p:nvGraphicFramePr>
        <p:xfrm>
          <a:off x="1928513" y="4125716"/>
          <a:ext cx="8127999" cy="923329"/>
        </p:xfrm>
        <a:graphic>
          <a:graphicData uri="http://schemas.openxmlformats.org/drawingml/2006/table">
            <a:tbl>
              <a:tblPr firstRow="1" bandRow="1">
                <a:tableStyleId>{5C22544A-7EE6-4342-B048-85BDC9FD1C3A}</a:tableStyleId>
              </a:tblPr>
              <a:tblGrid>
                <a:gridCol w="2709333">
                  <a:extLst>
                    <a:ext uri="{9D8B030D-6E8A-4147-A177-3AD203B41FA5}">
                      <a16:colId xmlns:a16="http://schemas.microsoft.com/office/drawing/2014/main" val="2248830699"/>
                    </a:ext>
                  </a:extLst>
                </a:gridCol>
                <a:gridCol w="2709333">
                  <a:extLst>
                    <a:ext uri="{9D8B030D-6E8A-4147-A177-3AD203B41FA5}">
                      <a16:colId xmlns:a16="http://schemas.microsoft.com/office/drawing/2014/main" val="3748962577"/>
                    </a:ext>
                  </a:extLst>
                </a:gridCol>
                <a:gridCol w="2709333">
                  <a:extLst>
                    <a:ext uri="{9D8B030D-6E8A-4147-A177-3AD203B41FA5}">
                      <a16:colId xmlns:a16="http://schemas.microsoft.com/office/drawing/2014/main" val="2788133799"/>
                    </a:ext>
                  </a:extLst>
                </a:gridCol>
              </a:tblGrid>
              <a:tr h="923329">
                <a:tc>
                  <a:txBody>
                    <a:bodyPr/>
                    <a:lstStyle/>
                    <a:p>
                      <a:pPr algn="ctr"/>
                      <a:r>
                        <a:rPr lang="en-GB" sz="3200" dirty="0" err="1"/>
                        <a:t>mejor</a:t>
                      </a:r>
                      <a:endParaRPr lang="en-GB" sz="3200" dirty="0"/>
                    </a:p>
                  </a:txBody>
                  <a:tcPr/>
                </a:tc>
                <a:tc>
                  <a:txBody>
                    <a:bodyPr/>
                    <a:lstStyle/>
                    <a:p>
                      <a:pPr algn="ctr"/>
                      <a:r>
                        <a:rPr lang="en-GB" sz="3200" dirty="0"/>
                        <a:t>mayor</a:t>
                      </a:r>
                    </a:p>
                  </a:txBody>
                  <a:tcPr>
                    <a:solidFill>
                      <a:schemeClr val="accent6">
                        <a:lumMod val="75000"/>
                      </a:schemeClr>
                    </a:solidFill>
                  </a:tcPr>
                </a:tc>
                <a:tc>
                  <a:txBody>
                    <a:bodyPr/>
                    <a:lstStyle/>
                    <a:p>
                      <a:pPr algn="ctr"/>
                      <a:r>
                        <a:rPr lang="en-GB" sz="3200" dirty="0" err="1"/>
                        <a:t>peor</a:t>
                      </a:r>
                      <a:endParaRPr lang="en-GB" sz="3200" dirty="0"/>
                    </a:p>
                  </a:txBody>
                  <a:tcPr/>
                </a:tc>
                <a:extLst>
                  <a:ext uri="{0D108BD9-81ED-4DB2-BD59-A6C34878D82A}">
                    <a16:rowId xmlns:a16="http://schemas.microsoft.com/office/drawing/2014/main" val="3709812409"/>
                  </a:ext>
                </a:extLst>
              </a:tr>
            </a:tbl>
          </a:graphicData>
        </a:graphic>
      </p:graphicFrame>
    </p:spTree>
    <p:extLst>
      <p:ext uri="{BB962C8B-B14F-4D97-AF65-F5344CB8AC3E}">
        <p14:creationId xmlns:p14="http://schemas.microsoft.com/office/powerpoint/2010/main" val="24550226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6186C5-C4AC-31BC-8975-F132C4B6D08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7CB5469-D961-934B-0BB0-091F1CF97565}"/>
              </a:ext>
            </a:extLst>
          </p:cNvPr>
          <p:cNvSpPr>
            <a:spLocks noGrp="1"/>
          </p:cNvSpPr>
          <p:nvPr>
            <p:ph type="title"/>
          </p:nvPr>
        </p:nvSpPr>
        <p:spPr>
          <a:xfrm>
            <a:off x="1511563" y="602289"/>
            <a:ext cx="10515600" cy="1325563"/>
          </a:xfrm>
        </p:spPr>
        <p:txBody>
          <a:bodyPr/>
          <a:lstStyle/>
          <a:p>
            <a:r>
              <a:rPr lang="en-GB" dirty="0"/>
              <a:t>Translation</a:t>
            </a:r>
          </a:p>
        </p:txBody>
      </p:sp>
      <p:sp>
        <p:nvSpPr>
          <p:cNvPr id="6" name="Rectangle 5">
            <a:extLst>
              <a:ext uri="{FF2B5EF4-FFF2-40B4-BE49-F238E27FC236}">
                <a16:creationId xmlns:a16="http://schemas.microsoft.com/office/drawing/2014/main" id="{1EC1AE89-379A-4AD3-2781-BB00F9823EFB}"/>
              </a:ext>
            </a:extLst>
          </p:cNvPr>
          <p:cNvSpPr/>
          <p:nvPr/>
        </p:nvSpPr>
        <p:spPr>
          <a:xfrm>
            <a:off x="276167" y="2180100"/>
            <a:ext cx="11516440" cy="3539430"/>
          </a:xfrm>
          <a:prstGeom prst="rect">
            <a:avLst/>
          </a:prstGeom>
          <a:noFill/>
        </p:spPr>
        <p:txBody>
          <a:bodyPr wrap="square" lIns="91440" tIns="45720" rIns="91440" bIns="45720">
            <a:spAutoFit/>
          </a:bodyPr>
          <a:lstStyle/>
          <a:p>
            <a:pPr marL="514350" indent="-514350">
              <a:buAutoNum type="arabicPeriod"/>
            </a:pPr>
            <a:r>
              <a:rPr lang="en-GB" sz="3200" b="0" cap="none" spc="0" dirty="0">
                <a:ln w="0"/>
                <a:solidFill>
                  <a:schemeClr val="tx1"/>
                </a:solidFill>
                <a:effectLst>
                  <a:outerShdw blurRad="38100" dist="19050" dir="2700000" algn="tl" rotWithShape="0">
                    <a:schemeClr val="dk1">
                      <a:alpha val="40000"/>
                    </a:schemeClr>
                  </a:outerShdw>
                </a:effectLst>
              </a:rPr>
              <a:t>This tasks translates from English to Spanish.</a:t>
            </a:r>
          </a:p>
          <a:p>
            <a:pPr marL="514350" indent="-514350">
              <a:buAutoNum type="arabicPeriod"/>
            </a:pPr>
            <a:r>
              <a:rPr lang="en-GB" sz="3200" dirty="0">
                <a:ln w="0"/>
                <a:effectLst>
                  <a:outerShdw blurRad="38100" dist="19050" dir="2700000" algn="tl" rotWithShape="0">
                    <a:schemeClr val="dk1">
                      <a:alpha val="40000"/>
                    </a:schemeClr>
                  </a:outerShdw>
                </a:effectLst>
              </a:rPr>
              <a:t>You will have to translate 5 simple sentences.</a:t>
            </a:r>
          </a:p>
          <a:p>
            <a:pPr marL="514350" indent="-514350">
              <a:buAutoNum type="arabicPeriod"/>
            </a:pPr>
            <a:r>
              <a:rPr lang="en-GB" sz="3200" b="0" cap="none" spc="0" dirty="0">
                <a:ln w="0"/>
                <a:solidFill>
                  <a:schemeClr val="tx1"/>
                </a:solidFill>
                <a:effectLst>
                  <a:outerShdw blurRad="38100" dist="19050" dir="2700000" algn="tl" rotWithShape="0">
                    <a:schemeClr val="dk1">
                      <a:alpha val="40000"/>
                    </a:schemeClr>
                  </a:outerShdw>
                </a:effectLst>
              </a:rPr>
              <a:t>Each sentence is worth 2 marks ( whole activity worth 10 marks.</a:t>
            </a:r>
          </a:p>
          <a:p>
            <a:pPr marL="514350" indent="-514350">
              <a:buAutoNum type="arabicPeriod"/>
            </a:pPr>
            <a:r>
              <a:rPr lang="en-GB" sz="3200" b="0" cap="none" spc="0" dirty="0">
                <a:ln w="0"/>
                <a:solidFill>
                  <a:schemeClr val="tx1"/>
                </a:solidFill>
                <a:effectLst>
                  <a:outerShdw blurRad="38100" dist="19050" dir="2700000" algn="tl" rotWithShape="0">
                    <a:schemeClr val="dk1">
                      <a:alpha val="40000"/>
                    </a:schemeClr>
                  </a:outerShdw>
                </a:effectLst>
              </a:rPr>
              <a:t>L</a:t>
            </a:r>
            <a:r>
              <a:rPr lang="en-GB" sz="3200" dirty="0">
                <a:ln w="0"/>
                <a:effectLst>
                  <a:outerShdw blurRad="38100" dist="19050" dir="2700000" algn="tl" rotWithShape="0">
                    <a:schemeClr val="dk1">
                      <a:alpha val="40000"/>
                    </a:schemeClr>
                  </a:outerShdw>
                </a:effectLst>
              </a:rPr>
              <a:t>ocate what topic is the sentence from.</a:t>
            </a:r>
          </a:p>
          <a:p>
            <a:pPr marL="514350" indent="-514350">
              <a:buAutoNum type="arabicPeriod"/>
            </a:pPr>
            <a:r>
              <a:rPr lang="en-GB" sz="3200" b="0" cap="none" spc="0" dirty="0">
                <a:ln w="0"/>
                <a:solidFill>
                  <a:schemeClr val="tx1"/>
                </a:solidFill>
                <a:effectLst>
                  <a:outerShdw blurRad="38100" dist="19050" dir="2700000" algn="tl" rotWithShape="0">
                    <a:schemeClr val="dk1">
                      <a:alpha val="40000"/>
                    </a:schemeClr>
                  </a:outerShdw>
                </a:effectLst>
              </a:rPr>
              <a:t>Translate what you know and give a guess</a:t>
            </a:r>
            <a:r>
              <a:rPr lang="en-GB" sz="3200" dirty="0">
                <a:ln w="0"/>
                <a:effectLst>
                  <a:outerShdw blurRad="38100" dist="19050" dir="2700000" algn="tl" rotWithShape="0">
                    <a:schemeClr val="dk1">
                      <a:alpha val="40000"/>
                    </a:schemeClr>
                  </a:outerShdw>
                </a:effectLst>
              </a:rPr>
              <a:t> using the LOGIC to what you are missing.</a:t>
            </a:r>
            <a:endParaRPr lang="en-GB" sz="3200" b="0" cap="none" spc="0" dirty="0">
              <a:ln w="0"/>
              <a:solidFill>
                <a:schemeClr val="tx1"/>
              </a:solidFill>
              <a:effectLst>
                <a:outerShdw blurRad="38100" dist="19050" dir="2700000" algn="tl" rotWithShape="0">
                  <a:schemeClr val="dk1">
                    <a:alpha val="40000"/>
                  </a:schemeClr>
                </a:outerShdw>
              </a:effectLst>
            </a:endParaRPr>
          </a:p>
          <a:p>
            <a:pPr marL="514350" indent="-514350">
              <a:buAutoNum type="arabicPeriod"/>
            </a:pPr>
            <a:endParaRPr lang="en-GB" sz="3200" b="0" cap="none" spc="0" dirty="0">
              <a:ln w="0"/>
              <a:solidFill>
                <a:schemeClr val="tx1"/>
              </a:solidFill>
              <a:effectLst>
                <a:outerShdw blurRad="38100" dist="19050" dir="2700000" algn="tl" rotWithShape="0">
                  <a:schemeClr val="dk1">
                    <a:alpha val="40000"/>
                  </a:schemeClr>
                </a:outerShdw>
              </a:effectLst>
            </a:endParaRPr>
          </a:p>
        </p:txBody>
      </p:sp>
      <p:pic>
        <p:nvPicPr>
          <p:cNvPr id="4" name="Picture 3">
            <a:extLst>
              <a:ext uri="{FF2B5EF4-FFF2-40B4-BE49-F238E27FC236}">
                <a16:creationId xmlns:a16="http://schemas.microsoft.com/office/drawing/2014/main" id="{45287273-96D3-BE7E-2196-4C183545FEDB}"/>
              </a:ext>
            </a:extLst>
          </p:cNvPr>
          <p:cNvPicPr>
            <a:picLocks noChangeAspect="1"/>
          </p:cNvPicPr>
          <p:nvPr/>
        </p:nvPicPr>
        <p:blipFill>
          <a:blip r:embed="rId2"/>
          <a:stretch>
            <a:fillRect/>
          </a:stretch>
        </p:blipFill>
        <p:spPr>
          <a:xfrm>
            <a:off x="4762974" y="322466"/>
            <a:ext cx="6954220" cy="1857634"/>
          </a:xfrm>
          <a:prstGeom prst="rect">
            <a:avLst/>
          </a:prstGeom>
          <a:ln>
            <a:noFill/>
          </a:ln>
          <a:effectLst>
            <a:outerShdw blurRad="292100" dist="139700" dir="2700000" algn="tl" rotWithShape="0">
              <a:srgbClr val="333333">
                <a:alpha val="65000"/>
              </a:srgbClr>
            </a:outerShdw>
          </a:effectLst>
        </p:spPr>
      </p:pic>
      <p:sp>
        <p:nvSpPr>
          <p:cNvPr id="7" name="Rectangle 6">
            <a:extLst>
              <a:ext uri="{FF2B5EF4-FFF2-40B4-BE49-F238E27FC236}">
                <a16:creationId xmlns:a16="http://schemas.microsoft.com/office/drawing/2014/main" id="{F685E639-0A94-1D7B-A951-047682252D2D}"/>
              </a:ext>
            </a:extLst>
          </p:cNvPr>
          <p:cNvSpPr/>
          <p:nvPr/>
        </p:nvSpPr>
        <p:spPr>
          <a:xfrm>
            <a:off x="710952" y="5390916"/>
            <a:ext cx="10932673" cy="923330"/>
          </a:xfrm>
          <a:prstGeom prst="rect">
            <a:avLst/>
          </a:prstGeom>
          <a:noFill/>
        </p:spPr>
        <p:txBody>
          <a:bodyPr wrap="none" lIns="91440" tIns="45720" rIns="91440" bIns="45720">
            <a:spAutoFit/>
          </a:bodyPr>
          <a:lstStyle/>
          <a:p>
            <a:pPr algn="ctr"/>
            <a:r>
              <a:rPr lang="en-GB" sz="54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Any answer is better than no answer!</a:t>
            </a:r>
          </a:p>
        </p:txBody>
      </p:sp>
    </p:spTree>
    <p:extLst>
      <p:ext uri="{BB962C8B-B14F-4D97-AF65-F5344CB8AC3E}">
        <p14:creationId xmlns:p14="http://schemas.microsoft.com/office/powerpoint/2010/main" val="4278726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B9D675-121C-B445-F9D0-21CD9C7625A7}"/>
              </a:ext>
            </a:extLst>
          </p:cNvPr>
          <p:cNvSpPr>
            <a:spLocks noGrp="1"/>
          </p:cNvSpPr>
          <p:nvPr>
            <p:ph type="title"/>
          </p:nvPr>
        </p:nvSpPr>
        <p:spPr/>
        <p:txBody>
          <a:bodyPr/>
          <a:lstStyle/>
          <a:p>
            <a:r>
              <a:rPr lang="en-GB" dirty="0"/>
              <a:t>Translate into Spanish:</a:t>
            </a:r>
          </a:p>
        </p:txBody>
      </p:sp>
      <p:sp>
        <p:nvSpPr>
          <p:cNvPr id="3" name="Content Placeholder 2">
            <a:extLst>
              <a:ext uri="{FF2B5EF4-FFF2-40B4-BE49-F238E27FC236}">
                <a16:creationId xmlns:a16="http://schemas.microsoft.com/office/drawing/2014/main" id="{04685EE1-4BD4-0938-57D5-B9AF247636A0}"/>
              </a:ext>
            </a:extLst>
          </p:cNvPr>
          <p:cNvSpPr>
            <a:spLocks noGrp="1"/>
          </p:cNvSpPr>
          <p:nvPr>
            <p:ph idx="1"/>
          </p:nvPr>
        </p:nvSpPr>
        <p:spPr/>
        <p:txBody>
          <a:bodyPr/>
          <a:lstStyle/>
          <a:p>
            <a:r>
              <a:rPr lang="en-GB" dirty="0"/>
              <a:t>I get on well with my old sister.</a:t>
            </a:r>
          </a:p>
          <a:p>
            <a:r>
              <a:rPr lang="en-GB" dirty="0"/>
              <a:t>My sister is ten years old.</a:t>
            </a:r>
          </a:p>
          <a:p>
            <a:r>
              <a:rPr lang="en-GB" dirty="0"/>
              <a:t>My family is very important for me.</a:t>
            </a:r>
          </a:p>
          <a:p>
            <a:r>
              <a:rPr lang="en-GB" dirty="0"/>
              <a:t>My best friend is very generous.</a:t>
            </a:r>
          </a:p>
          <a:p>
            <a:r>
              <a:rPr lang="en-GB" dirty="0"/>
              <a:t>I have twin cousins.</a:t>
            </a:r>
          </a:p>
        </p:txBody>
      </p:sp>
    </p:spTree>
    <p:extLst>
      <p:ext uri="{BB962C8B-B14F-4D97-AF65-F5344CB8AC3E}">
        <p14:creationId xmlns:p14="http://schemas.microsoft.com/office/powerpoint/2010/main" val="12481963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7BBAED-45C4-0515-990A-FE07723BDE2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C883DF8-932F-9A95-90B9-54CCF9281373}"/>
              </a:ext>
            </a:extLst>
          </p:cNvPr>
          <p:cNvSpPr>
            <a:spLocks noGrp="1"/>
          </p:cNvSpPr>
          <p:nvPr>
            <p:ph type="title"/>
          </p:nvPr>
        </p:nvSpPr>
        <p:spPr/>
        <p:txBody>
          <a:bodyPr/>
          <a:lstStyle/>
          <a:p>
            <a:r>
              <a:rPr lang="en-GB" dirty="0"/>
              <a:t>Translate into Spanish:</a:t>
            </a:r>
          </a:p>
        </p:txBody>
      </p:sp>
      <p:sp>
        <p:nvSpPr>
          <p:cNvPr id="3" name="Content Placeholder 2">
            <a:extLst>
              <a:ext uri="{FF2B5EF4-FFF2-40B4-BE49-F238E27FC236}">
                <a16:creationId xmlns:a16="http://schemas.microsoft.com/office/drawing/2014/main" id="{47576026-7EA6-1AFA-79B2-A05DB4585610}"/>
              </a:ext>
            </a:extLst>
          </p:cNvPr>
          <p:cNvSpPr>
            <a:spLocks noGrp="1"/>
          </p:cNvSpPr>
          <p:nvPr>
            <p:ph idx="1"/>
          </p:nvPr>
        </p:nvSpPr>
        <p:spPr>
          <a:xfrm>
            <a:off x="2570480" y="2287746"/>
            <a:ext cx="10515600" cy="4351338"/>
          </a:xfrm>
        </p:spPr>
        <p:txBody>
          <a:bodyPr>
            <a:normAutofit lnSpcReduction="10000"/>
          </a:bodyPr>
          <a:lstStyle/>
          <a:p>
            <a:pPr marL="0" indent="0">
              <a:buNone/>
            </a:pPr>
            <a:r>
              <a:rPr lang="es-ES" dirty="0">
                <a:solidFill>
                  <a:srgbClr val="00B050"/>
                </a:solidFill>
              </a:rPr>
              <a:t>Me llevo bien con mi hermana mayor.</a:t>
            </a:r>
          </a:p>
          <a:p>
            <a:pPr marL="0" indent="0">
              <a:buNone/>
            </a:pPr>
            <a:r>
              <a:rPr lang="es-ES" dirty="0">
                <a:solidFill>
                  <a:srgbClr val="00B050"/>
                </a:solidFill>
              </a:rPr>
              <a:t>
Mi hermana tiene diez años.</a:t>
            </a:r>
          </a:p>
          <a:p>
            <a:pPr marL="0" indent="0">
              <a:buNone/>
            </a:pPr>
            <a:endParaRPr lang="es-ES" dirty="0">
              <a:solidFill>
                <a:srgbClr val="00B050"/>
              </a:solidFill>
            </a:endParaRPr>
          </a:p>
          <a:p>
            <a:pPr marL="0" indent="0">
              <a:buNone/>
            </a:pPr>
            <a:r>
              <a:rPr lang="es-ES" dirty="0">
                <a:solidFill>
                  <a:srgbClr val="00B050"/>
                </a:solidFill>
              </a:rPr>
              <a:t>Mi familia es muy importante para mí.</a:t>
            </a:r>
          </a:p>
          <a:p>
            <a:pPr marL="0" indent="0">
              <a:buNone/>
            </a:pPr>
            <a:r>
              <a:rPr lang="es-ES" dirty="0">
                <a:solidFill>
                  <a:srgbClr val="00B050"/>
                </a:solidFill>
              </a:rPr>
              <a:t>
Mi mejor amiga es muy generosa.</a:t>
            </a:r>
          </a:p>
          <a:p>
            <a:pPr marL="0" indent="0">
              <a:buNone/>
            </a:pPr>
            <a:r>
              <a:rPr lang="es-ES" dirty="0">
                <a:solidFill>
                  <a:srgbClr val="00B050"/>
                </a:solidFill>
              </a:rPr>
              <a:t>
Tengo primos gemelos.</a:t>
            </a:r>
            <a:endParaRPr lang="en-GB" dirty="0">
              <a:solidFill>
                <a:srgbClr val="00B050"/>
              </a:solidFill>
            </a:endParaRPr>
          </a:p>
        </p:txBody>
      </p:sp>
      <p:sp>
        <p:nvSpPr>
          <p:cNvPr id="4" name="Content Placeholder 2">
            <a:extLst>
              <a:ext uri="{FF2B5EF4-FFF2-40B4-BE49-F238E27FC236}">
                <a16:creationId xmlns:a16="http://schemas.microsoft.com/office/drawing/2014/main" id="{21FD9500-0CF0-1F9C-6967-FE48801FC449}"/>
              </a:ext>
            </a:extLst>
          </p:cNvPr>
          <p:cNvSpPr txBox="1">
            <a:spLocks/>
          </p:cNvSpPr>
          <p:nvPr/>
        </p:nvSpPr>
        <p:spPr>
          <a:xfrm>
            <a:off x="838200" y="1805305"/>
            <a:ext cx="10515600" cy="4351338"/>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I get on well with my old sister.</a:t>
            </a:r>
          </a:p>
          <a:p>
            <a:endParaRPr lang="en-GB" dirty="0"/>
          </a:p>
          <a:p>
            <a:r>
              <a:rPr lang="en-GB" dirty="0"/>
              <a:t>My sister is ten years old.</a:t>
            </a:r>
          </a:p>
          <a:p>
            <a:endParaRPr lang="en-GB" dirty="0"/>
          </a:p>
          <a:p>
            <a:r>
              <a:rPr lang="en-GB" dirty="0"/>
              <a:t>My family is very important for me.</a:t>
            </a:r>
          </a:p>
          <a:p>
            <a:endParaRPr lang="en-GB" dirty="0"/>
          </a:p>
          <a:p>
            <a:r>
              <a:rPr lang="en-GB" dirty="0"/>
              <a:t>My best friend is very generous.</a:t>
            </a:r>
          </a:p>
          <a:p>
            <a:endParaRPr lang="en-GB" dirty="0"/>
          </a:p>
          <a:p>
            <a:r>
              <a:rPr lang="en-GB" dirty="0"/>
              <a:t>I have twin cousins.</a:t>
            </a:r>
          </a:p>
        </p:txBody>
      </p:sp>
    </p:spTree>
    <p:extLst>
      <p:ext uri="{BB962C8B-B14F-4D97-AF65-F5344CB8AC3E}">
        <p14:creationId xmlns:p14="http://schemas.microsoft.com/office/powerpoint/2010/main" val="5086136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7909B7-47F5-D0C2-19A3-E13654840AE6}"/>
              </a:ext>
            </a:extLst>
          </p:cNvPr>
          <p:cNvSpPr>
            <a:spLocks noGrp="1"/>
          </p:cNvSpPr>
          <p:nvPr>
            <p:ph type="title"/>
          </p:nvPr>
        </p:nvSpPr>
        <p:spPr>
          <a:xfrm>
            <a:off x="660571" y="-257523"/>
            <a:ext cx="10515600" cy="1325563"/>
          </a:xfrm>
        </p:spPr>
        <p:txBody>
          <a:bodyPr/>
          <a:lstStyle/>
          <a:p>
            <a:r>
              <a:rPr lang="en-GB" dirty="0"/>
              <a:t>90 words writing</a:t>
            </a:r>
          </a:p>
        </p:txBody>
      </p:sp>
      <p:sp>
        <p:nvSpPr>
          <p:cNvPr id="3" name="TextBox 2">
            <a:extLst>
              <a:ext uri="{FF2B5EF4-FFF2-40B4-BE49-F238E27FC236}">
                <a16:creationId xmlns:a16="http://schemas.microsoft.com/office/drawing/2014/main" id="{66B59523-9DBD-9A50-18D4-A7A811691F16}"/>
              </a:ext>
            </a:extLst>
          </p:cNvPr>
          <p:cNvSpPr txBox="1"/>
          <p:nvPr/>
        </p:nvSpPr>
        <p:spPr>
          <a:xfrm>
            <a:off x="0" y="807492"/>
            <a:ext cx="8737600" cy="923330"/>
          </a:xfrm>
          <a:prstGeom prst="rect">
            <a:avLst/>
          </a:prstGeom>
          <a:solidFill>
            <a:schemeClr val="accent5">
              <a:lumMod val="20000"/>
              <a:lumOff val="80000"/>
            </a:schemeClr>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1" u="none" strike="noStrike" kern="1200" cap="none" spc="0" normalizeH="0" baseline="0" noProof="0" dirty="0">
                <a:ln>
                  <a:noFill/>
                </a:ln>
                <a:solidFill>
                  <a:srgbClr val="7030A0"/>
                </a:solidFill>
                <a:effectLst/>
                <a:uLnTx/>
                <a:uFillTx/>
                <a:latin typeface="Calibri"/>
                <a:ea typeface="+mn-ea"/>
                <a:cs typeface="+mn-cs"/>
              </a:rPr>
              <a:t>How to succeed…</a:t>
            </a:r>
          </a:p>
        </p:txBody>
      </p:sp>
      <p:sp>
        <p:nvSpPr>
          <p:cNvPr id="4" name="TextBox 3">
            <a:extLst>
              <a:ext uri="{FF2B5EF4-FFF2-40B4-BE49-F238E27FC236}">
                <a16:creationId xmlns:a16="http://schemas.microsoft.com/office/drawing/2014/main" id="{8F552E71-69BF-AB64-E865-CA9E5C0EA2CA}"/>
              </a:ext>
            </a:extLst>
          </p:cNvPr>
          <p:cNvSpPr txBox="1"/>
          <p:nvPr/>
        </p:nvSpPr>
        <p:spPr>
          <a:xfrm>
            <a:off x="411488" y="1510889"/>
            <a:ext cx="10831683" cy="5186676"/>
          </a:xfrm>
          <a:prstGeom prst="rect">
            <a:avLst/>
          </a:prstGeom>
          <a:noFill/>
        </p:spPr>
        <p:txBody>
          <a:bodyPr wrap="non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a:ea typeface="+mn-ea"/>
                <a:cs typeface="+mn-cs"/>
              </a:rPr>
              <a:t>You must:</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prstClr val="black"/>
                </a:solidFill>
                <a:effectLst/>
                <a:uLnTx/>
                <a:uFillTx/>
                <a:latin typeface="Calibri"/>
                <a:ea typeface="+mn-ea"/>
                <a:cs typeface="+mn-cs"/>
              </a:rPr>
              <a:t>Minimum </a:t>
            </a:r>
            <a:r>
              <a:rPr lang="en-US" sz="3200" dirty="0">
                <a:solidFill>
                  <a:prstClr val="black"/>
                </a:solidFill>
                <a:latin typeface="Calibri"/>
              </a:rPr>
              <a:t>90</a:t>
            </a:r>
            <a:r>
              <a:rPr kumimoji="0" lang="en-US" sz="3200" b="0" i="0" u="none" strike="noStrike" kern="1200" cap="none" spc="0" normalizeH="0" baseline="0" noProof="0" dirty="0">
                <a:ln>
                  <a:noFill/>
                </a:ln>
                <a:solidFill>
                  <a:prstClr val="black"/>
                </a:solidFill>
                <a:effectLst/>
                <a:uLnTx/>
                <a:uFillTx/>
                <a:latin typeface="Calibri"/>
                <a:ea typeface="+mn-ea"/>
                <a:cs typeface="+mn-cs"/>
              </a:rPr>
              <a:t> words</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3200" dirty="0">
                <a:solidFill>
                  <a:prstClr val="black"/>
                </a:solidFill>
                <a:latin typeface="Calibri"/>
              </a:rPr>
              <a:t>Try not to exceed 100 words</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prstClr val="black"/>
                </a:solidFill>
                <a:effectLst/>
                <a:uLnTx/>
                <a:uFillTx/>
                <a:latin typeface="Calibri"/>
                <a:ea typeface="+mn-ea"/>
                <a:cs typeface="+mn-cs"/>
              </a:rPr>
              <a:t>Cover all 3 bullet points</a:t>
            </a:r>
            <a:r>
              <a:rPr lang="en-US" sz="3200" dirty="0">
                <a:solidFill>
                  <a:prstClr val="black"/>
                </a:solidFill>
                <a:latin typeface="Calibri"/>
              </a:rPr>
              <a:t>, “BPs”</a:t>
            </a:r>
            <a:r>
              <a:rPr kumimoji="0" lang="en-US" sz="3200" b="0" i="0" u="none" strike="noStrike" kern="1200" cap="none" spc="0" normalizeH="0" baseline="0" noProof="0" dirty="0">
                <a:ln>
                  <a:noFill/>
                </a:ln>
                <a:solidFill>
                  <a:prstClr val="black"/>
                </a:solidFill>
                <a:effectLst/>
                <a:uLnTx/>
                <a:uFillTx/>
                <a:latin typeface="Calibri"/>
                <a:ea typeface="+mn-ea"/>
                <a:cs typeface="+mn-cs"/>
              </a:rPr>
              <a:t> (in order where possible)</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3200" dirty="0">
                <a:solidFill>
                  <a:prstClr val="black"/>
                </a:solidFill>
                <a:latin typeface="Calibri"/>
              </a:rPr>
              <a:t>Cover each BPs in a different paragraph using your sequencers</a:t>
            </a:r>
            <a:endParaRPr kumimoji="0" lang="en-US" sz="3200" b="0" i="0" u="none" strike="noStrike" kern="1200" cap="none" spc="0" normalizeH="0" baseline="0" noProof="0" dirty="0">
              <a:ln>
                <a:noFill/>
              </a:ln>
              <a:solidFill>
                <a:prstClr val="black"/>
              </a:solidFill>
              <a:effectLst/>
              <a:uLnTx/>
              <a:uFillTx/>
              <a:latin typeface="Calibri"/>
              <a:ea typeface="+mn-ea"/>
              <a:cs typeface="+mn-cs"/>
            </a:endParaRP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prstClr val="black"/>
                </a:solidFill>
                <a:effectLst/>
                <a:uLnTx/>
                <a:uFillTx/>
                <a:latin typeface="Calibri"/>
                <a:ea typeface="+mn-ea"/>
                <a:cs typeface="+mn-cs"/>
              </a:rPr>
              <a:t>Give</a:t>
            </a:r>
            <a:r>
              <a:rPr lang="en-US" sz="3200" dirty="0">
                <a:solidFill>
                  <a:prstClr val="black"/>
                </a:solidFill>
                <a:latin typeface="Calibri"/>
              </a:rPr>
              <a:t> 3 justified opinions</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prstClr val="black"/>
                </a:solidFill>
                <a:effectLst/>
                <a:uLnTx/>
                <a:uFillTx/>
                <a:latin typeface="Calibri"/>
                <a:ea typeface="+mn-ea"/>
                <a:cs typeface="+mn-cs"/>
              </a:rPr>
              <a:t>Use </a:t>
            </a:r>
            <a:r>
              <a:rPr lang="en-US" sz="3200" dirty="0">
                <a:solidFill>
                  <a:prstClr val="black"/>
                </a:solidFill>
                <a:latin typeface="Calibri"/>
              </a:rPr>
              <a:t>present, past and future</a:t>
            </a:r>
            <a:endParaRPr kumimoji="0" lang="en-US" sz="3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944892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7909B7-47F5-D0C2-19A3-E13654840AE6}"/>
              </a:ext>
            </a:extLst>
          </p:cNvPr>
          <p:cNvSpPr>
            <a:spLocks noGrp="1"/>
          </p:cNvSpPr>
          <p:nvPr>
            <p:ph type="title"/>
          </p:nvPr>
        </p:nvSpPr>
        <p:spPr>
          <a:xfrm>
            <a:off x="660571" y="-257523"/>
            <a:ext cx="10515600" cy="1325563"/>
          </a:xfrm>
        </p:spPr>
        <p:txBody>
          <a:bodyPr/>
          <a:lstStyle/>
          <a:p>
            <a:r>
              <a:rPr lang="en-GB" dirty="0"/>
              <a:t>90 words writing</a:t>
            </a:r>
          </a:p>
        </p:txBody>
      </p:sp>
      <p:sp>
        <p:nvSpPr>
          <p:cNvPr id="3" name="TextBox 2">
            <a:extLst>
              <a:ext uri="{FF2B5EF4-FFF2-40B4-BE49-F238E27FC236}">
                <a16:creationId xmlns:a16="http://schemas.microsoft.com/office/drawing/2014/main" id="{66B59523-9DBD-9A50-18D4-A7A811691F16}"/>
              </a:ext>
            </a:extLst>
          </p:cNvPr>
          <p:cNvSpPr txBox="1"/>
          <p:nvPr/>
        </p:nvSpPr>
        <p:spPr>
          <a:xfrm>
            <a:off x="0" y="807492"/>
            <a:ext cx="8737600" cy="923330"/>
          </a:xfrm>
          <a:prstGeom prst="rect">
            <a:avLst/>
          </a:prstGeom>
          <a:solidFill>
            <a:schemeClr val="accent5">
              <a:lumMod val="20000"/>
              <a:lumOff val="80000"/>
            </a:schemeClr>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1" u="none" strike="noStrike" kern="1200" cap="none" spc="0" normalizeH="0" baseline="0" noProof="0" dirty="0">
                <a:ln>
                  <a:noFill/>
                </a:ln>
                <a:solidFill>
                  <a:srgbClr val="7030A0"/>
                </a:solidFill>
                <a:effectLst/>
                <a:uLnTx/>
                <a:uFillTx/>
                <a:latin typeface="Calibri"/>
                <a:ea typeface="+mn-ea"/>
                <a:cs typeface="+mn-cs"/>
              </a:rPr>
              <a:t>How to succeed…</a:t>
            </a:r>
          </a:p>
        </p:txBody>
      </p:sp>
      <p:sp>
        <p:nvSpPr>
          <p:cNvPr id="4" name="TextBox 3">
            <a:extLst>
              <a:ext uri="{FF2B5EF4-FFF2-40B4-BE49-F238E27FC236}">
                <a16:creationId xmlns:a16="http://schemas.microsoft.com/office/drawing/2014/main" id="{8F552E71-69BF-AB64-E865-CA9E5C0EA2CA}"/>
              </a:ext>
            </a:extLst>
          </p:cNvPr>
          <p:cNvSpPr txBox="1"/>
          <p:nvPr/>
        </p:nvSpPr>
        <p:spPr>
          <a:xfrm>
            <a:off x="411488" y="1510889"/>
            <a:ext cx="10831683" cy="5186676"/>
          </a:xfrm>
          <a:prstGeom prst="rect">
            <a:avLst/>
          </a:prstGeom>
          <a:noFill/>
        </p:spPr>
        <p:txBody>
          <a:bodyPr wrap="non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a:ea typeface="+mn-ea"/>
                <a:cs typeface="+mn-cs"/>
              </a:rPr>
              <a:t>You must:</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prstClr val="black"/>
                </a:solidFill>
                <a:effectLst/>
                <a:uLnTx/>
                <a:uFillTx/>
                <a:latin typeface="Calibri"/>
                <a:ea typeface="+mn-ea"/>
                <a:cs typeface="+mn-cs"/>
              </a:rPr>
              <a:t>Minimum </a:t>
            </a:r>
            <a:r>
              <a:rPr lang="en-US" sz="3200" dirty="0">
                <a:solidFill>
                  <a:prstClr val="black"/>
                </a:solidFill>
                <a:latin typeface="Calibri"/>
              </a:rPr>
              <a:t>90</a:t>
            </a:r>
            <a:r>
              <a:rPr kumimoji="0" lang="en-US" sz="3200" b="0" i="0" u="none" strike="noStrike" kern="1200" cap="none" spc="0" normalizeH="0" baseline="0" noProof="0" dirty="0">
                <a:ln>
                  <a:noFill/>
                </a:ln>
                <a:solidFill>
                  <a:prstClr val="black"/>
                </a:solidFill>
                <a:effectLst/>
                <a:uLnTx/>
                <a:uFillTx/>
                <a:latin typeface="Calibri"/>
                <a:ea typeface="+mn-ea"/>
                <a:cs typeface="+mn-cs"/>
              </a:rPr>
              <a:t> words</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3200" dirty="0">
                <a:solidFill>
                  <a:prstClr val="black"/>
                </a:solidFill>
                <a:latin typeface="Calibri"/>
              </a:rPr>
              <a:t>Try not to exceed 100 words</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prstClr val="black"/>
                </a:solidFill>
                <a:effectLst/>
                <a:uLnTx/>
                <a:uFillTx/>
                <a:latin typeface="Calibri"/>
                <a:ea typeface="+mn-ea"/>
                <a:cs typeface="+mn-cs"/>
              </a:rPr>
              <a:t>Cover all 3 bullet points</a:t>
            </a:r>
            <a:r>
              <a:rPr lang="en-US" sz="3200" dirty="0">
                <a:solidFill>
                  <a:prstClr val="black"/>
                </a:solidFill>
                <a:latin typeface="Calibri"/>
              </a:rPr>
              <a:t>, “BPs”</a:t>
            </a:r>
            <a:r>
              <a:rPr kumimoji="0" lang="en-US" sz="3200" b="0" i="0" u="none" strike="noStrike" kern="1200" cap="none" spc="0" normalizeH="0" baseline="0" noProof="0" dirty="0">
                <a:ln>
                  <a:noFill/>
                </a:ln>
                <a:solidFill>
                  <a:prstClr val="black"/>
                </a:solidFill>
                <a:effectLst/>
                <a:uLnTx/>
                <a:uFillTx/>
                <a:latin typeface="Calibri"/>
                <a:ea typeface="+mn-ea"/>
                <a:cs typeface="+mn-cs"/>
              </a:rPr>
              <a:t> (in order where possible)</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3200" dirty="0">
                <a:solidFill>
                  <a:prstClr val="black"/>
                </a:solidFill>
                <a:latin typeface="Calibri"/>
              </a:rPr>
              <a:t>Cover each BPs in a different paragraph using your sequencers</a:t>
            </a:r>
            <a:endParaRPr kumimoji="0" lang="en-US" sz="3200" b="0" i="0" u="none" strike="noStrike" kern="1200" cap="none" spc="0" normalizeH="0" baseline="0" noProof="0" dirty="0">
              <a:ln>
                <a:noFill/>
              </a:ln>
              <a:solidFill>
                <a:prstClr val="black"/>
              </a:solidFill>
              <a:effectLst/>
              <a:uLnTx/>
              <a:uFillTx/>
              <a:latin typeface="Calibri"/>
              <a:ea typeface="+mn-ea"/>
              <a:cs typeface="+mn-cs"/>
            </a:endParaRP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3200" dirty="0">
                <a:solidFill>
                  <a:prstClr val="black"/>
                </a:solidFill>
                <a:latin typeface="Calibri"/>
              </a:rPr>
              <a:t>G</a:t>
            </a:r>
            <a:r>
              <a:rPr kumimoji="0" lang="en-US" sz="3200" b="0" i="0" u="none" strike="noStrike" kern="1200" cap="none" spc="0" normalizeH="0" baseline="0" noProof="0" dirty="0" err="1">
                <a:ln>
                  <a:noFill/>
                </a:ln>
                <a:solidFill>
                  <a:prstClr val="black"/>
                </a:solidFill>
                <a:effectLst/>
                <a:uLnTx/>
                <a:uFillTx/>
                <a:latin typeface="Calibri"/>
                <a:ea typeface="+mn-ea"/>
                <a:cs typeface="+mn-cs"/>
              </a:rPr>
              <a:t>ive</a:t>
            </a:r>
            <a:r>
              <a:rPr lang="en-US" sz="3200" dirty="0">
                <a:solidFill>
                  <a:prstClr val="black"/>
                </a:solidFill>
                <a:latin typeface="Calibri"/>
              </a:rPr>
              <a:t> 3 justified opinions</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prstClr val="black"/>
                </a:solidFill>
                <a:effectLst/>
                <a:uLnTx/>
                <a:uFillTx/>
                <a:latin typeface="Calibri"/>
                <a:ea typeface="+mn-ea"/>
                <a:cs typeface="+mn-cs"/>
              </a:rPr>
              <a:t>Use </a:t>
            </a:r>
            <a:r>
              <a:rPr lang="en-US" sz="3200" dirty="0">
                <a:solidFill>
                  <a:prstClr val="black"/>
                </a:solidFill>
                <a:latin typeface="Calibri"/>
              </a:rPr>
              <a:t>present, past and future</a:t>
            </a:r>
            <a:endParaRPr kumimoji="0" lang="en-US" sz="32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8" name="Picture 7">
            <a:extLst>
              <a:ext uri="{FF2B5EF4-FFF2-40B4-BE49-F238E27FC236}">
                <a16:creationId xmlns:a16="http://schemas.microsoft.com/office/drawing/2014/main" id="{EE4D41F6-214E-063C-2D13-F2B05A7F1389}"/>
              </a:ext>
            </a:extLst>
          </p:cNvPr>
          <p:cNvPicPr>
            <a:picLocks noChangeAspect="1"/>
          </p:cNvPicPr>
          <p:nvPr/>
        </p:nvPicPr>
        <p:blipFill>
          <a:blip r:embed="rId3"/>
          <a:stretch>
            <a:fillRect/>
          </a:stretch>
        </p:blipFill>
        <p:spPr>
          <a:xfrm>
            <a:off x="5026659" y="185326"/>
            <a:ext cx="6982330" cy="2830443"/>
          </a:xfrm>
          <a:prstGeom prst="rect">
            <a:avLst/>
          </a:prstGeom>
        </p:spPr>
      </p:pic>
    </p:spTree>
    <p:extLst>
      <p:ext uri="{BB962C8B-B14F-4D97-AF65-F5344CB8AC3E}">
        <p14:creationId xmlns:p14="http://schemas.microsoft.com/office/powerpoint/2010/main" val="4467613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73D4B1-7EE5-D868-7CCB-D094CC78AF62}"/>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2C16143F-BE5A-5407-BC68-388A7A3C0C4E}"/>
              </a:ext>
            </a:extLst>
          </p:cNvPr>
          <p:cNvSpPr/>
          <p:nvPr/>
        </p:nvSpPr>
        <p:spPr>
          <a:xfrm>
            <a:off x="838200" y="256243"/>
            <a:ext cx="4177747" cy="923330"/>
          </a:xfrm>
          <a:prstGeom prst="rect">
            <a:avLst/>
          </a:prstGeom>
          <a:noFill/>
        </p:spPr>
        <p:txBody>
          <a:bodyPr wrap="none" lIns="91440" tIns="45720" rIns="91440" bIns="45720">
            <a:spAutoFit/>
          </a:bodyPr>
          <a:lstStyle/>
          <a:p>
            <a:pPr algn="ctr"/>
            <a:r>
              <a:rPr lang="en-GB" sz="5400" b="0" cap="none" spc="0" dirty="0">
                <a:ln w="0"/>
                <a:solidFill>
                  <a:schemeClr val="tx1"/>
                </a:solidFill>
                <a:effectLst>
                  <a:outerShdw blurRad="38100" dist="19050" dir="2700000" algn="tl" rotWithShape="0">
                    <a:schemeClr val="dk1">
                      <a:alpha val="40000"/>
                    </a:schemeClr>
                  </a:outerShdw>
                </a:effectLst>
              </a:rPr>
              <a:t>Mark scheme:</a:t>
            </a:r>
          </a:p>
        </p:txBody>
      </p:sp>
      <p:pic>
        <p:nvPicPr>
          <p:cNvPr id="7" name="Picture 6">
            <a:extLst>
              <a:ext uri="{FF2B5EF4-FFF2-40B4-BE49-F238E27FC236}">
                <a16:creationId xmlns:a16="http://schemas.microsoft.com/office/drawing/2014/main" id="{36D7EE64-7661-6873-5532-9631B9BB502E}"/>
              </a:ext>
            </a:extLst>
          </p:cNvPr>
          <p:cNvPicPr>
            <a:picLocks noChangeAspect="1"/>
          </p:cNvPicPr>
          <p:nvPr/>
        </p:nvPicPr>
        <p:blipFill>
          <a:blip r:embed="rId3"/>
          <a:stretch>
            <a:fillRect/>
          </a:stretch>
        </p:blipFill>
        <p:spPr>
          <a:xfrm>
            <a:off x="242326" y="1965116"/>
            <a:ext cx="5625911" cy="3042653"/>
          </a:xfrm>
          <a:prstGeom prst="rect">
            <a:avLst/>
          </a:prstGeom>
        </p:spPr>
      </p:pic>
      <p:pic>
        <p:nvPicPr>
          <p:cNvPr id="9" name="Picture 8">
            <a:extLst>
              <a:ext uri="{FF2B5EF4-FFF2-40B4-BE49-F238E27FC236}">
                <a16:creationId xmlns:a16="http://schemas.microsoft.com/office/drawing/2014/main" id="{3DC93592-AC76-09D8-6A1F-11ADAE52A8C9}"/>
              </a:ext>
            </a:extLst>
          </p:cNvPr>
          <p:cNvPicPr>
            <a:picLocks noChangeAspect="1"/>
          </p:cNvPicPr>
          <p:nvPr/>
        </p:nvPicPr>
        <p:blipFill>
          <a:blip r:embed="rId4"/>
          <a:stretch>
            <a:fillRect/>
          </a:stretch>
        </p:blipFill>
        <p:spPr>
          <a:xfrm>
            <a:off x="5940665" y="813916"/>
            <a:ext cx="6009009" cy="5383958"/>
          </a:xfrm>
          <a:prstGeom prst="rect">
            <a:avLst/>
          </a:prstGeom>
        </p:spPr>
      </p:pic>
    </p:spTree>
    <p:extLst>
      <p:ext uri="{BB962C8B-B14F-4D97-AF65-F5344CB8AC3E}">
        <p14:creationId xmlns:p14="http://schemas.microsoft.com/office/powerpoint/2010/main" val="28914585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E0B189D-0BF2-B77F-ED7B-0BDE615AC17D}"/>
              </a:ext>
            </a:extLst>
          </p:cNvPr>
          <p:cNvSpPr/>
          <p:nvPr/>
        </p:nvSpPr>
        <p:spPr>
          <a:xfrm>
            <a:off x="3722625" y="357187"/>
            <a:ext cx="4391074" cy="923330"/>
          </a:xfrm>
          <a:prstGeom prst="rect">
            <a:avLst/>
          </a:prstGeom>
          <a:noFill/>
        </p:spPr>
        <p:txBody>
          <a:bodyPr wrap="none" lIns="91440" tIns="45720" rIns="91440" bIns="45720">
            <a:spAutoFit/>
          </a:bodyPr>
          <a:lstStyle/>
          <a:p>
            <a:pPr algn="ctr"/>
            <a:r>
              <a:rPr lang="en-GB" sz="5400" dirty="0">
                <a:ln w="0"/>
                <a:effectLst>
                  <a:outerShdw blurRad="38100" dist="19050" dir="2700000" algn="tl" rotWithShape="0">
                    <a:schemeClr val="dk1">
                      <a:alpha val="40000"/>
                    </a:schemeClr>
                  </a:outerShdw>
                </a:effectLst>
              </a:rPr>
              <a:t>Model answer:</a:t>
            </a:r>
            <a:endParaRPr lang="en-GB" sz="5400" b="0" cap="none" spc="0" dirty="0">
              <a:ln w="0"/>
              <a:solidFill>
                <a:schemeClr val="tx1"/>
              </a:solidFill>
              <a:effectLst>
                <a:outerShdw blurRad="38100" dist="19050" dir="2700000" algn="tl" rotWithShape="0">
                  <a:schemeClr val="dk1">
                    <a:alpha val="40000"/>
                  </a:schemeClr>
                </a:outerShdw>
              </a:effectLst>
            </a:endParaRPr>
          </a:p>
        </p:txBody>
      </p:sp>
      <p:sp>
        <p:nvSpPr>
          <p:cNvPr id="8" name="TextBox 7">
            <a:extLst>
              <a:ext uri="{FF2B5EF4-FFF2-40B4-BE49-F238E27FC236}">
                <a16:creationId xmlns:a16="http://schemas.microsoft.com/office/drawing/2014/main" id="{E6BA56A8-5CFA-CF94-E696-980D093AED15}"/>
              </a:ext>
            </a:extLst>
          </p:cNvPr>
          <p:cNvSpPr txBox="1"/>
          <p:nvPr/>
        </p:nvSpPr>
        <p:spPr>
          <a:xfrm>
            <a:off x="1986115" y="1631695"/>
            <a:ext cx="8603227" cy="3170099"/>
          </a:xfrm>
          <a:prstGeom prst="rect">
            <a:avLst/>
          </a:prstGeom>
          <a:noFill/>
        </p:spPr>
        <p:txBody>
          <a:bodyPr wrap="square">
            <a:spAutoFit/>
          </a:bodyPr>
          <a:lstStyle/>
          <a:p>
            <a:r>
              <a:rPr lang="es-ES" sz="2000" dirty="0"/>
              <a:t>Me encanta estar con mis amigos y jugar videojuegos, sin embargo, prefiero estar con un amigo especial, ya que puedo contarle mis secretos y confiar en él.</a:t>
            </a:r>
          </a:p>
          <a:p>
            <a:endParaRPr lang="es-ES" sz="2000" dirty="0"/>
          </a:p>
          <a:p>
            <a:r>
              <a:rPr lang="es-ES" sz="2000" dirty="0"/>
              <a:t>La semana pasada ayudé a mi amigo con sus problemas de pareja, puesto que él tiene muchas inseguridades sobre su novia y yo me llevaba bien con ella. Ahora, no me llevo bien con su novia porque es demasiado celosa.</a:t>
            </a:r>
          </a:p>
          <a:p>
            <a:endParaRPr lang="es-ES" sz="2000" dirty="0"/>
          </a:p>
          <a:p>
            <a:r>
              <a:rPr lang="es-ES" sz="2000" dirty="0"/>
              <a:t>Cuando sea mayor me gustaría casarme ya que es algo muy importante en mi cultura. Cuando sea mayor voy a encontrar a alguien especial, tener hijos y formaré una familia. (97 </a:t>
            </a:r>
            <a:r>
              <a:rPr lang="es-ES" sz="2000" dirty="0" err="1"/>
              <a:t>words</a:t>
            </a:r>
            <a:r>
              <a:rPr lang="es-ES" sz="2000" dirty="0"/>
              <a:t>)</a:t>
            </a:r>
          </a:p>
        </p:txBody>
      </p:sp>
    </p:spTree>
    <p:extLst>
      <p:ext uri="{BB962C8B-B14F-4D97-AF65-F5344CB8AC3E}">
        <p14:creationId xmlns:p14="http://schemas.microsoft.com/office/powerpoint/2010/main" val="154589149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08F628-9651-2B55-0855-26216BA95000}"/>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5C162162-8F60-0A98-58A6-11080674DC8C}"/>
              </a:ext>
            </a:extLst>
          </p:cNvPr>
          <p:cNvSpPr/>
          <p:nvPr/>
        </p:nvSpPr>
        <p:spPr>
          <a:xfrm>
            <a:off x="1097035" y="249032"/>
            <a:ext cx="9997930" cy="923330"/>
          </a:xfrm>
          <a:prstGeom prst="rect">
            <a:avLst/>
          </a:prstGeom>
          <a:noFill/>
        </p:spPr>
        <p:txBody>
          <a:bodyPr wrap="none" lIns="91440" tIns="45720" rIns="91440" bIns="45720">
            <a:spAutoFit/>
          </a:bodyPr>
          <a:lstStyle/>
          <a:p>
            <a:pPr algn="ctr"/>
            <a:r>
              <a:rPr lang="en-GB" sz="5400" dirty="0">
                <a:ln w="0"/>
                <a:effectLst>
                  <a:outerShdw blurRad="38100" dist="19050" dir="2700000" algn="tl" rotWithShape="0">
                    <a:schemeClr val="dk1">
                      <a:alpha val="40000"/>
                    </a:schemeClr>
                  </a:outerShdw>
                </a:effectLst>
              </a:rPr>
              <a:t>Let’s check against success criteria:</a:t>
            </a:r>
            <a:endParaRPr lang="en-GB" sz="5400" b="0" cap="none" spc="0" dirty="0">
              <a:ln w="0"/>
              <a:solidFill>
                <a:schemeClr val="tx1"/>
              </a:solidFill>
              <a:effectLst>
                <a:outerShdw blurRad="38100" dist="19050" dir="2700000" algn="tl" rotWithShape="0">
                  <a:schemeClr val="dk1">
                    <a:alpha val="40000"/>
                  </a:schemeClr>
                </a:outerShdw>
              </a:effectLst>
            </a:endParaRPr>
          </a:p>
        </p:txBody>
      </p:sp>
      <p:sp>
        <p:nvSpPr>
          <p:cNvPr id="8" name="TextBox 7">
            <a:extLst>
              <a:ext uri="{FF2B5EF4-FFF2-40B4-BE49-F238E27FC236}">
                <a16:creationId xmlns:a16="http://schemas.microsoft.com/office/drawing/2014/main" id="{AC8F3556-7B0C-73F5-EFEC-220E822B2792}"/>
              </a:ext>
            </a:extLst>
          </p:cNvPr>
          <p:cNvSpPr txBox="1"/>
          <p:nvPr/>
        </p:nvSpPr>
        <p:spPr>
          <a:xfrm>
            <a:off x="1986115" y="1631695"/>
            <a:ext cx="8603227" cy="3170099"/>
          </a:xfrm>
          <a:prstGeom prst="rect">
            <a:avLst/>
          </a:prstGeom>
          <a:noFill/>
        </p:spPr>
        <p:txBody>
          <a:bodyPr wrap="square">
            <a:spAutoFit/>
          </a:bodyPr>
          <a:lstStyle/>
          <a:p>
            <a:r>
              <a:rPr lang="es-ES" sz="2000" dirty="0"/>
              <a:t>Me encanta estar con mis amigos y jugar videojuegos, sin embargo, prefiero estar con un amigo especial, ya que puedo contarle mis secretos y confiar en él.</a:t>
            </a:r>
          </a:p>
          <a:p>
            <a:endParaRPr lang="es-ES" sz="2000" dirty="0"/>
          </a:p>
          <a:p>
            <a:r>
              <a:rPr lang="es-ES" sz="2000" dirty="0"/>
              <a:t>La semana pasada ayudé a mi amigo con sus problemas de pareja, puesto que él tiene muchas inseguridades sobre su novia y yo me llevaba bien con ella. Ahora, no me llevo bien con su novia porque es demasiado celosa.</a:t>
            </a:r>
          </a:p>
          <a:p>
            <a:endParaRPr lang="es-ES" sz="2000" dirty="0"/>
          </a:p>
          <a:p>
            <a:r>
              <a:rPr lang="es-ES" sz="2000" dirty="0"/>
              <a:t>Cuando sea mayor me gustaría casarme ya que es algo muy importante en mi cultura. Cuando sea mayor voy a encontrar a alguien especial, tener hijos y formaré una familia. (97 </a:t>
            </a:r>
            <a:r>
              <a:rPr lang="es-ES" sz="2000" dirty="0" err="1"/>
              <a:t>words</a:t>
            </a:r>
            <a:r>
              <a:rPr lang="es-ES" sz="2000" dirty="0"/>
              <a:t>)</a:t>
            </a:r>
          </a:p>
        </p:txBody>
      </p:sp>
    </p:spTree>
    <p:extLst>
      <p:ext uri="{BB962C8B-B14F-4D97-AF65-F5344CB8AC3E}">
        <p14:creationId xmlns:p14="http://schemas.microsoft.com/office/powerpoint/2010/main" val="1963051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8BE99D-4B71-EC9C-2F3B-EB2343842E2D}"/>
              </a:ext>
            </a:extLst>
          </p:cNvPr>
          <p:cNvSpPr>
            <a:spLocks noGrp="1"/>
          </p:cNvSpPr>
          <p:nvPr>
            <p:ph type="title"/>
          </p:nvPr>
        </p:nvSpPr>
        <p:spPr>
          <a:xfrm>
            <a:off x="838200" y="3159508"/>
            <a:ext cx="10515600" cy="1325563"/>
          </a:xfrm>
        </p:spPr>
        <p:txBody>
          <a:bodyPr>
            <a:noAutofit/>
          </a:bodyPr>
          <a:lstStyle/>
          <a:p>
            <a:r>
              <a:rPr lang="es-ES" sz="2800" dirty="0"/>
              <a:t>Me encanta estar con mis amigos y jugar videojuegos, sin embargo, me gusta estar con un amigo especial, ya que puedo contarle mis secretos y confiar en él.</a:t>
            </a:r>
            <a:br>
              <a:rPr lang="es-ES" sz="2800" dirty="0"/>
            </a:br>
            <a:br>
              <a:rPr lang="es-ES" sz="2800" dirty="0"/>
            </a:br>
            <a:r>
              <a:rPr lang="es-ES" sz="2800" dirty="0"/>
              <a:t>La semana pasada ayudé a mi amigo con sus problemas de pareja, puesto que él tiene muchas inseguridades sobre su novia y yo me llevaba bien con ella. Ahora, no me gusta nada su novia porque es demasiado celosa.</a:t>
            </a:r>
            <a:br>
              <a:rPr lang="es-ES" sz="2800" dirty="0"/>
            </a:br>
            <a:br>
              <a:rPr lang="es-ES" sz="2800" dirty="0"/>
            </a:br>
            <a:r>
              <a:rPr lang="es-ES" sz="2800" dirty="0"/>
              <a:t>Cuando sea mayor me gustaría casarme ya que es algo muy importante en mi cultura. Cuando sea mayor voy a encontrar a alguien especial, tener hijos y formaré una familia. (</a:t>
            </a:r>
            <a:r>
              <a:rPr lang="es-ES" sz="2800" dirty="0">
                <a:highlight>
                  <a:srgbClr val="FFFF00"/>
                </a:highlight>
              </a:rPr>
              <a:t>97 </a:t>
            </a:r>
            <a:r>
              <a:rPr lang="es-ES" sz="2800" dirty="0" err="1">
                <a:highlight>
                  <a:srgbClr val="FFFF00"/>
                </a:highlight>
              </a:rPr>
              <a:t>words</a:t>
            </a:r>
            <a:r>
              <a:rPr lang="es-ES" sz="2800" dirty="0"/>
              <a:t>)</a:t>
            </a:r>
          </a:p>
        </p:txBody>
      </p:sp>
      <p:sp>
        <p:nvSpPr>
          <p:cNvPr id="4" name="Rectangle 3">
            <a:extLst>
              <a:ext uri="{FF2B5EF4-FFF2-40B4-BE49-F238E27FC236}">
                <a16:creationId xmlns:a16="http://schemas.microsoft.com/office/drawing/2014/main" id="{AD9E289E-A7F5-2979-BB50-011D49EEA29A}"/>
              </a:ext>
            </a:extLst>
          </p:cNvPr>
          <p:cNvSpPr/>
          <p:nvPr/>
        </p:nvSpPr>
        <p:spPr>
          <a:xfrm>
            <a:off x="1365487" y="809862"/>
            <a:ext cx="3438314" cy="646331"/>
          </a:xfrm>
          <a:prstGeom prst="rect">
            <a:avLst/>
          </a:prstGeom>
          <a:noFill/>
        </p:spPr>
        <p:txBody>
          <a:bodyPr wrap="none" lIns="91440" tIns="45720" rIns="91440" bIns="45720">
            <a:spAutoFit/>
          </a:bodyPr>
          <a:lstStyle/>
          <a:p>
            <a:pPr algn="ctr"/>
            <a:r>
              <a:rPr lang="en-GB" sz="3600" dirty="0">
                <a:ln w="0"/>
                <a:solidFill>
                  <a:srgbClr val="00B050"/>
                </a:solidFill>
                <a:effectLst>
                  <a:outerShdw blurRad="38100" dist="19050" dir="2700000" algn="tl" rotWithShape="0">
                    <a:schemeClr val="dk1">
                      <a:alpha val="40000"/>
                    </a:schemeClr>
                  </a:outerShdw>
                </a:effectLst>
              </a:rPr>
              <a:t>Amount of words</a:t>
            </a:r>
            <a:endParaRPr lang="en-GB" sz="4400" b="0" cap="none" spc="0" dirty="0">
              <a:ln w="0"/>
              <a:solidFill>
                <a:srgbClr val="00B050"/>
              </a:solidFill>
              <a:effectLst>
                <a:outerShdw blurRad="38100" dist="19050" dir="2700000" algn="tl" rotWithShape="0">
                  <a:schemeClr val="dk1">
                    <a:alpha val="40000"/>
                  </a:schemeClr>
                </a:outerShdw>
              </a:effectLst>
            </a:endParaRPr>
          </a:p>
        </p:txBody>
      </p:sp>
      <p:sp>
        <p:nvSpPr>
          <p:cNvPr id="5" name="TextBox 4">
            <a:extLst>
              <a:ext uri="{FF2B5EF4-FFF2-40B4-BE49-F238E27FC236}">
                <a16:creationId xmlns:a16="http://schemas.microsoft.com/office/drawing/2014/main" id="{C2E5A7E5-D07A-20A9-CA54-C3F450BF7DB0}"/>
              </a:ext>
            </a:extLst>
          </p:cNvPr>
          <p:cNvSpPr txBox="1"/>
          <p:nvPr/>
        </p:nvSpPr>
        <p:spPr>
          <a:xfrm>
            <a:off x="249936" y="147461"/>
            <a:ext cx="11786733" cy="523220"/>
          </a:xfrm>
          <a:prstGeom prst="rect">
            <a:avLst/>
          </a:prstGeom>
          <a:ln/>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en-GB" sz="2800" dirty="0" err="1">
                <a:solidFill>
                  <a:srgbClr val="00B050"/>
                </a:solidFill>
                <a:latin typeface="Comic Sans MS" panose="030F0702030302020204" pitchFamily="66" charset="0"/>
              </a:rPr>
              <a:t>Corregimos</a:t>
            </a:r>
            <a:r>
              <a:rPr lang="en-GB" sz="2800" dirty="0">
                <a:solidFill>
                  <a:srgbClr val="00B050"/>
                </a:solidFill>
                <a:latin typeface="Comic Sans MS" panose="030F0702030302020204" pitchFamily="66" charset="0"/>
              </a:rPr>
              <a:t> con bolígrafo </a:t>
            </a:r>
            <a:r>
              <a:rPr lang="en-GB" sz="2800" dirty="0" err="1">
                <a:solidFill>
                  <a:srgbClr val="00B050"/>
                </a:solidFill>
                <a:latin typeface="Comic Sans MS" panose="030F0702030302020204" pitchFamily="66" charset="0"/>
              </a:rPr>
              <a:t>verde</a:t>
            </a:r>
            <a:endParaRPr lang="en-GB" sz="2800" dirty="0">
              <a:solidFill>
                <a:srgbClr val="00B050"/>
              </a:solidFill>
              <a:latin typeface="Comic Sans MS" panose="030F0702030302020204" pitchFamily="66" charset="0"/>
            </a:endParaRPr>
          </a:p>
        </p:txBody>
      </p:sp>
      <p:sp>
        <p:nvSpPr>
          <p:cNvPr id="3" name="Rectangle 2">
            <a:extLst>
              <a:ext uri="{FF2B5EF4-FFF2-40B4-BE49-F238E27FC236}">
                <a16:creationId xmlns:a16="http://schemas.microsoft.com/office/drawing/2014/main" id="{6115F82A-6986-7E1F-B165-D67BDB7382C2}"/>
              </a:ext>
            </a:extLst>
          </p:cNvPr>
          <p:cNvSpPr/>
          <p:nvPr/>
        </p:nvSpPr>
        <p:spPr>
          <a:xfrm>
            <a:off x="7462251" y="5879542"/>
            <a:ext cx="3520836" cy="830997"/>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GB" sz="2400" b="1" cap="none" spc="0" dirty="0">
                <a:ln/>
                <a:solidFill>
                  <a:schemeClr val="accent4"/>
                </a:solidFill>
                <a:effectLst/>
              </a:rPr>
              <a:t>Remember this should be </a:t>
            </a:r>
          </a:p>
          <a:p>
            <a:pPr algn="ctr"/>
            <a:r>
              <a:rPr lang="en-GB" sz="2400" b="1" cap="none" spc="0" dirty="0">
                <a:ln/>
                <a:solidFill>
                  <a:schemeClr val="accent4"/>
                </a:solidFill>
                <a:effectLst/>
              </a:rPr>
              <a:t>between 90 and 100.</a:t>
            </a:r>
          </a:p>
        </p:txBody>
      </p:sp>
    </p:spTree>
    <p:extLst>
      <p:ext uri="{BB962C8B-B14F-4D97-AF65-F5344CB8AC3E}">
        <p14:creationId xmlns:p14="http://schemas.microsoft.com/office/powerpoint/2010/main" val="289955785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735FF2-C65B-ABDC-3E3D-3FDF406552E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592402C-3921-873B-F59E-F4F7A17D252D}"/>
              </a:ext>
            </a:extLst>
          </p:cNvPr>
          <p:cNvSpPr>
            <a:spLocks noGrp="1"/>
          </p:cNvSpPr>
          <p:nvPr>
            <p:ph type="title"/>
          </p:nvPr>
        </p:nvSpPr>
        <p:spPr>
          <a:xfrm>
            <a:off x="566895" y="2878154"/>
            <a:ext cx="10515600" cy="1325563"/>
          </a:xfrm>
        </p:spPr>
        <p:txBody>
          <a:bodyPr>
            <a:noAutofit/>
          </a:bodyPr>
          <a:lstStyle/>
          <a:p>
            <a:r>
              <a:rPr lang="es-ES" sz="2800" dirty="0">
                <a:highlight>
                  <a:srgbClr val="FFFF00"/>
                </a:highlight>
              </a:rPr>
              <a:t>BP1 </a:t>
            </a:r>
            <a:r>
              <a:rPr lang="es-ES" sz="2800" dirty="0">
                <a:highlight>
                  <a:srgbClr val="FFFF00"/>
                </a:highlight>
                <a:sym typeface="Wingdings" panose="05000000000000000000" pitchFamily="2" charset="2"/>
              </a:rPr>
              <a:t></a:t>
            </a:r>
            <a:r>
              <a:rPr lang="es-ES" sz="2800" dirty="0">
                <a:highlight>
                  <a:srgbClr val="FFFF00"/>
                </a:highlight>
              </a:rPr>
              <a:t>Me encanta estar con mis amigos y jugar videojuegos, sin embargo, me gusta estar con un amigo especial, ya que puedo contarle mis secretos y confiar en él.</a:t>
            </a:r>
            <a:br>
              <a:rPr lang="es-ES" sz="2800" dirty="0"/>
            </a:br>
            <a:br>
              <a:rPr lang="es-ES" sz="2800" dirty="0"/>
            </a:br>
            <a:r>
              <a:rPr lang="es-ES" sz="2800" dirty="0">
                <a:highlight>
                  <a:srgbClr val="00FFFF"/>
                </a:highlight>
              </a:rPr>
              <a:t>BP2 </a:t>
            </a:r>
            <a:r>
              <a:rPr lang="es-ES" sz="2800" dirty="0">
                <a:highlight>
                  <a:srgbClr val="00FFFF"/>
                </a:highlight>
                <a:sym typeface="Wingdings" panose="05000000000000000000" pitchFamily="2" charset="2"/>
              </a:rPr>
              <a:t> </a:t>
            </a:r>
            <a:r>
              <a:rPr lang="es-ES" sz="2800" dirty="0">
                <a:highlight>
                  <a:srgbClr val="00FFFF"/>
                </a:highlight>
              </a:rPr>
              <a:t>La semana pasada ayudé a mi amigo con sus problemas de pareja, puesto que él tiene muchas inseguridades sobre su novia y yo me llevaba bien con ella. Ahora, no me gusta nada su novia porque es demasiado celosa.</a:t>
            </a:r>
            <a:br>
              <a:rPr lang="es-ES" sz="2800" dirty="0"/>
            </a:br>
            <a:br>
              <a:rPr lang="es-ES" sz="2800" dirty="0"/>
            </a:br>
            <a:r>
              <a:rPr lang="es-ES" sz="2800" dirty="0">
                <a:highlight>
                  <a:srgbClr val="FF00FF"/>
                </a:highlight>
              </a:rPr>
              <a:t>BP3</a:t>
            </a:r>
            <a:r>
              <a:rPr lang="es-ES" sz="2800" dirty="0">
                <a:highlight>
                  <a:srgbClr val="FF00FF"/>
                </a:highlight>
                <a:sym typeface="Wingdings" panose="05000000000000000000" pitchFamily="2" charset="2"/>
              </a:rPr>
              <a:t> </a:t>
            </a:r>
            <a:r>
              <a:rPr lang="es-ES" sz="2800" dirty="0">
                <a:highlight>
                  <a:srgbClr val="FF00FF"/>
                </a:highlight>
              </a:rPr>
              <a:t>Cuando sea mayor me gustaría casarme ya que es algo muy importante en mi cultura. Cuando sea mayor voy a encontrar a alguien especial, tener hijos y formaré una familia. (97 </a:t>
            </a:r>
            <a:r>
              <a:rPr lang="es-ES" sz="2800" dirty="0" err="1">
                <a:highlight>
                  <a:srgbClr val="FF00FF"/>
                </a:highlight>
              </a:rPr>
              <a:t>words</a:t>
            </a:r>
            <a:r>
              <a:rPr lang="es-ES" sz="2800" dirty="0">
                <a:highlight>
                  <a:srgbClr val="FF00FF"/>
                </a:highlight>
              </a:rPr>
              <a:t>)</a:t>
            </a:r>
          </a:p>
        </p:txBody>
      </p:sp>
      <p:sp>
        <p:nvSpPr>
          <p:cNvPr id="4" name="Rectangle 3">
            <a:extLst>
              <a:ext uri="{FF2B5EF4-FFF2-40B4-BE49-F238E27FC236}">
                <a16:creationId xmlns:a16="http://schemas.microsoft.com/office/drawing/2014/main" id="{91CB76E5-9061-6B9B-5198-733DEB161A60}"/>
              </a:ext>
            </a:extLst>
          </p:cNvPr>
          <p:cNvSpPr/>
          <p:nvPr/>
        </p:nvSpPr>
        <p:spPr>
          <a:xfrm>
            <a:off x="327107" y="597171"/>
            <a:ext cx="5997411" cy="646331"/>
          </a:xfrm>
          <a:prstGeom prst="rect">
            <a:avLst/>
          </a:prstGeom>
          <a:noFill/>
        </p:spPr>
        <p:txBody>
          <a:bodyPr wrap="none" lIns="91440" tIns="45720" rIns="91440" bIns="45720">
            <a:spAutoFit/>
          </a:bodyPr>
          <a:lstStyle/>
          <a:p>
            <a:pPr algn="ctr"/>
            <a:r>
              <a:rPr lang="en-GB" sz="3600" dirty="0">
                <a:ln w="0"/>
                <a:solidFill>
                  <a:srgbClr val="00B050"/>
                </a:solidFill>
                <a:effectLst>
                  <a:outerShdw blurRad="38100" dist="19050" dir="2700000" algn="tl" rotWithShape="0">
                    <a:schemeClr val="dk1">
                      <a:alpha val="40000"/>
                    </a:schemeClr>
                  </a:outerShdw>
                </a:effectLst>
              </a:rPr>
              <a:t>Coverage and order of all 3 BPs</a:t>
            </a:r>
            <a:endParaRPr lang="en-GB" sz="4400" b="0" cap="none" spc="0" dirty="0">
              <a:ln w="0"/>
              <a:solidFill>
                <a:srgbClr val="00B050"/>
              </a:solidFill>
              <a:effectLst>
                <a:outerShdw blurRad="38100" dist="19050" dir="2700000" algn="tl" rotWithShape="0">
                  <a:schemeClr val="dk1">
                    <a:alpha val="40000"/>
                  </a:schemeClr>
                </a:outerShdw>
              </a:effectLst>
            </a:endParaRPr>
          </a:p>
        </p:txBody>
      </p:sp>
      <p:sp>
        <p:nvSpPr>
          <p:cNvPr id="5" name="TextBox 4">
            <a:extLst>
              <a:ext uri="{FF2B5EF4-FFF2-40B4-BE49-F238E27FC236}">
                <a16:creationId xmlns:a16="http://schemas.microsoft.com/office/drawing/2014/main" id="{F2802217-A4F0-58AE-B80F-65A34CDDFCB3}"/>
              </a:ext>
            </a:extLst>
          </p:cNvPr>
          <p:cNvSpPr txBox="1"/>
          <p:nvPr/>
        </p:nvSpPr>
        <p:spPr>
          <a:xfrm>
            <a:off x="249936" y="147461"/>
            <a:ext cx="11786733" cy="523220"/>
          </a:xfrm>
          <a:prstGeom prst="rect">
            <a:avLst/>
          </a:prstGeom>
          <a:ln/>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en-GB" sz="2800" dirty="0" err="1">
                <a:solidFill>
                  <a:srgbClr val="00B050"/>
                </a:solidFill>
                <a:latin typeface="Comic Sans MS" panose="030F0702030302020204" pitchFamily="66" charset="0"/>
              </a:rPr>
              <a:t>Corregimos</a:t>
            </a:r>
            <a:r>
              <a:rPr lang="en-GB" sz="2800" dirty="0">
                <a:solidFill>
                  <a:srgbClr val="00B050"/>
                </a:solidFill>
                <a:latin typeface="Comic Sans MS" panose="030F0702030302020204" pitchFamily="66" charset="0"/>
              </a:rPr>
              <a:t> con bolígrafo </a:t>
            </a:r>
            <a:r>
              <a:rPr lang="en-GB" sz="2800" dirty="0" err="1">
                <a:solidFill>
                  <a:srgbClr val="00B050"/>
                </a:solidFill>
                <a:latin typeface="Comic Sans MS" panose="030F0702030302020204" pitchFamily="66" charset="0"/>
              </a:rPr>
              <a:t>verde</a:t>
            </a:r>
            <a:endParaRPr lang="en-GB" sz="2800" dirty="0">
              <a:solidFill>
                <a:srgbClr val="00B050"/>
              </a:solidFill>
              <a:latin typeface="Comic Sans MS" panose="030F0702030302020204" pitchFamily="66" charset="0"/>
            </a:endParaRPr>
          </a:p>
        </p:txBody>
      </p:sp>
      <p:sp>
        <p:nvSpPr>
          <p:cNvPr id="3" name="Rectangle 2">
            <a:extLst>
              <a:ext uri="{FF2B5EF4-FFF2-40B4-BE49-F238E27FC236}">
                <a16:creationId xmlns:a16="http://schemas.microsoft.com/office/drawing/2014/main" id="{5735ED3F-5DD1-7130-A8BC-2331684AC74C}"/>
              </a:ext>
            </a:extLst>
          </p:cNvPr>
          <p:cNvSpPr/>
          <p:nvPr/>
        </p:nvSpPr>
        <p:spPr>
          <a:xfrm>
            <a:off x="4041136" y="5995691"/>
            <a:ext cx="6344621" cy="830997"/>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GB" sz="2400" b="1" cap="none" spc="0" dirty="0">
                <a:ln/>
                <a:solidFill>
                  <a:schemeClr val="accent4"/>
                </a:solidFill>
                <a:effectLst/>
              </a:rPr>
              <a:t>Remember each BP should be in order, and each</a:t>
            </a:r>
          </a:p>
          <a:p>
            <a:pPr algn="ctr"/>
            <a:r>
              <a:rPr lang="en-GB" sz="2400" b="1" cap="none" spc="0" dirty="0">
                <a:ln/>
                <a:solidFill>
                  <a:schemeClr val="accent4"/>
                </a:solidFill>
                <a:effectLst/>
              </a:rPr>
              <a:t> BP should be in a different paragraph.</a:t>
            </a:r>
          </a:p>
        </p:txBody>
      </p:sp>
    </p:spTree>
    <p:extLst>
      <p:ext uri="{BB962C8B-B14F-4D97-AF65-F5344CB8AC3E}">
        <p14:creationId xmlns:p14="http://schemas.microsoft.com/office/powerpoint/2010/main" val="17465496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ED17B2-60FF-109F-8EE3-8F2F9EDD14F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2DD1ED4-0511-1CD5-DB7E-353A85218193}"/>
              </a:ext>
            </a:extLst>
          </p:cNvPr>
          <p:cNvSpPr>
            <a:spLocks noGrp="1"/>
          </p:cNvSpPr>
          <p:nvPr>
            <p:ph type="title"/>
          </p:nvPr>
        </p:nvSpPr>
        <p:spPr>
          <a:xfrm>
            <a:off x="838200" y="3159508"/>
            <a:ext cx="10515600" cy="1325563"/>
          </a:xfrm>
        </p:spPr>
        <p:txBody>
          <a:bodyPr>
            <a:noAutofit/>
          </a:bodyPr>
          <a:lstStyle/>
          <a:p>
            <a:r>
              <a:rPr lang="es-ES" sz="2800" dirty="0"/>
              <a:t>Me encanta estar con mis amigos y jugar videojuegos, sin embargo, </a:t>
            </a:r>
            <a:r>
              <a:rPr lang="es-ES" sz="2800" dirty="0">
                <a:highlight>
                  <a:srgbClr val="0000FF"/>
                </a:highlight>
              </a:rPr>
              <a:t>me gusta estar con un amigo especial</a:t>
            </a:r>
            <a:r>
              <a:rPr lang="es-ES" sz="2800" dirty="0"/>
              <a:t>, </a:t>
            </a:r>
            <a:r>
              <a:rPr lang="es-ES" sz="2800" dirty="0">
                <a:highlight>
                  <a:srgbClr val="00FFFF"/>
                </a:highlight>
              </a:rPr>
              <a:t>ya que puedo contarle mis secretos y confiar en él.</a:t>
            </a:r>
            <a:br>
              <a:rPr lang="es-ES" sz="2800" dirty="0"/>
            </a:br>
            <a:br>
              <a:rPr lang="es-ES" sz="2800" dirty="0"/>
            </a:br>
            <a:r>
              <a:rPr lang="es-ES" sz="2800" dirty="0"/>
              <a:t>La semana pasada ayudé a mi amigo con sus problemas de pareja, puesto que él tiene muchas inseguridades sobre su novia y yo me llevaba bien con ella. </a:t>
            </a:r>
            <a:r>
              <a:rPr lang="es-ES" sz="2800" dirty="0">
                <a:highlight>
                  <a:srgbClr val="0000FF"/>
                </a:highlight>
              </a:rPr>
              <a:t>Ahora, no me gusta nada su novia </a:t>
            </a:r>
            <a:r>
              <a:rPr lang="es-ES" sz="2800" dirty="0">
                <a:highlight>
                  <a:srgbClr val="00FFFF"/>
                </a:highlight>
              </a:rPr>
              <a:t>porque es demasiado celosa.</a:t>
            </a:r>
            <a:br>
              <a:rPr lang="es-ES" sz="2800" dirty="0"/>
            </a:br>
            <a:br>
              <a:rPr lang="es-ES" sz="2800" dirty="0"/>
            </a:br>
            <a:r>
              <a:rPr lang="es-ES" sz="2800" dirty="0"/>
              <a:t>Cuando sea mayor </a:t>
            </a:r>
            <a:r>
              <a:rPr lang="es-ES" sz="2800" dirty="0">
                <a:highlight>
                  <a:srgbClr val="0000FF"/>
                </a:highlight>
              </a:rPr>
              <a:t>me gustaría casarme </a:t>
            </a:r>
            <a:r>
              <a:rPr lang="es-ES" sz="2800" dirty="0">
                <a:highlight>
                  <a:srgbClr val="00FFFF"/>
                </a:highlight>
              </a:rPr>
              <a:t>ya que es algo muy importante en mi cultura. </a:t>
            </a:r>
            <a:r>
              <a:rPr lang="es-ES" sz="2800" dirty="0"/>
              <a:t>Cuando sea mayor voy a encontrar a alguien especial, tener hijos y formaré una familia. (</a:t>
            </a:r>
            <a:r>
              <a:rPr lang="es-ES" sz="2800" dirty="0">
                <a:highlight>
                  <a:srgbClr val="FFFF00"/>
                </a:highlight>
              </a:rPr>
              <a:t>97 </a:t>
            </a:r>
            <a:r>
              <a:rPr lang="es-ES" sz="2800" dirty="0" err="1">
                <a:highlight>
                  <a:srgbClr val="FFFF00"/>
                </a:highlight>
              </a:rPr>
              <a:t>words</a:t>
            </a:r>
            <a:r>
              <a:rPr lang="es-ES" sz="2800" dirty="0"/>
              <a:t>)</a:t>
            </a:r>
          </a:p>
        </p:txBody>
      </p:sp>
      <p:sp>
        <p:nvSpPr>
          <p:cNvPr id="4" name="Rectangle 3">
            <a:extLst>
              <a:ext uri="{FF2B5EF4-FFF2-40B4-BE49-F238E27FC236}">
                <a16:creationId xmlns:a16="http://schemas.microsoft.com/office/drawing/2014/main" id="{CCE132E8-B6F3-1989-A9F2-9064CD53CAFB}"/>
              </a:ext>
            </a:extLst>
          </p:cNvPr>
          <p:cNvSpPr/>
          <p:nvPr/>
        </p:nvSpPr>
        <p:spPr>
          <a:xfrm>
            <a:off x="1571315" y="721585"/>
            <a:ext cx="5583067" cy="646331"/>
          </a:xfrm>
          <a:prstGeom prst="rect">
            <a:avLst/>
          </a:prstGeom>
          <a:noFill/>
        </p:spPr>
        <p:txBody>
          <a:bodyPr wrap="none" lIns="91440" tIns="45720" rIns="91440" bIns="45720">
            <a:spAutoFit/>
          </a:bodyPr>
          <a:lstStyle/>
          <a:p>
            <a:pPr algn="ctr"/>
            <a:r>
              <a:rPr lang="en-GB" sz="3600" dirty="0">
                <a:ln w="0"/>
                <a:solidFill>
                  <a:srgbClr val="00B050"/>
                </a:solidFill>
                <a:effectLst>
                  <a:outerShdw blurRad="38100" dist="19050" dir="2700000" algn="tl" rotWithShape="0">
                    <a:schemeClr val="dk1">
                      <a:alpha val="40000"/>
                    </a:schemeClr>
                  </a:outerShdw>
                </a:effectLst>
              </a:rPr>
              <a:t>Opinions</a:t>
            </a:r>
            <a:r>
              <a:rPr lang="en-GB" sz="3600" dirty="0">
                <a:ln w="0"/>
                <a:solidFill>
                  <a:srgbClr val="00B050"/>
                </a:solidFill>
                <a:effectLst>
                  <a:outerShdw blurRad="38100" dist="19050" dir="2700000" algn="tl" rotWithShape="0">
                    <a:schemeClr val="dk1">
                      <a:alpha val="40000"/>
                    </a:schemeClr>
                  </a:outerShdw>
                </a:effectLst>
                <a:highlight>
                  <a:srgbClr val="0000FF"/>
                </a:highlight>
              </a:rPr>
              <a:t> …</a:t>
            </a:r>
            <a:r>
              <a:rPr lang="en-GB" sz="3600" dirty="0">
                <a:ln w="0"/>
                <a:solidFill>
                  <a:srgbClr val="00B050"/>
                </a:solidFill>
                <a:effectLst>
                  <a:outerShdw blurRad="38100" dist="19050" dir="2700000" algn="tl" rotWithShape="0">
                    <a:schemeClr val="dk1">
                      <a:alpha val="40000"/>
                    </a:schemeClr>
                  </a:outerShdw>
                </a:effectLst>
              </a:rPr>
              <a:t>      Justification </a:t>
            </a:r>
            <a:r>
              <a:rPr lang="en-GB" sz="3600" dirty="0">
                <a:ln w="0"/>
                <a:solidFill>
                  <a:srgbClr val="00B050"/>
                </a:solidFill>
                <a:effectLst>
                  <a:outerShdw blurRad="38100" dist="19050" dir="2700000" algn="tl" rotWithShape="0">
                    <a:schemeClr val="dk1">
                      <a:alpha val="40000"/>
                    </a:schemeClr>
                  </a:outerShdw>
                </a:effectLst>
                <a:highlight>
                  <a:srgbClr val="00FFFF"/>
                </a:highlight>
              </a:rPr>
              <a:t>…</a:t>
            </a:r>
            <a:endParaRPr lang="en-GB" sz="4400" b="0" cap="none" spc="0" dirty="0">
              <a:ln w="0"/>
              <a:solidFill>
                <a:srgbClr val="00B050"/>
              </a:solidFill>
              <a:effectLst>
                <a:outerShdw blurRad="38100" dist="19050" dir="2700000" algn="tl" rotWithShape="0">
                  <a:schemeClr val="dk1">
                    <a:alpha val="40000"/>
                  </a:schemeClr>
                </a:outerShdw>
              </a:effectLst>
              <a:highlight>
                <a:srgbClr val="00FFFF"/>
              </a:highlight>
            </a:endParaRPr>
          </a:p>
        </p:txBody>
      </p:sp>
      <p:sp>
        <p:nvSpPr>
          <p:cNvPr id="5" name="TextBox 4">
            <a:extLst>
              <a:ext uri="{FF2B5EF4-FFF2-40B4-BE49-F238E27FC236}">
                <a16:creationId xmlns:a16="http://schemas.microsoft.com/office/drawing/2014/main" id="{1BCDF304-2810-9FF4-445C-004CC286349E}"/>
              </a:ext>
            </a:extLst>
          </p:cNvPr>
          <p:cNvSpPr txBox="1"/>
          <p:nvPr/>
        </p:nvSpPr>
        <p:spPr>
          <a:xfrm>
            <a:off x="249936" y="147461"/>
            <a:ext cx="11786733" cy="523220"/>
          </a:xfrm>
          <a:prstGeom prst="rect">
            <a:avLst/>
          </a:prstGeom>
          <a:ln/>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en-GB" sz="2800" dirty="0" err="1">
                <a:solidFill>
                  <a:srgbClr val="00B050"/>
                </a:solidFill>
                <a:latin typeface="Comic Sans MS" panose="030F0702030302020204" pitchFamily="66" charset="0"/>
              </a:rPr>
              <a:t>Corregimos</a:t>
            </a:r>
            <a:r>
              <a:rPr lang="en-GB" sz="2800" dirty="0">
                <a:solidFill>
                  <a:srgbClr val="00B050"/>
                </a:solidFill>
                <a:latin typeface="Comic Sans MS" panose="030F0702030302020204" pitchFamily="66" charset="0"/>
              </a:rPr>
              <a:t> con bolígrafo </a:t>
            </a:r>
            <a:r>
              <a:rPr lang="en-GB" sz="2800" dirty="0" err="1">
                <a:solidFill>
                  <a:srgbClr val="00B050"/>
                </a:solidFill>
                <a:latin typeface="Comic Sans MS" panose="030F0702030302020204" pitchFamily="66" charset="0"/>
              </a:rPr>
              <a:t>verde</a:t>
            </a:r>
            <a:endParaRPr lang="en-GB" sz="2800" dirty="0">
              <a:solidFill>
                <a:srgbClr val="00B050"/>
              </a:solidFill>
              <a:latin typeface="Comic Sans MS" panose="030F0702030302020204" pitchFamily="66" charset="0"/>
            </a:endParaRPr>
          </a:p>
        </p:txBody>
      </p:sp>
      <p:sp>
        <p:nvSpPr>
          <p:cNvPr id="3" name="Rectangle 2">
            <a:extLst>
              <a:ext uri="{FF2B5EF4-FFF2-40B4-BE49-F238E27FC236}">
                <a16:creationId xmlns:a16="http://schemas.microsoft.com/office/drawing/2014/main" id="{D0696AF6-8298-0C16-343A-A0479CBDCD10}"/>
              </a:ext>
            </a:extLst>
          </p:cNvPr>
          <p:cNvSpPr/>
          <p:nvPr/>
        </p:nvSpPr>
        <p:spPr>
          <a:xfrm>
            <a:off x="7462251" y="5879542"/>
            <a:ext cx="3520836" cy="830997"/>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GB" sz="2400" b="1" cap="none" spc="0" dirty="0">
                <a:ln/>
                <a:solidFill>
                  <a:schemeClr val="accent4"/>
                </a:solidFill>
                <a:effectLst/>
              </a:rPr>
              <a:t>Remember this should be </a:t>
            </a:r>
          </a:p>
          <a:p>
            <a:pPr algn="ctr"/>
            <a:r>
              <a:rPr lang="en-GB" sz="2400" b="1" cap="none" spc="0" dirty="0">
                <a:ln/>
                <a:solidFill>
                  <a:schemeClr val="accent4"/>
                </a:solidFill>
                <a:effectLst/>
              </a:rPr>
              <a:t>between 90 and 100.</a:t>
            </a:r>
          </a:p>
        </p:txBody>
      </p:sp>
    </p:spTree>
    <p:extLst>
      <p:ext uri="{BB962C8B-B14F-4D97-AF65-F5344CB8AC3E}">
        <p14:creationId xmlns:p14="http://schemas.microsoft.com/office/powerpoint/2010/main" val="29047596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F2AD6F-DB94-B752-043D-7E67F953914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8077BFC-85F5-158F-CC6C-AC05D0BC5F60}"/>
              </a:ext>
            </a:extLst>
          </p:cNvPr>
          <p:cNvSpPr>
            <a:spLocks noGrp="1"/>
          </p:cNvSpPr>
          <p:nvPr>
            <p:ph type="title"/>
          </p:nvPr>
        </p:nvSpPr>
        <p:spPr>
          <a:xfrm>
            <a:off x="249936" y="3130011"/>
            <a:ext cx="10515600" cy="1325563"/>
          </a:xfrm>
        </p:spPr>
        <p:txBody>
          <a:bodyPr>
            <a:noAutofit/>
          </a:bodyPr>
          <a:lstStyle/>
          <a:p>
            <a:r>
              <a:rPr lang="es-ES" sz="2800" dirty="0"/>
              <a:t>Me </a:t>
            </a:r>
            <a:r>
              <a:rPr lang="es-ES" sz="2800" dirty="0">
                <a:highlight>
                  <a:srgbClr val="00FFFF"/>
                </a:highlight>
              </a:rPr>
              <a:t>encanta</a:t>
            </a:r>
            <a:r>
              <a:rPr lang="es-ES" sz="2800" dirty="0"/>
              <a:t> estar con mis amigos y </a:t>
            </a:r>
            <a:r>
              <a:rPr lang="es-ES" sz="2800" dirty="0">
                <a:highlight>
                  <a:srgbClr val="00FFFF"/>
                </a:highlight>
              </a:rPr>
              <a:t>jugar</a:t>
            </a:r>
            <a:r>
              <a:rPr lang="es-ES" sz="2800" dirty="0"/>
              <a:t> videojuegos, sin embargo, me </a:t>
            </a:r>
            <a:r>
              <a:rPr lang="es-ES" sz="2800" dirty="0">
                <a:highlight>
                  <a:srgbClr val="00FFFF"/>
                </a:highlight>
              </a:rPr>
              <a:t>gusta</a:t>
            </a:r>
            <a:r>
              <a:rPr lang="es-ES" sz="2800" dirty="0"/>
              <a:t> estar con un amigo especial, ya que </a:t>
            </a:r>
            <a:r>
              <a:rPr lang="es-ES" sz="2800" dirty="0">
                <a:highlight>
                  <a:srgbClr val="00FFFF"/>
                </a:highlight>
              </a:rPr>
              <a:t>puedo contarle </a:t>
            </a:r>
            <a:r>
              <a:rPr lang="es-ES" sz="2800" dirty="0"/>
              <a:t>mis secretos y </a:t>
            </a:r>
            <a:r>
              <a:rPr lang="es-ES" sz="2800" dirty="0">
                <a:highlight>
                  <a:srgbClr val="00FFFF"/>
                </a:highlight>
              </a:rPr>
              <a:t>confiar</a:t>
            </a:r>
            <a:r>
              <a:rPr lang="es-ES" sz="2800" dirty="0"/>
              <a:t> en él.</a:t>
            </a:r>
            <a:br>
              <a:rPr lang="es-ES" sz="2800" dirty="0"/>
            </a:br>
            <a:br>
              <a:rPr lang="es-ES" sz="2800" dirty="0"/>
            </a:br>
            <a:r>
              <a:rPr lang="es-ES" sz="2800" dirty="0"/>
              <a:t>La semana pasada </a:t>
            </a:r>
            <a:r>
              <a:rPr lang="es-ES" sz="2800" dirty="0">
                <a:highlight>
                  <a:srgbClr val="00FF00"/>
                </a:highlight>
              </a:rPr>
              <a:t>ayudé</a:t>
            </a:r>
            <a:r>
              <a:rPr lang="es-ES" sz="2800" dirty="0"/>
              <a:t> a mi amigo con sus problemas de pareja, puesto que él tiene muchas inseguridades sobre su novia y yo me </a:t>
            </a:r>
            <a:r>
              <a:rPr lang="es-ES" sz="2800" dirty="0">
                <a:highlight>
                  <a:srgbClr val="00FF00"/>
                </a:highlight>
              </a:rPr>
              <a:t>llevaba</a:t>
            </a:r>
            <a:r>
              <a:rPr lang="es-ES" sz="2800" dirty="0"/>
              <a:t> bien con ella. Ahora, no me gusta nada su novia porque es demasiado celosa.</a:t>
            </a:r>
            <a:br>
              <a:rPr lang="es-ES" sz="2800" dirty="0"/>
            </a:br>
            <a:br>
              <a:rPr lang="es-ES" sz="2800" dirty="0"/>
            </a:br>
            <a:r>
              <a:rPr lang="es-ES" sz="2800" dirty="0"/>
              <a:t>Cuando sea mayor </a:t>
            </a:r>
            <a:r>
              <a:rPr lang="es-ES" sz="2800" dirty="0">
                <a:highlight>
                  <a:srgbClr val="FF00FF"/>
                </a:highlight>
              </a:rPr>
              <a:t>me gustaría </a:t>
            </a:r>
            <a:r>
              <a:rPr lang="es-ES" sz="2800" dirty="0"/>
              <a:t>casarme ya que es algo muy importante en mi cultura. Cuando sea mayor </a:t>
            </a:r>
            <a:r>
              <a:rPr lang="es-ES" sz="2800" dirty="0">
                <a:highlight>
                  <a:srgbClr val="FF00FF"/>
                </a:highlight>
              </a:rPr>
              <a:t>voy a</a:t>
            </a:r>
            <a:r>
              <a:rPr lang="es-ES" sz="2800" dirty="0"/>
              <a:t> encontrar a alguien especial, tener hijos y </a:t>
            </a:r>
            <a:r>
              <a:rPr lang="es-ES" sz="2800" dirty="0">
                <a:highlight>
                  <a:srgbClr val="FF00FF"/>
                </a:highlight>
              </a:rPr>
              <a:t>formaré</a:t>
            </a:r>
            <a:r>
              <a:rPr lang="es-ES" sz="2800" dirty="0"/>
              <a:t> una familia. (</a:t>
            </a:r>
            <a:r>
              <a:rPr lang="es-ES" sz="2800" dirty="0">
                <a:highlight>
                  <a:srgbClr val="FFFF00"/>
                </a:highlight>
              </a:rPr>
              <a:t>97 </a:t>
            </a:r>
            <a:r>
              <a:rPr lang="es-ES" sz="2800" dirty="0" err="1">
                <a:highlight>
                  <a:srgbClr val="FFFF00"/>
                </a:highlight>
              </a:rPr>
              <a:t>words</a:t>
            </a:r>
            <a:r>
              <a:rPr lang="es-ES" sz="2800" dirty="0"/>
              <a:t>)</a:t>
            </a:r>
          </a:p>
        </p:txBody>
      </p:sp>
      <p:sp>
        <p:nvSpPr>
          <p:cNvPr id="4" name="Rectangle 3">
            <a:extLst>
              <a:ext uri="{FF2B5EF4-FFF2-40B4-BE49-F238E27FC236}">
                <a16:creationId xmlns:a16="http://schemas.microsoft.com/office/drawing/2014/main" id="{CAE9A472-3E39-2107-FB8F-7DA9D2B53864}"/>
              </a:ext>
            </a:extLst>
          </p:cNvPr>
          <p:cNvSpPr/>
          <p:nvPr/>
        </p:nvSpPr>
        <p:spPr>
          <a:xfrm>
            <a:off x="988785" y="809862"/>
            <a:ext cx="4191725" cy="646331"/>
          </a:xfrm>
          <a:prstGeom prst="rect">
            <a:avLst/>
          </a:prstGeom>
          <a:noFill/>
        </p:spPr>
        <p:txBody>
          <a:bodyPr wrap="none" lIns="91440" tIns="45720" rIns="91440" bIns="45720">
            <a:spAutoFit/>
          </a:bodyPr>
          <a:lstStyle/>
          <a:p>
            <a:pPr algn="ctr"/>
            <a:r>
              <a:rPr lang="en-GB" sz="3600" dirty="0">
                <a:ln w="0"/>
                <a:solidFill>
                  <a:srgbClr val="00B050"/>
                </a:solidFill>
                <a:effectLst>
                  <a:outerShdw blurRad="38100" dist="19050" dir="2700000" algn="tl" rotWithShape="0">
                    <a:schemeClr val="dk1">
                      <a:alpha val="40000"/>
                    </a:schemeClr>
                  </a:outerShdw>
                </a:effectLst>
              </a:rPr>
              <a:t>Use of the </a:t>
            </a:r>
            <a:r>
              <a:rPr lang="en-GB" sz="3600" dirty="0" err="1">
                <a:ln w="0"/>
                <a:solidFill>
                  <a:srgbClr val="00B050"/>
                </a:solidFill>
                <a:effectLst>
                  <a:outerShdw blurRad="38100" dist="19050" dir="2700000" algn="tl" rotWithShape="0">
                    <a:schemeClr val="dk1">
                      <a:alpha val="40000"/>
                    </a:schemeClr>
                  </a:outerShdw>
                </a:effectLst>
              </a:rPr>
              <a:t>WoT</a:t>
            </a:r>
            <a:r>
              <a:rPr lang="en-GB" sz="3600" dirty="0">
                <a:ln w="0"/>
                <a:solidFill>
                  <a:srgbClr val="00B050"/>
                </a:solidFill>
                <a:effectLst>
                  <a:outerShdw blurRad="38100" dist="19050" dir="2700000" algn="tl" rotWithShape="0">
                    <a:schemeClr val="dk1">
                      <a:alpha val="40000"/>
                    </a:schemeClr>
                  </a:outerShdw>
                </a:effectLst>
              </a:rPr>
              <a:t> verbs</a:t>
            </a:r>
            <a:endParaRPr lang="en-GB" sz="4400" b="0" cap="none" spc="0" dirty="0">
              <a:ln w="0"/>
              <a:solidFill>
                <a:srgbClr val="00B050"/>
              </a:solidFill>
              <a:effectLst>
                <a:outerShdw blurRad="38100" dist="19050" dir="2700000" algn="tl" rotWithShape="0">
                  <a:schemeClr val="dk1">
                    <a:alpha val="40000"/>
                  </a:schemeClr>
                </a:outerShdw>
              </a:effectLst>
            </a:endParaRPr>
          </a:p>
        </p:txBody>
      </p:sp>
      <p:sp>
        <p:nvSpPr>
          <p:cNvPr id="5" name="TextBox 4">
            <a:extLst>
              <a:ext uri="{FF2B5EF4-FFF2-40B4-BE49-F238E27FC236}">
                <a16:creationId xmlns:a16="http://schemas.microsoft.com/office/drawing/2014/main" id="{ADEF952A-A4A8-47DC-BFCF-3F05E255C369}"/>
              </a:ext>
            </a:extLst>
          </p:cNvPr>
          <p:cNvSpPr txBox="1"/>
          <p:nvPr/>
        </p:nvSpPr>
        <p:spPr>
          <a:xfrm>
            <a:off x="249936" y="147461"/>
            <a:ext cx="11786733" cy="523220"/>
          </a:xfrm>
          <a:prstGeom prst="rect">
            <a:avLst/>
          </a:prstGeom>
          <a:ln/>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en-GB" sz="2800" dirty="0" err="1">
                <a:solidFill>
                  <a:srgbClr val="00B050"/>
                </a:solidFill>
                <a:latin typeface="Comic Sans MS" panose="030F0702030302020204" pitchFamily="66" charset="0"/>
              </a:rPr>
              <a:t>Corregimos</a:t>
            </a:r>
            <a:r>
              <a:rPr lang="en-GB" sz="2800" dirty="0">
                <a:solidFill>
                  <a:srgbClr val="00B050"/>
                </a:solidFill>
                <a:latin typeface="Comic Sans MS" panose="030F0702030302020204" pitchFamily="66" charset="0"/>
              </a:rPr>
              <a:t> con bolígrafo </a:t>
            </a:r>
            <a:r>
              <a:rPr lang="en-GB" sz="2800" dirty="0" err="1">
                <a:solidFill>
                  <a:srgbClr val="00B050"/>
                </a:solidFill>
                <a:latin typeface="Comic Sans MS" panose="030F0702030302020204" pitchFamily="66" charset="0"/>
              </a:rPr>
              <a:t>verde</a:t>
            </a:r>
            <a:endParaRPr lang="en-GB" sz="2800" dirty="0">
              <a:solidFill>
                <a:srgbClr val="00B050"/>
              </a:solidFill>
              <a:latin typeface="Comic Sans MS" panose="030F0702030302020204" pitchFamily="66" charset="0"/>
            </a:endParaRPr>
          </a:p>
        </p:txBody>
      </p:sp>
      <p:sp>
        <p:nvSpPr>
          <p:cNvPr id="3" name="Rectangle 2">
            <a:extLst>
              <a:ext uri="{FF2B5EF4-FFF2-40B4-BE49-F238E27FC236}">
                <a16:creationId xmlns:a16="http://schemas.microsoft.com/office/drawing/2014/main" id="{A90AEEA3-D1A9-B3D6-5B5F-53118FF687E8}"/>
              </a:ext>
            </a:extLst>
          </p:cNvPr>
          <p:cNvSpPr/>
          <p:nvPr/>
        </p:nvSpPr>
        <p:spPr>
          <a:xfrm>
            <a:off x="6830613" y="5894313"/>
            <a:ext cx="3934923" cy="830997"/>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GB" sz="2400" b="1" cap="none" spc="0" dirty="0">
                <a:ln/>
                <a:solidFill>
                  <a:schemeClr val="accent4"/>
                </a:solidFill>
                <a:effectLst/>
              </a:rPr>
              <a:t>Remember the expectation is</a:t>
            </a:r>
          </a:p>
          <a:p>
            <a:pPr algn="ctr"/>
            <a:r>
              <a:rPr lang="en-GB" sz="2400" b="1" cap="none" spc="0" dirty="0">
                <a:ln/>
                <a:solidFill>
                  <a:schemeClr val="accent4"/>
                </a:solidFill>
                <a:effectLst/>
              </a:rPr>
              <a:t> present , past and future.</a:t>
            </a:r>
          </a:p>
        </p:txBody>
      </p:sp>
      <p:sp>
        <p:nvSpPr>
          <p:cNvPr id="6" name="Rectangle 5">
            <a:extLst>
              <a:ext uri="{FF2B5EF4-FFF2-40B4-BE49-F238E27FC236}">
                <a16:creationId xmlns:a16="http://schemas.microsoft.com/office/drawing/2014/main" id="{070F2DC9-A516-43C2-C685-F90C3CE45E5C}"/>
              </a:ext>
            </a:extLst>
          </p:cNvPr>
          <p:cNvSpPr/>
          <p:nvPr/>
        </p:nvSpPr>
        <p:spPr>
          <a:xfrm>
            <a:off x="10359475" y="969322"/>
            <a:ext cx="636714" cy="1862048"/>
          </a:xfrm>
          <a:prstGeom prst="rect">
            <a:avLst/>
          </a:prstGeom>
          <a:noFill/>
        </p:spPr>
        <p:txBody>
          <a:bodyPr wrap="none" lIns="91440" tIns="45720" rIns="91440" bIns="45720">
            <a:spAutoFit/>
          </a:bodyPr>
          <a:lstStyle/>
          <a:p>
            <a:pPr algn="ctr"/>
            <a:r>
              <a:rPr lang="en-GB" sz="11500" b="0" cap="none" spc="0" dirty="0">
                <a:ln w="0"/>
                <a:solidFill>
                  <a:schemeClr val="tx1"/>
                </a:solidFill>
                <a:effectLst>
                  <a:outerShdw blurRad="38100" dist="19050" dir="2700000" algn="tl" rotWithShape="0">
                    <a:schemeClr val="dk1">
                      <a:alpha val="40000"/>
                    </a:schemeClr>
                  </a:outerShdw>
                </a:effectLst>
              </a:rPr>
              <a:t>]</a:t>
            </a:r>
          </a:p>
        </p:txBody>
      </p:sp>
      <p:sp>
        <p:nvSpPr>
          <p:cNvPr id="7" name="Rectangle 6">
            <a:extLst>
              <a:ext uri="{FF2B5EF4-FFF2-40B4-BE49-F238E27FC236}">
                <a16:creationId xmlns:a16="http://schemas.microsoft.com/office/drawing/2014/main" id="{2F18296E-29ED-67DD-A447-E3B0E116A579}"/>
              </a:ext>
            </a:extLst>
          </p:cNvPr>
          <p:cNvSpPr/>
          <p:nvPr/>
        </p:nvSpPr>
        <p:spPr>
          <a:xfrm>
            <a:off x="9776195" y="2497976"/>
            <a:ext cx="636714" cy="1862048"/>
          </a:xfrm>
          <a:prstGeom prst="rect">
            <a:avLst/>
          </a:prstGeom>
          <a:noFill/>
        </p:spPr>
        <p:txBody>
          <a:bodyPr wrap="none" lIns="91440" tIns="45720" rIns="91440" bIns="45720">
            <a:spAutoFit/>
          </a:bodyPr>
          <a:lstStyle/>
          <a:p>
            <a:pPr algn="ctr"/>
            <a:r>
              <a:rPr lang="en-GB" sz="11500" b="0" cap="none" spc="0" dirty="0">
                <a:ln w="0"/>
                <a:solidFill>
                  <a:schemeClr val="tx1"/>
                </a:solidFill>
                <a:effectLst>
                  <a:outerShdw blurRad="38100" dist="19050" dir="2700000" algn="tl" rotWithShape="0">
                    <a:schemeClr val="dk1">
                      <a:alpha val="40000"/>
                    </a:schemeClr>
                  </a:outerShdw>
                </a:effectLst>
              </a:rPr>
              <a:t>]</a:t>
            </a:r>
          </a:p>
        </p:txBody>
      </p:sp>
      <p:sp>
        <p:nvSpPr>
          <p:cNvPr id="8" name="Rectangle 7">
            <a:extLst>
              <a:ext uri="{FF2B5EF4-FFF2-40B4-BE49-F238E27FC236}">
                <a16:creationId xmlns:a16="http://schemas.microsoft.com/office/drawing/2014/main" id="{48D90D7E-6CD1-C5A1-795E-A99794EB9FCF}"/>
              </a:ext>
            </a:extLst>
          </p:cNvPr>
          <p:cNvSpPr/>
          <p:nvPr/>
        </p:nvSpPr>
        <p:spPr>
          <a:xfrm>
            <a:off x="10420462" y="4270109"/>
            <a:ext cx="636714" cy="1862048"/>
          </a:xfrm>
          <a:prstGeom prst="rect">
            <a:avLst/>
          </a:prstGeom>
          <a:noFill/>
        </p:spPr>
        <p:txBody>
          <a:bodyPr wrap="none" lIns="91440" tIns="45720" rIns="91440" bIns="45720">
            <a:spAutoFit/>
          </a:bodyPr>
          <a:lstStyle/>
          <a:p>
            <a:pPr algn="ctr"/>
            <a:r>
              <a:rPr lang="en-GB" sz="11500" b="0" cap="none" spc="0" dirty="0">
                <a:ln w="0"/>
                <a:solidFill>
                  <a:schemeClr val="tx1"/>
                </a:solidFill>
                <a:effectLst>
                  <a:outerShdw blurRad="38100" dist="19050" dir="2700000" algn="tl" rotWithShape="0">
                    <a:schemeClr val="dk1">
                      <a:alpha val="40000"/>
                    </a:schemeClr>
                  </a:outerShdw>
                </a:effectLst>
              </a:rPr>
              <a:t>]</a:t>
            </a:r>
          </a:p>
        </p:txBody>
      </p:sp>
      <p:sp>
        <p:nvSpPr>
          <p:cNvPr id="9" name="Rectangle 8">
            <a:extLst>
              <a:ext uri="{FF2B5EF4-FFF2-40B4-BE49-F238E27FC236}">
                <a16:creationId xmlns:a16="http://schemas.microsoft.com/office/drawing/2014/main" id="{3DDAAF46-C2E5-1AD3-DCAD-C0ED30D7BE75}"/>
              </a:ext>
            </a:extLst>
          </p:cNvPr>
          <p:cNvSpPr/>
          <p:nvPr/>
        </p:nvSpPr>
        <p:spPr>
          <a:xfrm rot="4035907">
            <a:off x="10579828" y="1590466"/>
            <a:ext cx="1612172" cy="646331"/>
          </a:xfrm>
          <a:prstGeom prst="rect">
            <a:avLst/>
          </a:prstGeom>
          <a:noFill/>
        </p:spPr>
        <p:txBody>
          <a:bodyPr wrap="none" lIns="91440" tIns="45720" rIns="91440" bIns="45720">
            <a:spAutoFit/>
          </a:bodyPr>
          <a:lstStyle/>
          <a:p>
            <a:pPr algn="ctr"/>
            <a:r>
              <a:rPr lang="en-GB" sz="3600" b="0" cap="none" spc="0" dirty="0">
                <a:ln w="0"/>
                <a:solidFill>
                  <a:schemeClr val="tx1"/>
                </a:solidFill>
                <a:effectLst>
                  <a:outerShdw blurRad="38100" dist="19050" dir="2700000" algn="tl" rotWithShape="0">
                    <a:schemeClr val="dk1">
                      <a:alpha val="40000"/>
                    </a:schemeClr>
                  </a:outerShdw>
                </a:effectLst>
              </a:rPr>
              <a:t>present</a:t>
            </a:r>
          </a:p>
        </p:txBody>
      </p:sp>
      <p:sp>
        <p:nvSpPr>
          <p:cNvPr id="10" name="Rectangle 9">
            <a:extLst>
              <a:ext uri="{FF2B5EF4-FFF2-40B4-BE49-F238E27FC236}">
                <a16:creationId xmlns:a16="http://schemas.microsoft.com/office/drawing/2014/main" id="{EAEC62C7-52BF-8392-B5CC-2AC076163709}"/>
              </a:ext>
            </a:extLst>
          </p:cNvPr>
          <p:cNvSpPr/>
          <p:nvPr/>
        </p:nvSpPr>
        <p:spPr>
          <a:xfrm rot="4035907">
            <a:off x="10249934" y="3275601"/>
            <a:ext cx="977768" cy="646331"/>
          </a:xfrm>
          <a:prstGeom prst="rect">
            <a:avLst/>
          </a:prstGeom>
          <a:noFill/>
        </p:spPr>
        <p:txBody>
          <a:bodyPr wrap="none" lIns="91440" tIns="45720" rIns="91440" bIns="45720">
            <a:spAutoFit/>
          </a:bodyPr>
          <a:lstStyle/>
          <a:p>
            <a:pPr algn="ctr"/>
            <a:r>
              <a:rPr lang="en-GB" sz="3600" b="0" cap="none" spc="0" dirty="0">
                <a:ln w="0"/>
                <a:solidFill>
                  <a:schemeClr val="tx1"/>
                </a:solidFill>
                <a:effectLst>
                  <a:outerShdw blurRad="38100" dist="19050" dir="2700000" algn="tl" rotWithShape="0">
                    <a:schemeClr val="dk1">
                      <a:alpha val="40000"/>
                    </a:schemeClr>
                  </a:outerShdw>
                </a:effectLst>
              </a:rPr>
              <a:t>past</a:t>
            </a:r>
          </a:p>
        </p:txBody>
      </p:sp>
      <p:sp>
        <p:nvSpPr>
          <p:cNvPr id="11" name="Rectangle 10">
            <a:extLst>
              <a:ext uri="{FF2B5EF4-FFF2-40B4-BE49-F238E27FC236}">
                <a16:creationId xmlns:a16="http://schemas.microsoft.com/office/drawing/2014/main" id="{C8DCBFF4-B71D-C03A-11EC-A23CB5FB0907}"/>
              </a:ext>
            </a:extLst>
          </p:cNvPr>
          <p:cNvSpPr/>
          <p:nvPr/>
        </p:nvSpPr>
        <p:spPr>
          <a:xfrm rot="4035907">
            <a:off x="10712332" y="5122532"/>
            <a:ext cx="1347165" cy="646331"/>
          </a:xfrm>
          <a:prstGeom prst="rect">
            <a:avLst/>
          </a:prstGeom>
          <a:noFill/>
        </p:spPr>
        <p:txBody>
          <a:bodyPr wrap="none" lIns="91440" tIns="45720" rIns="91440" bIns="45720">
            <a:spAutoFit/>
          </a:bodyPr>
          <a:lstStyle/>
          <a:p>
            <a:pPr algn="ctr"/>
            <a:r>
              <a:rPr lang="en-GB" sz="3600" b="0" cap="none" spc="0" dirty="0">
                <a:ln w="0"/>
                <a:solidFill>
                  <a:schemeClr val="tx1"/>
                </a:solidFill>
                <a:effectLst>
                  <a:outerShdw blurRad="38100" dist="19050" dir="2700000" algn="tl" rotWithShape="0">
                    <a:schemeClr val="dk1">
                      <a:alpha val="40000"/>
                    </a:schemeClr>
                  </a:outerShdw>
                </a:effectLst>
              </a:rPr>
              <a:t>future</a:t>
            </a:r>
          </a:p>
        </p:txBody>
      </p:sp>
    </p:spTree>
    <p:extLst>
      <p:ext uri="{BB962C8B-B14F-4D97-AF65-F5344CB8AC3E}">
        <p14:creationId xmlns:p14="http://schemas.microsoft.com/office/powerpoint/2010/main" val="252590023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1D64FB-9C2F-6DB1-328D-86173940F38B}"/>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A7743741-EE17-9353-1E45-793D0B4225F7}"/>
              </a:ext>
            </a:extLst>
          </p:cNvPr>
          <p:cNvSpPr/>
          <p:nvPr/>
        </p:nvSpPr>
        <p:spPr>
          <a:xfrm>
            <a:off x="1097035" y="249032"/>
            <a:ext cx="9997930" cy="923330"/>
          </a:xfrm>
          <a:prstGeom prst="rect">
            <a:avLst/>
          </a:prstGeom>
          <a:noFill/>
        </p:spPr>
        <p:txBody>
          <a:bodyPr wrap="none" lIns="91440" tIns="45720" rIns="91440" bIns="45720">
            <a:spAutoFit/>
          </a:bodyPr>
          <a:lstStyle/>
          <a:p>
            <a:pPr algn="ctr"/>
            <a:r>
              <a:rPr lang="en-GB" sz="5400" dirty="0">
                <a:ln w="0"/>
                <a:effectLst>
                  <a:outerShdw blurRad="38100" dist="19050" dir="2700000" algn="tl" rotWithShape="0">
                    <a:schemeClr val="dk1">
                      <a:alpha val="40000"/>
                    </a:schemeClr>
                  </a:outerShdw>
                </a:effectLst>
              </a:rPr>
              <a:t>Let’s check against success criteria:</a:t>
            </a:r>
            <a:endParaRPr lang="en-GB" sz="5400" b="0" cap="none" spc="0" dirty="0">
              <a:ln w="0"/>
              <a:solidFill>
                <a:schemeClr val="tx1"/>
              </a:solidFill>
              <a:effectLst>
                <a:outerShdw blurRad="38100" dist="19050" dir="2700000" algn="tl" rotWithShape="0">
                  <a:schemeClr val="dk1">
                    <a:alpha val="40000"/>
                  </a:schemeClr>
                </a:outerShdw>
              </a:effectLst>
            </a:endParaRPr>
          </a:p>
        </p:txBody>
      </p:sp>
      <p:sp>
        <p:nvSpPr>
          <p:cNvPr id="8" name="TextBox 7">
            <a:extLst>
              <a:ext uri="{FF2B5EF4-FFF2-40B4-BE49-F238E27FC236}">
                <a16:creationId xmlns:a16="http://schemas.microsoft.com/office/drawing/2014/main" id="{605FAD5D-DA8F-D37B-97CD-A6E5E4013B96}"/>
              </a:ext>
            </a:extLst>
          </p:cNvPr>
          <p:cNvSpPr txBox="1"/>
          <p:nvPr/>
        </p:nvSpPr>
        <p:spPr>
          <a:xfrm>
            <a:off x="1986115" y="1631695"/>
            <a:ext cx="8603227" cy="3170099"/>
          </a:xfrm>
          <a:prstGeom prst="rect">
            <a:avLst/>
          </a:prstGeom>
          <a:noFill/>
        </p:spPr>
        <p:txBody>
          <a:bodyPr wrap="square">
            <a:spAutoFit/>
          </a:bodyPr>
          <a:lstStyle/>
          <a:p>
            <a:r>
              <a:rPr lang="es-ES" sz="2000" dirty="0"/>
              <a:t>Me encanta estar con mis amigos y jugar videojuegos, sin embargo, prefiero estar con un amigo especial, ya que puedo contarle mis secretos y confiar en él.</a:t>
            </a:r>
          </a:p>
          <a:p>
            <a:endParaRPr lang="es-ES" sz="2000" dirty="0"/>
          </a:p>
          <a:p>
            <a:r>
              <a:rPr lang="es-ES" sz="2000" dirty="0"/>
              <a:t>La semana pasada ayudé a mi amigo con sus problemas de pareja, puesto que él tiene muchas inseguridades sobre su novia y yo me llevaba bien con ella. Ahora, no me llevo bien con su novia porque es demasiado celosa.</a:t>
            </a:r>
          </a:p>
          <a:p>
            <a:endParaRPr lang="es-ES" sz="2000" dirty="0"/>
          </a:p>
          <a:p>
            <a:r>
              <a:rPr lang="es-ES" sz="2000" dirty="0"/>
              <a:t>Cuando sea mayor me gustaría casarme ya que es algo muy importante en mi cultura. Cuando sea mayor voy a encontrar a alguien especial, tener hijos y formaré una familia. (97 </a:t>
            </a:r>
            <a:r>
              <a:rPr lang="es-ES" sz="2000" dirty="0" err="1"/>
              <a:t>words</a:t>
            </a:r>
            <a:r>
              <a:rPr lang="es-ES" sz="2000" dirty="0"/>
              <a:t>)</a:t>
            </a:r>
          </a:p>
        </p:txBody>
      </p:sp>
      <p:pic>
        <p:nvPicPr>
          <p:cNvPr id="4" name="Picture 3" descr="A green stamp with text&#10;&#10;Description automatically generated">
            <a:extLst>
              <a:ext uri="{FF2B5EF4-FFF2-40B4-BE49-F238E27FC236}">
                <a16:creationId xmlns:a16="http://schemas.microsoft.com/office/drawing/2014/main" id="{324A2782-5F15-795F-5A39-9240926BA7AA}"/>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955044" y="3754116"/>
            <a:ext cx="2863203" cy="2854852"/>
          </a:xfrm>
          <a:prstGeom prst="rect">
            <a:avLst/>
          </a:prstGeom>
        </p:spPr>
      </p:pic>
    </p:spTree>
    <p:extLst>
      <p:ext uri="{BB962C8B-B14F-4D97-AF65-F5344CB8AC3E}">
        <p14:creationId xmlns:p14="http://schemas.microsoft.com/office/powerpoint/2010/main" val="373270087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8BE99D-4B71-EC9C-2F3B-EB2343842E2D}"/>
              </a:ext>
            </a:extLst>
          </p:cNvPr>
          <p:cNvSpPr>
            <a:spLocks noGrp="1"/>
          </p:cNvSpPr>
          <p:nvPr>
            <p:ph type="title"/>
          </p:nvPr>
        </p:nvSpPr>
        <p:spPr>
          <a:xfrm>
            <a:off x="838200" y="2766218"/>
            <a:ext cx="4305300" cy="1325563"/>
          </a:xfrm>
        </p:spPr>
        <p:txBody>
          <a:bodyPr>
            <a:normAutofit fontScale="90000"/>
          </a:bodyPr>
          <a:lstStyle/>
          <a:p>
            <a:r>
              <a:rPr lang="en-GB" dirty="0"/>
              <a:t>Write 90 words to your Cuban friend about you. Mention:</a:t>
            </a:r>
            <a:br>
              <a:rPr lang="en-GB" dirty="0"/>
            </a:br>
            <a:br>
              <a:rPr lang="en-GB" dirty="0"/>
            </a:br>
            <a:r>
              <a:rPr lang="en-GB" sz="3600" dirty="0"/>
              <a:t>- do you prefer to go out with your friends or your family.</a:t>
            </a:r>
            <a:br>
              <a:rPr lang="en-GB" sz="3600" dirty="0"/>
            </a:br>
            <a:r>
              <a:rPr lang="en-GB" sz="3600" dirty="0"/>
              <a:t>- what did you do with your friends yesterday.</a:t>
            </a:r>
            <a:br>
              <a:rPr lang="en-GB" sz="3600" dirty="0"/>
            </a:br>
            <a:r>
              <a:rPr lang="en-GB" sz="3600" dirty="0"/>
              <a:t>- what will your future partner look like.</a:t>
            </a:r>
            <a:br>
              <a:rPr lang="en-GB" dirty="0"/>
            </a:br>
            <a:endParaRPr lang="en-GB" dirty="0"/>
          </a:p>
        </p:txBody>
      </p:sp>
      <p:sp>
        <p:nvSpPr>
          <p:cNvPr id="3" name="Rectangle 2">
            <a:extLst>
              <a:ext uri="{FF2B5EF4-FFF2-40B4-BE49-F238E27FC236}">
                <a16:creationId xmlns:a16="http://schemas.microsoft.com/office/drawing/2014/main" id="{2E0B189D-0BF2-B77F-ED7B-0BDE615AC17D}"/>
              </a:ext>
            </a:extLst>
          </p:cNvPr>
          <p:cNvSpPr/>
          <p:nvPr/>
        </p:nvSpPr>
        <p:spPr>
          <a:xfrm>
            <a:off x="7310942" y="-47865"/>
            <a:ext cx="3027945" cy="923330"/>
          </a:xfrm>
          <a:prstGeom prst="rect">
            <a:avLst/>
          </a:prstGeom>
          <a:noFill/>
        </p:spPr>
        <p:txBody>
          <a:bodyPr wrap="none" lIns="91440" tIns="45720" rIns="91440" bIns="45720">
            <a:spAutoFit/>
          </a:bodyPr>
          <a:lstStyle/>
          <a:p>
            <a:pPr algn="ctr"/>
            <a:r>
              <a:rPr lang="en-GB" sz="5400" b="0" cap="none" spc="0" dirty="0">
                <a:ln w="0"/>
                <a:solidFill>
                  <a:schemeClr val="tx1"/>
                </a:solidFill>
                <a:effectLst>
                  <a:outerShdw blurRad="38100" dist="19050" dir="2700000" algn="tl" rotWithShape="0">
                    <a:schemeClr val="dk1">
                      <a:alpha val="40000"/>
                    </a:schemeClr>
                  </a:outerShdw>
                </a:effectLst>
              </a:rPr>
              <a:t>Your turn!</a:t>
            </a:r>
          </a:p>
        </p:txBody>
      </p:sp>
      <p:pic>
        <p:nvPicPr>
          <p:cNvPr id="6" name="Picture 5">
            <a:extLst>
              <a:ext uri="{FF2B5EF4-FFF2-40B4-BE49-F238E27FC236}">
                <a16:creationId xmlns:a16="http://schemas.microsoft.com/office/drawing/2014/main" id="{7398C36B-0D69-213D-72D7-890C2A778282}"/>
              </a:ext>
            </a:extLst>
          </p:cNvPr>
          <p:cNvPicPr>
            <a:picLocks noChangeAspect="1"/>
          </p:cNvPicPr>
          <p:nvPr/>
        </p:nvPicPr>
        <p:blipFill>
          <a:blip r:embed="rId3">
            <a:duotone>
              <a:prstClr val="black"/>
              <a:schemeClr val="accent6">
                <a:tint val="45000"/>
                <a:satMod val="400000"/>
              </a:schemeClr>
            </a:duotone>
          </a:blip>
          <a:stretch>
            <a:fillRect/>
          </a:stretch>
        </p:blipFill>
        <p:spPr>
          <a:xfrm>
            <a:off x="6942856" y="779276"/>
            <a:ext cx="3585872" cy="1939342"/>
          </a:xfrm>
          <a:prstGeom prst="rect">
            <a:avLst/>
          </a:prstGeom>
        </p:spPr>
      </p:pic>
      <p:pic>
        <p:nvPicPr>
          <p:cNvPr id="7" name="Picture 6">
            <a:extLst>
              <a:ext uri="{FF2B5EF4-FFF2-40B4-BE49-F238E27FC236}">
                <a16:creationId xmlns:a16="http://schemas.microsoft.com/office/drawing/2014/main" id="{88F1509A-7BDE-3849-9395-ADEA31847266}"/>
              </a:ext>
            </a:extLst>
          </p:cNvPr>
          <p:cNvPicPr>
            <a:picLocks noChangeAspect="1"/>
          </p:cNvPicPr>
          <p:nvPr/>
        </p:nvPicPr>
        <p:blipFill>
          <a:blip r:embed="rId4">
            <a:duotone>
              <a:prstClr val="black"/>
              <a:schemeClr val="accent6">
                <a:tint val="45000"/>
                <a:satMod val="400000"/>
              </a:schemeClr>
            </a:duotone>
          </a:blip>
          <a:stretch>
            <a:fillRect/>
          </a:stretch>
        </p:blipFill>
        <p:spPr>
          <a:xfrm>
            <a:off x="6909887" y="2953031"/>
            <a:ext cx="3830054" cy="3431656"/>
          </a:xfrm>
          <a:prstGeom prst="rect">
            <a:avLst/>
          </a:prstGeom>
        </p:spPr>
      </p:pic>
    </p:spTree>
    <p:extLst>
      <p:ext uri="{BB962C8B-B14F-4D97-AF65-F5344CB8AC3E}">
        <p14:creationId xmlns:p14="http://schemas.microsoft.com/office/powerpoint/2010/main" val="81538877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6E48DBC62A6234890FA44E21FEFD18E" ma:contentTypeVersion="16" ma:contentTypeDescription="Create a new document." ma:contentTypeScope="" ma:versionID="ed0047b2569e68cbb7c24ef5cd54ee72">
  <xsd:schema xmlns:xsd="http://www.w3.org/2001/XMLSchema" xmlns:xs="http://www.w3.org/2001/XMLSchema" xmlns:p="http://schemas.microsoft.com/office/2006/metadata/properties" xmlns:ns2="17a39593-945a-4813-81bf-1728cf9e5038" xmlns:ns3="a8d2b040-4d60-4b73-8960-49102152ab97" targetNamespace="http://schemas.microsoft.com/office/2006/metadata/properties" ma:root="true" ma:fieldsID="45f6a08060ee712bdb0ede862e765445" ns2:_="" ns3:_="">
    <xsd:import namespace="17a39593-945a-4813-81bf-1728cf9e5038"/>
    <xsd:import namespace="a8d2b040-4d60-4b73-8960-49102152ab97"/>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ServiceDateTaken" minOccurs="0"/>
                <xsd:element ref="ns3:MediaLengthInSeconds" minOccurs="0"/>
                <xsd:element ref="ns2:SharedWithUsers" minOccurs="0"/>
                <xsd:element ref="ns2:SharedWithDetails" minOccurs="0"/>
                <xsd:element ref="ns3:lcf76f155ced4ddcb4097134ff3c332f" minOccurs="0"/>
                <xsd:element ref="ns2:TaxCatchAll" minOccurs="0"/>
                <xsd:element ref="ns3:MediaServiceOCR" minOccurs="0"/>
                <xsd:element ref="ns3:MediaServiceGenerationTime" minOccurs="0"/>
                <xsd:element ref="ns3:MediaServiceEventHashCode" minOccurs="0"/>
                <xsd:element ref="ns3:MediaServiceObjectDetectorVersions" minOccurs="0"/>
                <xsd:element ref="ns3:MediaServiceLocation"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7a39593-945a-4813-81bf-1728cf9e5038"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688134c3-9042-4ed1-9150-e44c04b7ebed}" ma:internalName="TaxCatchAll" ma:showField="CatchAllData" ma:web="17a39593-945a-4813-81bf-1728cf9e5038">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a8d2b040-4d60-4b73-8960-49102152ab97"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28e4871e-025b-480f-a459-6cd1366bb89c"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GenerationTime" ma:index="21" nillable="true" ma:displayName="MediaServiceGenerationTime" ma:hidden="true" ma:internalName="MediaServiceGenerationTime" ma:readOnly="true">
      <xsd:simpleType>
        <xsd:restriction base="dms:Text"/>
      </xsd:simpleType>
    </xsd:element>
    <xsd:element name="MediaServiceEventHashCode" ma:index="22" nillable="true" ma:displayName="MediaServiceEventHashCode" ma:hidden="true" ma:internalName="MediaServiceEventHashCode" ma:readOnly="true">
      <xsd:simpleType>
        <xsd:restriction base="dms:Text"/>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Location" ma:index="24" nillable="true" ma:displayName="Location" ma:indexed="true" ma:internalName="MediaServiceLocation"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8d2b040-4d60-4b73-8960-49102152ab97">
      <Terms xmlns="http://schemas.microsoft.com/office/infopath/2007/PartnerControls"/>
    </lcf76f155ced4ddcb4097134ff3c332f>
    <TaxCatchAll xmlns="17a39593-945a-4813-81bf-1728cf9e5038" xsi:nil="true"/>
    <_dlc_DocId xmlns="17a39593-945a-4813-81bf-1728cf9e5038">RVPSRJS5WCQE-1801518596-45953</_dlc_DocId>
    <_dlc_DocIdUrl xmlns="17a39593-945a-4813-81bf-1728cf9e5038">
      <Url>https://stpeterscatholicschool.sharepoint.com/sites/StaffShared/_layouts/15/DocIdRedir.aspx?ID=RVPSRJS5WCQE-1801518596-45953</Url>
      <Description>RVPSRJS5WCQE-1801518596-45953</Description>
    </_dlc_DocIdUrl>
  </documentManagement>
</p:properties>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9BF8413-93ED-43D6-9D84-E70C6914DB45}"/>
</file>

<file path=customXml/itemProps2.xml><?xml version="1.0" encoding="utf-8"?>
<ds:datastoreItem xmlns:ds="http://schemas.openxmlformats.org/officeDocument/2006/customXml" ds:itemID="{806685C1-5165-41E3-A8B6-D573D79A7665}">
  <ds:schemaRefs>
    <ds:schemaRef ds:uri="http://purl.org/dc/elements/1.1/"/>
    <ds:schemaRef ds:uri="http://schemas.microsoft.com/office/2006/documentManagement/types"/>
    <ds:schemaRef ds:uri="http://purl.org/dc/terms/"/>
    <ds:schemaRef ds:uri="http://www.w3.org/XML/1998/namespace"/>
    <ds:schemaRef ds:uri="b718aa60-7cf0-45e3-8d89-7c676556ebc7"/>
    <ds:schemaRef ds:uri="http://schemas.microsoft.com/office/infopath/2007/PartnerControls"/>
    <ds:schemaRef ds:uri="http://purl.org/dc/dcmitype/"/>
    <ds:schemaRef ds:uri="http://schemas.openxmlformats.org/package/2006/metadata/core-properties"/>
    <ds:schemaRef ds:uri="a0474e4c-aed6-4eae-a604-0bea1de83e7a"/>
    <ds:schemaRef ds:uri="http://schemas.microsoft.com/office/2006/metadata/properties"/>
  </ds:schemaRefs>
</ds:datastoreItem>
</file>

<file path=customXml/itemProps3.xml><?xml version="1.0" encoding="utf-8"?>
<ds:datastoreItem xmlns:ds="http://schemas.openxmlformats.org/officeDocument/2006/customXml" ds:itemID="{DD67E7F8-7893-44D5-96FA-CE3401022083}">
  <ds:schemaRefs>
    <ds:schemaRef ds:uri="http://schemas.microsoft.com/sharepoint/events"/>
  </ds:schemaRefs>
</ds:datastoreItem>
</file>

<file path=customXml/itemProps4.xml><?xml version="1.0" encoding="utf-8"?>
<ds:datastoreItem xmlns:ds="http://schemas.openxmlformats.org/officeDocument/2006/customXml" ds:itemID="{3D751264-1AD7-49B9-8CA8-1601F7F8254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225</TotalTime>
  <Words>1973</Words>
  <Application>Microsoft Office PowerPoint</Application>
  <PresentationFormat>Widescreen</PresentationFormat>
  <Paragraphs>273</Paragraphs>
  <Slides>33</Slides>
  <Notes>27</Notes>
  <HiddenSlides>1</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33</vt:i4>
      </vt:variant>
    </vt:vector>
  </HeadingPairs>
  <TitlesOfParts>
    <vt:vector size="43" baseType="lpstr">
      <vt:lpstr>Arial</vt:lpstr>
      <vt:lpstr>Bodoni MT</vt:lpstr>
      <vt:lpstr>Book Antiqua</vt:lpstr>
      <vt:lpstr>Calibri</vt:lpstr>
      <vt:lpstr>Calibri Light</vt:lpstr>
      <vt:lpstr>Comic Sans MS</vt:lpstr>
      <vt:lpstr>Univers Next Pro</vt:lpstr>
      <vt:lpstr>Univers Next Pro Condensed</vt:lpstr>
      <vt:lpstr>Wingdings</vt:lpstr>
      <vt:lpstr>Office Theme</vt:lpstr>
      <vt:lpstr>In your red books</vt:lpstr>
      <vt:lpstr>PowerPoint Presentation</vt:lpstr>
      <vt:lpstr>PowerPoint Presentation</vt:lpstr>
      <vt:lpstr>PowerPoint Presentation</vt:lpstr>
      <vt:lpstr>Article 15…</vt:lpstr>
      <vt:lpstr>Paper 4 - Writing</vt:lpstr>
      <vt:lpstr>Fill the gap</vt:lpstr>
      <vt:lpstr>Choose the correct word </vt:lpstr>
      <vt:lpstr>Choose the correct word </vt:lpstr>
      <vt:lpstr>Choose the correct word </vt:lpstr>
      <vt:lpstr>Choose the correct word </vt:lpstr>
      <vt:lpstr>Choose the correct word </vt:lpstr>
      <vt:lpstr>Choose the correct word </vt:lpstr>
      <vt:lpstr>Choose the correct word </vt:lpstr>
      <vt:lpstr>Choose the correct word </vt:lpstr>
      <vt:lpstr>Choose the correct word </vt:lpstr>
      <vt:lpstr>Choose the correct word </vt:lpstr>
      <vt:lpstr>Choose the correct word </vt:lpstr>
      <vt:lpstr>Choose the correct word </vt:lpstr>
      <vt:lpstr>Translation</vt:lpstr>
      <vt:lpstr>Translate into Spanish:</vt:lpstr>
      <vt:lpstr>Translate into Spanish:</vt:lpstr>
      <vt:lpstr>90 words writing</vt:lpstr>
      <vt:lpstr>90 words writing</vt:lpstr>
      <vt:lpstr>PowerPoint Presentation</vt:lpstr>
      <vt:lpstr>PowerPoint Presentation</vt:lpstr>
      <vt:lpstr>PowerPoint Presentation</vt:lpstr>
      <vt:lpstr>Me encanta estar con mis amigos y jugar videojuegos, sin embargo, me gusta estar con un amigo especial, ya que puedo contarle mis secretos y confiar en él.  La semana pasada ayudé a mi amigo con sus problemas de pareja, puesto que él tiene muchas inseguridades sobre su novia y yo me llevaba bien con ella. Ahora, no me gusta nada su novia porque es demasiado celosa.  Cuando sea mayor me gustaría casarme ya que es algo muy importante en mi cultura. Cuando sea mayor voy a encontrar a alguien especial, tener hijos y formaré una familia. (97 words)</vt:lpstr>
      <vt:lpstr>BP1 Me encanta estar con mis amigos y jugar videojuegos, sin embargo, me gusta estar con un amigo especial, ya que puedo contarle mis secretos y confiar en él.  BP2  La semana pasada ayudé a mi amigo con sus problemas de pareja, puesto que él tiene muchas inseguridades sobre su novia y yo me llevaba bien con ella. Ahora, no me gusta nada su novia porque es demasiado celosa.  BP3 Cuando sea mayor me gustaría casarme ya que es algo muy importante en mi cultura. Cuando sea mayor voy a encontrar a alguien especial, tener hijos y formaré una familia. (97 words)</vt:lpstr>
      <vt:lpstr>Me encanta estar con mis amigos y jugar videojuegos, sin embargo, me gusta estar con un amigo especial, ya que puedo contarle mis secretos y confiar en él.  La semana pasada ayudé a mi amigo con sus problemas de pareja, puesto que él tiene muchas inseguridades sobre su novia y yo me llevaba bien con ella. Ahora, no me gusta nada su novia porque es demasiado celosa.  Cuando sea mayor me gustaría casarme ya que es algo muy importante en mi cultura. Cuando sea mayor voy a encontrar a alguien especial, tener hijos y formaré una familia. (97 words)</vt:lpstr>
      <vt:lpstr>Me encanta estar con mis amigos y jugar videojuegos, sin embargo, me gusta estar con un amigo especial, ya que puedo contarle mis secretos y confiar en él.  La semana pasada ayudé a mi amigo con sus problemas de pareja, puesto que él tiene muchas inseguridades sobre su novia y yo me llevaba bien con ella. Ahora, no me gusta nada su novia porque es demasiado celosa.  Cuando sea mayor me gustaría casarme ya que es algo muy importante en mi cultura. Cuando sea mayor voy a encontrar a alguien especial, tener hijos y formaré una familia. (97 words)</vt:lpstr>
      <vt:lpstr>PowerPoint Presentation</vt:lpstr>
      <vt:lpstr>Write 90 words to your Cuban friend about you. Mention:  - do you prefer to go out with your friends or your family. - what did you do with your friends yesterday. - what will your future partner look like. </vt:lpstr>
    </vt:vector>
  </TitlesOfParts>
  <Company>Ninestiles Academy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Jennifer Hunt</dc:creator>
  <cp:lastModifiedBy>Mrs N Mateos</cp:lastModifiedBy>
  <cp:revision>15</cp:revision>
  <dcterms:created xsi:type="dcterms:W3CDTF">2019-11-24T17:20:19Z</dcterms:created>
  <dcterms:modified xsi:type="dcterms:W3CDTF">2026-03-27T10:23:57Z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0x01010056E48DBC62A6234890FA44E21FEFD18E</vt:lpwstr>
  </property>
  <property fmtid="{D5CDD505-2E9C-101B-9397-08002B2CF9AE}" pid="3" name="Order">
    <vt:r8>463800</vt:r8>
  </property>
  <property fmtid="{D5CDD505-2E9C-101B-9397-08002B2CF9AE}" pid="4" name="_dlc_DocIdItemGuid">
    <vt:lpwstr>3f83da6a-46e7-4fa5-b129-1f6eecd2ea31</vt:lpwstr>
  </property>
  <property fmtid="{D5CDD505-2E9C-101B-9397-08002B2CF9AE}" pid="5" name="MediaServiceImageTags">
    <vt:lpwstr/>
  </property>
</Properties>
</file>