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71" r:id="rId6"/>
    <p:sldId id="274" r:id="rId7"/>
    <p:sldId id="275" r:id="rId8"/>
    <p:sldId id="276" r:id="rId9"/>
    <p:sldId id="290" r:id="rId10"/>
    <p:sldId id="277" r:id="rId11"/>
    <p:sldId id="27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F69296-959C-4BB3-B750-885133FC301B}" v="13" dt="2025-07-08T09:29:15.7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96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N Mateos" userId="a19c2fa1-751d-41b1-90af-58382a5491c4" providerId="ADAL" clId="{50F69296-959C-4BB3-B750-885133FC301B}"/>
    <pc:docChg chg="undo custSel addSld delSld modSld">
      <pc:chgData name="Mrs N Mateos" userId="a19c2fa1-751d-41b1-90af-58382a5491c4" providerId="ADAL" clId="{50F69296-959C-4BB3-B750-885133FC301B}" dt="2025-07-08T09:30:08.139" v="145" actId="1076"/>
      <pc:docMkLst>
        <pc:docMk/>
      </pc:docMkLst>
      <pc:sldChg chg="addSp delSp modSp add mod">
        <pc:chgData name="Mrs N Mateos" userId="a19c2fa1-751d-41b1-90af-58382a5491c4" providerId="ADAL" clId="{50F69296-959C-4BB3-B750-885133FC301B}" dt="2025-07-08T09:15:01.821" v="139"/>
        <pc:sldMkLst>
          <pc:docMk/>
          <pc:sldMk cId="674994083" sldId="263"/>
        </pc:sldMkLst>
        <pc:spChg chg="mod">
          <ac:chgData name="Mrs N Mateos" userId="a19c2fa1-751d-41b1-90af-58382a5491c4" providerId="ADAL" clId="{50F69296-959C-4BB3-B750-885133FC301B}" dt="2025-07-08T08:56:28.436" v="29" actId="20577"/>
          <ac:spMkLst>
            <pc:docMk/>
            <pc:sldMk cId="674994083" sldId="263"/>
            <ac:spMk id="2" creationId="{B1690263-F27A-076F-533C-C24322E98CBB}"/>
          </ac:spMkLst>
        </pc:spChg>
        <pc:picChg chg="add mod">
          <ac:chgData name="Mrs N Mateos" userId="a19c2fa1-751d-41b1-90af-58382a5491c4" providerId="ADAL" clId="{50F69296-959C-4BB3-B750-885133FC301B}" dt="2025-07-08T09:14:55.541" v="138"/>
          <ac:picMkLst>
            <pc:docMk/>
            <pc:sldMk cId="674994083" sldId="263"/>
            <ac:picMk id="3" creationId="{01DC0AA7-036A-0EE0-C1A9-00F762E55311}"/>
          </ac:picMkLst>
        </pc:picChg>
        <pc:picChg chg="del">
          <ac:chgData name="Mrs N Mateos" userId="a19c2fa1-751d-41b1-90af-58382a5491c4" providerId="ADAL" clId="{50F69296-959C-4BB3-B750-885133FC301B}" dt="2025-07-08T08:56:31.922" v="30" actId="478"/>
          <ac:picMkLst>
            <pc:docMk/>
            <pc:sldMk cId="674994083" sldId="263"/>
            <ac:picMk id="3" creationId="{09BBFA75-8A4D-A414-3A33-6E2DF9BDF7DE}"/>
          </ac:picMkLst>
        </pc:picChg>
        <pc:picChg chg="mod">
          <ac:chgData name="Mrs N Mateos" userId="a19c2fa1-751d-41b1-90af-58382a5491c4" providerId="ADAL" clId="{50F69296-959C-4BB3-B750-885133FC301B}" dt="2025-07-08T09:15:01.821" v="139"/>
          <ac:picMkLst>
            <pc:docMk/>
            <pc:sldMk cId="674994083" sldId="263"/>
            <ac:picMk id="5" creationId="{60F3E9AD-9047-F475-F45D-9BF536D0B7DB}"/>
          </ac:picMkLst>
        </pc:picChg>
        <pc:picChg chg="mod">
          <ac:chgData name="Mrs N Mateos" userId="a19c2fa1-751d-41b1-90af-58382a5491c4" providerId="ADAL" clId="{50F69296-959C-4BB3-B750-885133FC301B}" dt="2025-07-08T09:15:01.821" v="139"/>
          <ac:picMkLst>
            <pc:docMk/>
            <pc:sldMk cId="674994083" sldId="263"/>
            <ac:picMk id="6" creationId="{FD637B36-3381-0BB5-FD47-147A75DE7CC7}"/>
          </ac:picMkLst>
        </pc:picChg>
        <pc:picChg chg="mod">
          <ac:chgData name="Mrs N Mateos" userId="a19c2fa1-751d-41b1-90af-58382a5491c4" providerId="ADAL" clId="{50F69296-959C-4BB3-B750-885133FC301B}" dt="2025-07-08T09:15:01.821" v="139"/>
          <ac:picMkLst>
            <pc:docMk/>
            <pc:sldMk cId="674994083" sldId="263"/>
            <ac:picMk id="7" creationId="{B1F80D59-121E-BD16-0198-82B3DC1B0CCB}"/>
          </ac:picMkLst>
        </pc:picChg>
        <pc:picChg chg="add del mod">
          <ac:chgData name="Mrs N Mateos" userId="a19c2fa1-751d-41b1-90af-58382a5491c4" providerId="ADAL" clId="{50F69296-959C-4BB3-B750-885133FC301B}" dt="2025-07-08T09:14:54.952" v="137" actId="478"/>
          <ac:picMkLst>
            <pc:docMk/>
            <pc:sldMk cId="674994083" sldId="263"/>
            <ac:picMk id="9" creationId="{1AD7AC82-4090-5FE8-1639-4F632023706E}"/>
          </ac:picMkLst>
        </pc:picChg>
        <pc:picChg chg="add mod">
          <ac:chgData name="Mrs N Mateos" userId="a19c2fa1-751d-41b1-90af-58382a5491c4" providerId="ADAL" clId="{50F69296-959C-4BB3-B750-885133FC301B}" dt="2025-07-08T08:59:04.884" v="41" actId="1076"/>
          <ac:picMkLst>
            <pc:docMk/>
            <pc:sldMk cId="674994083" sldId="263"/>
            <ac:picMk id="11" creationId="{FFE3E362-F38E-0D17-72F2-E04C6F0CA2A8}"/>
          </ac:picMkLst>
        </pc:picChg>
      </pc:sldChg>
      <pc:sldChg chg="addSp modSp new mod setBg">
        <pc:chgData name="Mrs N Mateos" userId="a19c2fa1-751d-41b1-90af-58382a5491c4" providerId="ADAL" clId="{50F69296-959C-4BB3-B750-885133FC301B}" dt="2025-07-08T08:59:28.560" v="46" actId="1076"/>
        <pc:sldMkLst>
          <pc:docMk/>
          <pc:sldMk cId="3865177110" sldId="264"/>
        </pc:sldMkLst>
        <pc:picChg chg="add mod">
          <ac:chgData name="Mrs N Mateos" userId="a19c2fa1-751d-41b1-90af-58382a5491c4" providerId="ADAL" clId="{50F69296-959C-4BB3-B750-885133FC301B}" dt="2025-07-08T08:59:28.560" v="46" actId="1076"/>
          <ac:picMkLst>
            <pc:docMk/>
            <pc:sldMk cId="3865177110" sldId="264"/>
            <ac:picMk id="3" creationId="{CA10D6C7-43EF-C4F2-C6CE-4864FAA35EB5}"/>
          </ac:picMkLst>
        </pc:picChg>
      </pc:sldChg>
      <pc:sldChg chg="addSp modSp add mod">
        <pc:chgData name="Mrs N Mateos" userId="a19c2fa1-751d-41b1-90af-58382a5491c4" providerId="ADAL" clId="{50F69296-959C-4BB3-B750-885133FC301B}" dt="2025-07-08T09:09:07.206" v="94" actId="1076"/>
        <pc:sldMkLst>
          <pc:docMk/>
          <pc:sldMk cId="973225163" sldId="265"/>
        </pc:sldMkLst>
        <pc:spChg chg="add mod">
          <ac:chgData name="Mrs N Mateos" userId="a19c2fa1-751d-41b1-90af-58382a5491c4" providerId="ADAL" clId="{50F69296-959C-4BB3-B750-885133FC301B}" dt="2025-07-08T09:09:07.206" v="94" actId="1076"/>
          <ac:spMkLst>
            <pc:docMk/>
            <pc:sldMk cId="973225163" sldId="265"/>
            <ac:spMk id="2" creationId="{49B9A0ED-BEDC-E1B2-C504-84C48A11D993}"/>
          </ac:spMkLst>
        </pc:spChg>
        <pc:picChg chg="add mod">
          <ac:chgData name="Mrs N Mateos" userId="a19c2fa1-751d-41b1-90af-58382a5491c4" providerId="ADAL" clId="{50F69296-959C-4BB3-B750-885133FC301B}" dt="2025-07-08T09:08:53.327" v="79" actId="1076"/>
          <ac:picMkLst>
            <pc:docMk/>
            <pc:sldMk cId="973225163" sldId="265"/>
            <ac:picMk id="3" creationId="{57B71447-E527-6A9E-EC0F-10E847BE1BD2}"/>
          </ac:picMkLst>
        </pc:picChg>
        <pc:picChg chg="add mod">
          <ac:chgData name="Mrs N Mateos" userId="a19c2fa1-751d-41b1-90af-58382a5491c4" providerId="ADAL" clId="{50F69296-959C-4BB3-B750-885133FC301B}" dt="2025-07-08T09:08:55.213" v="80" actId="1076"/>
          <ac:picMkLst>
            <pc:docMk/>
            <pc:sldMk cId="973225163" sldId="265"/>
            <ac:picMk id="5" creationId="{E66ED7F2-0B53-4792-0BD8-619CFF3829A7}"/>
          </ac:picMkLst>
        </pc:picChg>
        <pc:picChg chg="add mod">
          <ac:chgData name="Mrs N Mateos" userId="a19c2fa1-751d-41b1-90af-58382a5491c4" providerId="ADAL" clId="{50F69296-959C-4BB3-B750-885133FC301B}" dt="2025-07-08T09:08:51.498" v="78" actId="1076"/>
          <ac:picMkLst>
            <pc:docMk/>
            <pc:sldMk cId="973225163" sldId="265"/>
            <ac:picMk id="7" creationId="{5CAA555F-9A4B-BB73-ABBB-15E10ACB1896}"/>
          </ac:picMkLst>
        </pc:picChg>
      </pc:sldChg>
      <pc:sldChg chg="addSp delSp modSp add mod">
        <pc:chgData name="Mrs N Mateos" userId="a19c2fa1-751d-41b1-90af-58382a5491c4" providerId="ADAL" clId="{50F69296-959C-4BB3-B750-885133FC301B}" dt="2025-07-08T09:10:03.088" v="132" actId="1076"/>
        <pc:sldMkLst>
          <pc:docMk/>
          <pc:sldMk cId="3619998752" sldId="266"/>
        </pc:sldMkLst>
        <pc:spChg chg="add mod">
          <ac:chgData name="Mrs N Mateos" userId="a19c2fa1-751d-41b1-90af-58382a5491c4" providerId="ADAL" clId="{50F69296-959C-4BB3-B750-885133FC301B}" dt="2025-07-08T09:09:22.206" v="126" actId="20577"/>
          <ac:spMkLst>
            <pc:docMk/>
            <pc:sldMk cId="3619998752" sldId="266"/>
            <ac:spMk id="4" creationId="{F3CE8825-C7F5-FE77-9219-1665A07309DD}"/>
          </ac:spMkLst>
        </pc:spChg>
        <pc:picChg chg="add del mod">
          <ac:chgData name="Mrs N Mateos" userId="a19c2fa1-751d-41b1-90af-58382a5491c4" providerId="ADAL" clId="{50F69296-959C-4BB3-B750-885133FC301B}" dt="2025-07-08T09:07:19.114" v="72" actId="21"/>
          <ac:picMkLst>
            <pc:docMk/>
            <pc:sldMk cId="3619998752" sldId="266"/>
            <ac:picMk id="3" creationId="{57B71447-E527-6A9E-EC0F-10E847BE1BD2}"/>
          </ac:picMkLst>
        </pc:picChg>
        <pc:picChg chg="add mod">
          <ac:chgData name="Mrs N Mateos" userId="a19c2fa1-751d-41b1-90af-58382a5491c4" providerId="ADAL" clId="{50F69296-959C-4BB3-B750-885133FC301B}" dt="2025-07-08T09:09:40.909" v="129" actId="1076"/>
          <ac:picMkLst>
            <pc:docMk/>
            <pc:sldMk cId="3619998752" sldId="266"/>
            <ac:picMk id="6" creationId="{0E4785CB-24D9-5D44-C72B-F24EE00401E5}"/>
          </ac:picMkLst>
        </pc:picChg>
        <pc:picChg chg="add mod">
          <ac:chgData name="Mrs N Mateos" userId="a19c2fa1-751d-41b1-90af-58382a5491c4" providerId="ADAL" clId="{50F69296-959C-4BB3-B750-885133FC301B}" dt="2025-07-08T09:10:03.088" v="132" actId="1076"/>
          <ac:picMkLst>
            <pc:docMk/>
            <pc:sldMk cId="3619998752" sldId="266"/>
            <ac:picMk id="8" creationId="{3EA856B6-D37C-FC8C-7095-75D76A320FA6}"/>
          </ac:picMkLst>
        </pc:picChg>
      </pc:sldChg>
      <pc:sldChg chg="add del">
        <pc:chgData name="Mrs N Mateos" userId="a19c2fa1-751d-41b1-90af-58382a5491c4" providerId="ADAL" clId="{50F69296-959C-4BB3-B750-885133FC301B}" dt="2025-07-08T09:11:46.909" v="136" actId="47"/>
        <pc:sldMkLst>
          <pc:docMk/>
          <pc:sldMk cId="2594779599" sldId="267"/>
        </pc:sldMkLst>
      </pc:sldChg>
      <pc:sldChg chg="add">
        <pc:chgData name="Mrs N Mateos" userId="a19c2fa1-751d-41b1-90af-58382a5491c4" providerId="ADAL" clId="{50F69296-959C-4BB3-B750-885133FC301B}" dt="2025-07-08T09:11:32.230" v="133"/>
        <pc:sldMkLst>
          <pc:docMk/>
          <pc:sldMk cId="4035365426" sldId="271"/>
        </pc:sldMkLst>
      </pc:sldChg>
      <pc:sldChg chg="add">
        <pc:chgData name="Mrs N Mateos" userId="a19c2fa1-751d-41b1-90af-58382a5491c4" providerId="ADAL" clId="{50F69296-959C-4BB3-B750-885133FC301B}" dt="2025-07-08T09:11:32.230" v="133"/>
        <pc:sldMkLst>
          <pc:docMk/>
          <pc:sldMk cId="4003849505" sldId="274"/>
        </pc:sldMkLst>
      </pc:sldChg>
      <pc:sldChg chg="add">
        <pc:chgData name="Mrs N Mateos" userId="a19c2fa1-751d-41b1-90af-58382a5491c4" providerId="ADAL" clId="{50F69296-959C-4BB3-B750-885133FC301B}" dt="2025-07-08T09:11:32.230" v="133"/>
        <pc:sldMkLst>
          <pc:docMk/>
          <pc:sldMk cId="4104256205" sldId="275"/>
        </pc:sldMkLst>
      </pc:sldChg>
      <pc:sldChg chg="add">
        <pc:chgData name="Mrs N Mateos" userId="a19c2fa1-751d-41b1-90af-58382a5491c4" providerId="ADAL" clId="{50F69296-959C-4BB3-B750-885133FC301B}" dt="2025-07-08T09:11:32.230" v="133"/>
        <pc:sldMkLst>
          <pc:docMk/>
          <pc:sldMk cId="1155205069" sldId="276"/>
        </pc:sldMkLst>
      </pc:sldChg>
      <pc:sldChg chg="modSp add mod">
        <pc:chgData name="Mrs N Mateos" userId="a19c2fa1-751d-41b1-90af-58382a5491c4" providerId="ADAL" clId="{50F69296-959C-4BB3-B750-885133FC301B}" dt="2025-07-08T09:30:08.139" v="145" actId="1076"/>
        <pc:sldMkLst>
          <pc:docMk/>
          <pc:sldMk cId="1803489476" sldId="277"/>
        </pc:sldMkLst>
        <pc:spChg chg="mod">
          <ac:chgData name="Mrs N Mateos" userId="a19c2fa1-751d-41b1-90af-58382a5491c4" providerId="ADAL" clId="{50F69296-959C-4BB3-B750-885133FC301B}" dt="2025-07-08T09:30:08.139" v="145" actId="1076"/>
          <ac:spMkLst>
            <pc:docMk/>
            <pc:sldMk cId="1803489476" sldId="277"/>
            <ac:spMk id="2" creationId="{C99F38FD-D94B-0566-CD02-03F816620411}"/>
          </ac:spMkLst>
        </pc:spChg>
      </pc:sldChg>
      <pc:sldChg chg="delSp add setBg delDesignElem">
        <pc:chgData name="Mrs N Mateos" userId="a19c2fa1-751d-41b1-90af-58382a5491c4" providerId="ADAL" clId="{50F69296-959C-4BB3-B750-885133FC301B}" dt="2025-07-08T09:29:15.766" v="141"/>
        <pc:sldMkLst>
          <pc:docMk/>
          <pc:sldMk cId="2158123808" sldId="278"/>
        </pc:sldMkLst>
        <pc:spChg chg="del">
          <ac:chgData name="Mrs N Mateos" userId="a19c2fa1-751d-41b1-90af-58382a5491c4" providerId="ADAL" clId="{50F69296-959C-4BB3-B750-885133FC301B}" dt="2025-07-08T09:29:15.766" v="141"/>
          <ac:spMkLst>
            <pc:docMk/>
            <pc:sldMk cId="2158123808" sldId="278"/>
            <ac:spMk id="1031" creationId="{D153EDB2-4AAD-43F4-AE78-4D326C813369}"/>
          </ac:spMkLst>
        </pc:spChg>
        <pc:grpChg chg="del">
          <ac:chgData name="Mrs N Mateos" userId="a19c2fa1-751d-41b1-90af-58382a5491c4" providerId="ADAL" clId="{50F69296-959C-4BB3-B750-885133FC301B}" dt="2025-07-08T09:29:15.766" v="141"/>
          <ac:grpSpMkLst>
            <pc:docMk/>
            <pc:sldMk cId="2158123808" sldId="278"/>
            <ac:grpSpMk id="1033" creationId="{A3CB7779-72E2-4E92-AE18-6BBC335DD881}"/>
          </ac:grpSpMkLst>
        </pc:grpChg>
      </pc:sldChg>
      <pc:sldChg chg="add del">
        <pc:chgData name="Mrs N Mateos" userId="a19c2fa1-751d-41b1-90af-58382a5491c4" providerId="ADAL" clId="{50F69296-959C-4BB3-B750-885133FC301B}" dt="2025-07-08T09:11:40.694" v="135" actId="47"/>
        <pc:sldMkLst>
          <pc:docMk/>
          <pc:sldMk cId="3417146662" sldId="289"/>
        </pc:sldMkLst>
      </pc:sldChg>
      <pc:sldChg chg="modSp add mod">
        <pc:chgData name="Mrs N Mateos" userId="a19c2fa1-751d-41b1-90af-58382a5491c4" providerId="ADAL" clId="{50F69296-959C-4BB3-B750-885133FC301B}" dt="2025-07-08T09:11:32.293" v="134" actId="27636"/>
        <pc:sldMkLst>
          <pc:docMk/>
          <pc:sldMk cId="3318887095" sldId="290"/>
        </pc:sldMkLst>
        <pc:spChg chg="mod">
          <ac:chgData name="Mrs N Mateos" userId="a19c2fa1-751d-41b1-90af-58382a5491c4" providerId="ADAL" clId="{50F69296-959C-4BB3-B750-885133FC301B}" dt="2025-07-08T09:11:32.293" v="134" actId="27636"/>
          <ac:spMkLst>
            <pc:docMk/>
            <pc:sldMk cId="3318887095" sldId="290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712AF-4CEB-A854-18AB-07D8E1C3AA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777295-5BC7-39E8-18B3-BADE17E2FB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814E1B-045A-57E0-F177-D6FF50E4D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F3331-3021-1A79-39B4-014693F1D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8400E-6494-BD50-B615-E96AEDE28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164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4CA34-F18F-C19B-2AD0-B7A12FBC1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C4F7B-BA3C-EE32-29F6-2F60346932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1EBB75-0E83-A893-7DAA-018D78F7C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A55939-30A2-9997-D4A6-8180F1C64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5CF75A-4320-C090-C38A-E7775DA34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150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FE9CB-9EBB-04D9-4F43-31576675F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AC3075-DFBD-D704-3F3C-EF39070BF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196F02-7E7E-8C13-2E69-D3FB780B8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B8C21A-699B-419B-EA55-EC3DF1A09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1C1259-AF12-A266-09CC-CFCA990E5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121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F78AD-1225-3554-0946-E6C4CA486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E7CE34-F747-DD01-66C9-71E49E903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C4C0DC-F52D-A22B-99F4-6117CDDD8E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6D69E7-C03C-945A-9A74-A8EEB98FD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3E065B-71BC-1ECD-B8BB-C7F7649E4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13ACA4-3CBF-20BE-E8F7-4DBEBB7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276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6B3D0-CF2A-167A-177D-CD7FC8769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CE38EC-C30D-E91D-8331-33473CAB8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CA1635-73E1-C789-EA88-6BD2A90A32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41BB60-5ED7-ACC0-D75E-EA86668086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C1A753-721E-F267-DC31-14C4174E96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69B0C9-0B0E-1DE8-884B-97D8ACDC0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1AFE52-D229-76C8-181D-A9331413B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917446-5F8D-BAEF-5979-2453D275B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431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73A9C-F5CC-8F4E-2428-67AF57D84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6E79D3-A53C-9E8C-7DED-E5709D2EF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079E01-D429-5D3D-097E-6404A427E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21E3CC-619A-FF56-B6B4-00758070D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551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F043D8-3171-2923-434C-063D15185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D550D1-2714-7DFA-BD20-718D204A2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AE5B4-25BE-78D7-6BB5-5CCBB1DBA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158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25288-9371-C193-3C82-0DC38030F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8896B-2149-7F74-FDAA-ACFC0125B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8514BD-8EBF-C781-EDAA-5864AB2F80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3D8303-C092-ACBC-8838-E670DB0FB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EE27A2-7723-5B7C-4A2A-48534D65D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009142-D6AF-2AFE-268F-06C7168C2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954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97D74-61AE-7AF8-B0FD-95185E9A9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F4B784-0CAC-57CA-96DA-3D2C0AB991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EA520B-76D0-5792-C52C-57418FFC1D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532023-9593-3ABC-DCCF-124643933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27663E-92CF-051F-5E68-DD7CC9C39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95EF91-5253-2505-C259-ADFBC0E25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952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9E02A-E460-ED9A-3077-BA633BAE9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F418BE-F497-7206-4864-8EA3D5FDF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05C8F0-A99D-6B55-945C-409A56FE5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2F25F2-09D2-9A08-2BB9-BC6C6B379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AF750-DB17-F0F3-5A10-EF9522B64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60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360CBE-CC8B-C3C4-508B-B005BE5312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C0B14A-8921-8819-748B-9FFE3EF759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325D6-03D3-4BCE-0A27-0329A93FD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E1C9F7-C830-F02E-EEE7-1021E2B3B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557101-32F5-F794-B4F7-845E0DCCD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260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9C755D-8F2F-B0D8-5E06-B70F1CB1F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7EDD9E-E1C0-F53B-2F5C-54AA9E3864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CEF2B6-7D81-FD60-9FFF-7F314C0902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7DE18C-84AB-414B-B994-395EC6E1B3D0}" type="datetimeFigureOut">
              <a:rPr lang="en-GB" smtClean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2A7D9E-74AB-0C13-E01D-3877D181E7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7AD6B-EBB2-9781-95A8-6A13F823FA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B684B5-3A2E-4198-A0C3-9BD3D1374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756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qa.org.uk/subjects/spanish/a-level/spanish-7692/specification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90263-F27A-076F-533C-C24322E98CBB}"/>
              </a:ext>
            </a:extLst>
          </p:cNvPr>
          <p:cNvSpPr txBox="1">
            <a:spLocks/>
          </p:cNvSpPr>
          <p:nvPr/>
        </p:nvSpPr>
        <p:spPr>
          <a:xfrm>
            <a:off x="196273" y="4579447"/>
            <a:ext cx="4981554" cy="30719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Y11 to Y12</a:t>
            </a:r>
          </a:p>
          <a:p>
            <a:pPr algn="ctr"/>
            <a:r>
              <a:rPr lang="en-US" sz="4000" b="1" dirty="0"/>
              <a:t>Transition pack </a:t>
            </a:r>
            <a:br>
              <a:rPr lang="en-US" sz="4000" dirty="0"/>
            </a:br>
            <a:r>
              <a:rPr lang="en-US" sz="4000" b="1" dirty="0"/>
              <a:t>SPANISH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569E15-983A-823C-743C-4038686E5953}"/>
              </a:ext>
            </a:extLst>
          </p:cNvPr>
          <p:cNvSpPr/>
          <p:nvPr/>
        </p:nvSpPr>
        <p:spPr>
          <a:xfrm>
            <a:off x="759326" y="2799525"/>
            <a:ext cx="374974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20937123"/>
              </a:avLst>
            </a:prstTxWarp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MFL</a:t>
            </a:r>
          </a:p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Department</a:t>
            </a:r>
          </a:p>
        </p:txBody>
      </p:sp>
      <p:pic>
        <p:nvPicPr>
          <p:cNvPr id="5" name="Picture 4" descr="A red and yellow rectangular object with a logo on it&#10;&#10;Description automatically generated">
            <a:extLst>
              <a:ext uri="{FF2B5EF4-FFF2-40B4-BE49-F238E27FC236}">
                <a16:creationId xmlns:a16="http://schemas.microsoft.com/office/drawing/2014/main" id="{60F3E9AD-9047-F475-F45D-9BF536D0B7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2417">
            <a:off x="949020" y="1442213"/>
            <a:ext cx="1554359" cy="1554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A red and yellow rectangular object with a logo on it&#10;&#10;Description automatically generated">
            <a:extLst>
              <a:ext uri="{FF2B5EF4-FFF2-40B4-BE49-F238E27FC236}">
                <a16:creationId xmlns:a16="http://schemas.microsoft.com/office/drawing/2014/main" id="{FD637B36-3381-0BB5-FD47-147A75DE7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583" flipH="1">
            <a:off x="2748836" y="1442213"/>
            <a:ext cx="1554359" cy="1554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Home - St Peter's Catholic School In Solihull">
            <a:extLst>
              <a:ext uri="{FF2B5EF4-FFF2-40B4-BE49-F238E27FC236}">
                <a16:creationId xmlns:a16="http://schemas.microsoft.com/office/drawing/2014/main" id="{B1F80D59-121E-BD16-0198-82B3DC1B0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449" y="267034"/>
            <a:ext cx="28575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E3E362-F38E-0D17-72F2-E04C6F0CA2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7928" y="5274042"/>
            <a:ext cx="5801535" cy="1257475"/>
          </a:xfrm>
          <a:prstGeom prst="rect">
            <a:avLst/>
          </a:prstGeom>
        </p:spPr>
      </p:pic>
      <p:pic>
        <p:nvPicPr>
          <p:cNvPr id="3" name="Picture 2" descr="A colorful arrows and a gear&#10;&#10;AI-generated content may be incorrect.">
            <a:extLst>
              <a:ext uri="{FF2B5EF4-FFF2-40B4-BE49-F238E27FC236}">
                <a16:creationId xmlns:a16="http://schemas.microsoft.com/office/drawing/2014/main" id="{01DC0AA7-036A-0EE0-C1A9-00F762E553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676" y="132130"/>
            <a:ext cx="4877481" cy="487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994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10D6C7-43EF-C4F2-C6CE-4864FAA35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9756" y="186595"/>
            <a:ext cx="7932488" cy="648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77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B9A0ED-BEDC-E1B2-C504-84C48A11D993}"/>
              </a:ext>
            </a:extLst>
          </p:cNvPr>
          <p:cNvSpPr/>
          <p:nvPr/>
        </p:nvSpPr>
        <p:spPr>
          <a:xfrm>
            <a:off x="1251660" y="95013"/>
            <a:ext cx="96886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Resources for Y12 you must buy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B71447-E527-6A9E-EC0F-10E847BE1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8519" y="1171260"/>
            <a:ext cx="3039711" cy="46683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6ED7F2-0B53-4792-0BD8-619CFF3829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7011" y="1171260"/>
            <a:ext cx="3143689" cy="45154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AA555F-9A4B-BB73-ABBB-15E10ACB18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197" y="1171260"/>
            <a:ext cx="3248478" cy="451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25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CE8825-C7F5-FE77-9219-1665A07309DD}"/>
              </a:ext>
            </a:extLst>
          </p:cNvPr>
          <p:cNvSpPr/>
          <p:nvPr/>
        </p:nvSpPr>
        <p:spPr>
          <a:xfrm>
            <a:off x="1681817" y="95013"/>
            <a:ext cx="88283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Useful extra resources to buy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4785CB-24D9-5D44-C72B-F24EE0040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0290" y="1204602"/>
            <a:ext cx="3134162" cy="44487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EA856B6-D37C-FC8C-7095-75D76A320F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1619" y="1204602"/>
            <a:ext cx="3112713" cy="444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998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87688" y="548680"/>
          <a:ext cx="6096000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62415548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226357858"/>
                    </a:ext>
                  </a:extLst>
                </a:gridCol>
              </a:tblGrid>
              <a:tr h="11886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Artistic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culture in the </a:t>
                      </a:r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Hispanic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world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marR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La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influencia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los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ídolos</a:t>
                      </a:r>
                      <a:endParaRPr lang="en-GB" sz="2400" b="0" i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marR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400" b="0" i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marR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La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identidad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regional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en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España</a:t>
                      </a:r>
                      <a:endParaRPr lang="en-GB" sz="2400" b="0" i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marR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400" b="0" i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marR="0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El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patrimonio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cultural</a:t>
                      </a:r>
                    </a:p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Study of a film: </a:t>
                      </a:r>
                      <a:r>
                        <a:rPr lang="en-GB" sz="2400" b="1" dirty="0" err="1">
                          <a:solidFill>
                            <a:schemeClr val="tx1"/>
                          </a:solidFill>
                        </a:rPr>
                        <a:t>Volver</a:t>
                      </a:r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 (Pedro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2400" b="1" baseline="0" dirty="0" err="1">
                          <a:solidFill>
                            <a:schemeClr val="tx1"/>
                          </a:solidFill>
                        </a:rPr>
                        <a:t>Almódovar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GB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Aspects of Hispanic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society: current trends</a:t>
                      </a:r>
                    </a:p>
                    <a:p>
                      <a:pPr algn="ctr"/>
                      <a:endParaRPr lang="en-GB" sz="2400" b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Los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valores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tradicionales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y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modernos</a:t>
                      </a:r>
                      <a:endParaRPr lang="en-GB" sz="2400" b="0" i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en-GB" sz="2400" b="0" i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El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ciberespacio</a:t>
                      </a:r>
                      <a:endParaRPr lang="en-GB" sz="2400" b="0" i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en-GB" sz="2400" b="0" i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La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igualdad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los</a:t>
                      </a:r>
                      <a:r>
                        <a:rPr lang="en-GB" sz="2400" b="0" i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2400" b="0" i="1" baseline="0" dirty="0" err="1">
                          <a:solidFill>
                            <a:schemeClr val="tx1"/>
                          </a:solidFill>
                        </a:rPr>
                        <a:t>sexos</a:t>
                      </a:r>
                      <a:endParaRPr lang="en-GB" sz="20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43902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03512" y="188641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Year 1</a:t>
            </a:r>
          </a:p>
        </p:txBody>
      </p:sp>
    </p:spTree>
    <p:extLst>
      <p:ext uri="{BB962C8B-B14F-4D97-AF65-F5344CB8AC3E}">
        <p14:creationId xmlns:p14="http://schemas.microsoft.com/office/powerpoint/2010/main" val="4035365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39616" y="116633"/>
            <a:ext cx="7884368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How is the course assessed?            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79576" y="1340768"/>
            <a:ext cx="860444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itchFamily="34" charset="0"/>
              </a:rPr>
              <a:t>Paper 1: Listening, Reading and Writing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itchFamily="34" charset="0"/>
              </a:rPr>
              <a:t>2 hour 30 minutes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itchFamily="34" charset="0"/>
              </a:rPr>
              <a:t>50% of A-level grade</a:t>
            </a:r>
          </a:p>
          <a:p>
            <a:endParaRPr lang="en-GB" sz="2800" dirty="0">
              <a:latin typeface="Calibri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800" dirty="0">
                <a:latin typeface="Calibri" pitchFamily="34" charset="0"/>
              </a:rPr>
              <a:t>Listening Comprehension (including summary in Target Language)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>
                <a:latin typeface="Calibri" pitchFamily="34" charset="0"/>
              </a:rPr>
              <a:t>Reading Comprehension (including summary in Target Language)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>
                <a:latin typeface="Calibri" pitchFamily="34" charset="0"/>
              </a:rPr>
              <a:t>Translation into English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>
                <a:latin typeface="Calibri" pitchFamily="34" charset="0"/>
              </a:rPr>
              <a:t>Translation into Target language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84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39616" y="116633"/>
            <a:ext cx="7884368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How is the course assessed?               Just a reminder!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23593" y="1569566"/>
            <a:ext cx="810039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libri" pitchFamily="34" charset="0"/>
              </a:rPr>
              <a:t>Paper 2: Writing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Calibri" pitchFamily="34" charset="0"/>
              </a:rPr>
              <a:t>2 hours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Calibri" pitchFamily="34" charset="0"/>
              </a:rPr>
              <a:t>20% of A-level grade</a:t>
            </a:r>
          </a:p>
          <a:p>
            <a:endParaRPr lang="en-GB" sz="3200" dirty="0">
              <a:latin typeface="Calibri" pitchFamily="34" charset="0"/>
            </a:endParaRPr>
          </a:p>
          <a:p>
            <a:r>
              <a:rPr lang="en-GB" sz="3200" dirty="0">
                <a:latin typeface="Calibri" pitchFamily="34" charset="0"/>
              </a:rPr>
              <a:t>2 Essay questions on the book and film studied in class (300 words)</a:t>
            </a:r>
          </a:p>
          <a:p>
            <a:r>
              <a:rPr lang="en-GB" sz="3200" dirty="0">
                <a:latin typeface="Calibri" pitchFamily="34" charset="0"/>
              </a:rPr>
              <a:t>Students have a choice of two questions for each task.</a:t>
            </a:r>
          </a:p>
          <a:p>
            <a:r>
              <a:rPr lang="en-GB" sz="3200" dirty="0">
                <a:latin typeface="Calibri" pitchFamily="34" charset="0"/>
              </a:rPr>
              <a:t>Students given guidance on points to make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425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39616" y="116633"/>
            <a:ext cx="7884368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How is the course assessed?               Just a reminder!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08636" y="1268761"/>
            <a:ext cx="791534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itchFamily="34" charset="0"/>
              </a:rPr>
              <a:t>Paper 3: Speaking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itchFamily="34" charset="0"/>
              </a:rPr>
              <a:t>21-23 minutes (including preparation time)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itchFamily="34" charset="0"/>
              </a:rPr>
              <a:t>30% of AS grade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Calibri" pitchFamily="34" charset="0"/>
            </a:endParaRPr>
          </a:p>
          <a:p>
            <a:r>
              <a:rPr lang="en-GB" sz="2800" dirty="0">
                <a:latin typeface="Calibri" pitchFamily="34" charset="0"/>
              </a:rPr>
              <a:t>5 minutes to prepare one unseen card. (5-6 minutes)</a:t>
            </a:r>
          </a:p>
          <a:p>
            <a:r>
              <a:rPr lang="en-GB" sz="2800" dirty="0">
                <a:latin typeface="Calibri" pitchFamily="34" charset="0"/>
              </a:rPr>
              <a:t>Presentation on individual research project. (2 minutes)</a:t>
            </a:r>
          </a:p>
          <a:p>
            <a:r>
              <a:rPr lang="en-GB" sz="2800" dirty="0">
                <a:latin typeface="Calibri" pitchFamily="34" charset="0"/>
              </a:rPr>
              <a:t>Discussion of individual research project. (9-10 minutes)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55205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616" y="0"/>
            <a:ext cx="7560840" cy="692696"/>
          </a:xfrm>
        </p:spPr>
        <p:txBody>
          <a:bodyPr>
            <a:normAutofit fontScale="90000"/>
          </a:bodyPr>
          <a:lstStyle/>
          <a:p>
            <a:r>
              <a:rPr lang="en-GB" dirty="0"/>
              <a:t>A-Level Exams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9616" y="908720"/>
            <a:ext cx="7776864" cy="5616624"/>
          </a:xfrm>
        </p:spPr>
        <p:txBody>
          <a:bodyPr>
            <a:normAutofit fontScale="25000" lnSpcReduction="20000"/>
          </a:bodyPr>
          <a:lstStyle/>
          <a:p>
            <a:r>
              <a:rPr lang="en-GB" sz="7200" b="1" dirty="0">
                <a:latin typeface="Calibri" pitchFamily="34" charset="0"/>
              </a:rPr>
              <a:t>Paper 1: Listening, Reading and Writing</a:t>
            </a:r>
          </a:p>
          <a:p>
            <a:pPr marL="342900" indent="-342900"/>
            <a:r>
              <a:rPr lang="en-GB" sz="7200" dirty="0">
                <a:latin typeface="Calibri" pitchFamily="34" charset="0"/>
              </a:rPr>
              <a:t>2 hour 30 minutes</a:t>
            </a:r>
          </a:p>
          <a:p>
            <a:pPr marL="342900" indent="-342900"/>
            <a:r>
              <a:rPr lang="en-GB" sz="7200" dirty="0">
                <a:latin typeface="Calibri" pitchFamily="34" charset="0"/>
              </a:rPr>
              <a:t>50% of A-level grade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Listening Comprehension (including summary in Target Language)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Reading Comprehension (including summary in Target Language)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Translation into English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Translation into Target language</a:t>
            </a:r>
          </a:p>
          <a:p>
            <a:r>
              <a:rPr lang="en-GB" sz="7200" b="1" dirty="0">
                <a:latin typeface="Calibri" pitchFamily="34" charset="0"/>
              </a:rPr>
              <a:t>Paper 2: Writing</a:t>
            </a:r>
          </a:p>
          <a:p>
            <a:pPr marL="342900" indent="-342900"/>
            <a:r>
              <a:rPr lang="en-GB" sz="7200" dirty="0">
                <a:latin typeface="Calibri" pitchFamily="34" charset="0"/>
              </a:rPr>
              <a:t>2 hours </a:t>
            </a:r>
          </a:p>
          <a:p>
            <a:pPr marL="342900" indent="-342900"/>
            <a:r>
              <a:rPr lang="en-GB" sz="7200" dirty="0">
                <a:latin typeface="Calibri" pitchFamily="34" charset="0"/>
              </a:rPr>
              <a:t>20% of A-level grade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2 Essay questions on the book and film studied in class (300 words)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Students have a choice of two questions for each task.</a:t>
            </a:r>
          </a:p>
          <a:p>
            <a:pPr marL="914400" lvl="1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Students given guidance on points to make</a:t>
            </a:r>
          </a:p>
          <a:p>
            <a:r>
              <a:rPr lang="en-GB" sz="7200" b="1" dirty="0">
                <a:latin typeface="Calibri" pitchFamily="34" charset="0"/>
              </a:rPr>
              <a:t>Paper 3: Speaking</a:t>
            </a:r>
          </a:p>
          <a:p>
            <a:pPr marL="342900" indent="-342900"/>
            <a:r>
              <a:rPr lang="en-GB" sz="7200" dirty="0">
                <a:latin typeface="Calibri" pitchFamily="34" charset="0"/>
              </a:rPr>
              <a:t>21-23 minutes (including preparation time)</a:t>
            </a:r>
          </a:p>
          <a:p>
            <a:pPr marL="342900" indent="-342900"/>
            <a:r>
              <a:rPr lang="en-GB" sz="7200" dirty="0">
                <a:latin typeface="Calibri" pitchFamily="34" charset="0"/>
              </a:rPr>
              <a:t>30% of AS grade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5 minutes to prepare one unseen card. (5-6 minutes)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Presentation on individual research project. (2 minutes)</a:t>
            </a:r>
          </a:p>
          <a:p>
            <a:pPr marL="457200" indent="-457200">
              <a:buFont typeface="Webdings" panose="05030102010509060703" pitchFamily="18" charset="2"/>
              <a:buChar char=""/>
            </a:pPr>
            <a:r>
              <a:rPr lang="en-GB" sz="7200" dirty="0">
                <a:latin typeface="Calibri" pitchFamily="34" charset="0"/>
              </a:rPr>
              <a:t>Discussion of individual research project. (9-10 minutes)</a:t>
            </a:r>
          </a:p>
          <a:p>
            <a:pPr marL="914400" lvl="1" indent="-457200">
              <a:buFont typeface="Webdings" panose="05030102010509060703" pitchFamily="18" charset="2"/>
              <a:buChar char=""/>
            </a:pPr>
            <a:endParaRPr lang="en-GB" dirty="0">
              <a:latin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8887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9F38FD-D94B-0566-CD02-03F816620411}"/>
              </a:ext>
            </a:extLst>
          </p:cNvPr>
          <p:cNvSpPr/>
          <p:nvPr/>
        </p:nvSpPr>
        <p:spPr>
          <a:xfrm>
            <a:off x="128308" y="2437947"/>
            <a:ext cx="1193538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For more info check:</a:t>
            </a:r>
          </a:p>
          <a:p>
            <a:pPr algn="ctr"/>
            <a:r>
              <a:rPr lang="en-GB" sz="5400" dirty="0">
                <a:hlinkClick r:id="rId2"/>
              </a:rPr>
              <a:t>AQA | Spanish | A-level | A-level Spanish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3489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n behalf of our entire NDM Dragons school community, we wish everyone a  very blessed, happy and safe summer vacation. We can't wait to see you all  back here next September. Heavenly">
            <a:extLst>
              <a:ext uri="{FF2B5EF4-FFF2-40B4-BE49-F238E27FC236}">
                <a16:creationId xmlns:a16="http://schemas.microsoft.com/office/drawing/2014/main" id="{6FC401CA-A81C-221E-EB76-66017838D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10938" y="1253700"/>
            <a:ext cx="7560860" cy="424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123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379</Words>
  <Application>Microsoft Office PowerPoint</Application>
  <PresentationFormat>Widescreen</PresentationFormat>
  <Paragraphs>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Aptos</vt:lpstr>
      <vt:lpstr>Aptos Display</vt:lpstr>
      <vt:lpstr>Arial</vt:lpstr>
      <vt:lpstr>Bodoni MT</vt:lpstr>
      <vt:lpstr>Calibri</vt:lpstr>
      <vt:lpstr>Webdings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A-Level Exams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N Mateos</dc:creator>
  <cp:lastModifiedBy>Mrs N Mateos</cp:lastModifiedBy>
  <cp:revision>1</cp:revision>
  <dcterms:created xsi:type="dcterms:W3CDTF">2025-07-08T08:54:04Z</dcterms:created>
  <dcterms:modified xsi:type="dcterms:W3CDTF">2025-07-08T09:30:09Z</dcterms:modified>
</cp:coreProperties>
</file>