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4" r:id="rId4"/>
    <p:sldId id="265" r:id="rId5"/>
    <p:sldId id="266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C8C"/>
    <a:srgbClr val="7CD0DA"/>
    <a:srgbClr val="26C9FF"/>
    <a:srgbClr val="197D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>
      <p:cViewPr varScale="1">
        <p:scale>
          <a:sx n="117" d="100"/>
          <a:sy n="117" d="100"/>
        </p:scale>
        <p:origin x="80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customXml" Target="../customXml/item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67369-A355-4D19-AEEC-9D0100EF3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24699-1673-40E6-9241-180D779421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BE935-35F7-402A-9F4D-C68B29248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D7A12-EBDB-45B0-9FF5-F17A7EF6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C7090-3E02-4EBA-95BB-2F3FF45C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429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77CF4-093B-4C66-A107-491AFAE19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7249AB-C9F4-4A3F-A472-C5FDCF3AA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A491B-E55E-4F96-A0A2-08ABE8538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EE9C3-3BD7-499C-9C8F-E914AF0CC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0F2C-BB77-4D20-BD01-009748E06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3006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EAB41-C5F4-4F77-8A5C-14CA38A3E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C5B807-A41F-4934-B9B5-F06B7FECF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A9AEC-9ECF-4105-84CF-CCC301ADB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A81FA-05E8-4A50-9FC5-A94F3634C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B13BE1-EE3A-45AF-BF76-41B86D070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73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01685-8ECA-46F3-BC78-B8E4D43D8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252D3-EA14-47C6-8BDF-B549E97DE4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9FA317-5ECF-4693-88DD-BCA7EC391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CCA0AA-2226-49B9-8142-4F45D8CE6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7F340D-9456-43F7-A764-CBD130EF6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2910B-6BBA-4043-8CD2-7AE056F14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604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960B3-16E7-4811-A5F8-83614659A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DB62EE-BCB8-429D-BB6F-89DF9F3EA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34AD67-4C0E-484D-B7FF-FB976A1710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D7660E-8B38-43A5-A48D-A4523AA03A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7EFE82-A3BC-42B8-9F71-5C3C1ADD4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BD8DB3-F688-4AB2-AAFC-0E5E7F2EB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8F70DA-1B40-4425-B025-A8D06411A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95CE6D-8A51-4013-A622-D11EFBB72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22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E232E-9E69-481F-BDD8-74F4219ED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AD69E5-4081-437F-98E4-2CAF4F5CC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B30953-0189-477F-ABF4-CE4D2ED1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CC43C7-506A-468F-96CB-96E8683CF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9814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B0CC6F3-15F4-4749-9242-EDD4FF8C5DBF}"/>
              </a:ext>
            </a:extLst>
          </p:cNvPr>
          <p:cNvSpPr/>
          <p:nvPr userDrawn="1"/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7CD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0" rtlCol="0" anchor="t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OCR GCSE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(J277)</a:t>
            </a: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B2C14A7-E460-4357-90EB-FC2CBD74FCA1}"/>
              </a:ext>
            </a:extLst>
          </p:cNvPr>
          <p:cNvSpPr/>
          <p:nvPr userDrawn="1"/>
        </p:nvSpPr>
        <p:spPr>
          <a:xfrm>
            <a:off x="8915400" y="2354373"/>
            <a:ext cx="2140171" cy="214017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 descr="A picture containing brush&#10;&#10;Description automatically generated">
            <a:extLst>
              <a:ext uri="{FF2B5EF4-FFF2-40B4-BE49-F238E27FC236}">
                <a16:creationId xmlns:a16="http://schemas.microsoft.com/office/drawing/2014/main" id="{802D9E8A-D873-49FF-AED9-2CD228DFF5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" r="-3" b="-3"/>
          <a:stretch/>
        </p:blipFill>
        <p:spPr>
          <a:xfrm>
            <a:off x="9029206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FE3659E-7B75-43EA-B2D2-F180CB40635B}"/>
              </a:ext>
            </a:extLst>
          </p:cNvPr>
          <p:cNvSpPr/>
          <p:nvPr userDrawn="1"/>
        </p:nvSpPr>
        <p:spPr>
          <a:xfrm>
            <a:off x="0" y="6451184"/>
            <a:ext cx="1008887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Teacher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Student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student.craigndave.org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Smart revise: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smartrevise.co.uk  </a:t>
            </a:r>
          </a:p>
        </p:txBody>
      </p:sp>
    </p:spTree>
    <p:extLst>
      <p:ext uri="{BB962C8B-B14F-4D97-AF65-F5344CB8AC3E}">
        <p14:creationId xmlns:p14="http://schemas.microsoft.com/office/powerpoint/2010/main" val="4090015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F19224-2084-4C89-AEFB-59035B0F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8E9D01-9A95-4DC3-AD5E-0657203E7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B0936-CF61-444A-88C9-B1BE2B016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7AACC54-1682-4874-BD09-D8CF92EDAE43}"/>
              </a:ext>
            </a:extLst>
          </p:cNvPr>
          <p:cNvGrpSpPr/>
          <p:nvPr userDrawn="1"/>
        </p:nvGrpSpPr>
        <p:grpSpPr>
          <a:xfrm>
            <a:off x="-1" y="0"/>
            <a:ext cx="12192001" cy="419100"/>
            <a:chOff x="-1" y="0"/>
            <a:chExt cx="12192001" cy="5334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E5FF8B6-F953-41A2-8CA9-2F6F841BDD32}"/>
                </a:ext>
              </a:extLst>
            </p:cNvPr>
            <p:cNvSpPr/>
            <p:nvPr/>
          </p:nvSpPr>
          <p:spPr>
            <a:xfrm>
              <a:off x="10220326" y="0"/>
              <a:ext cx="1971674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/>
              <a:r>
                <a:rPr lang="en-GB" b="1" dirty="0">
                  <a:solidFill>
                    <a:schemeClr val="bg1"/>
                  </a:solidFill>
                </a:rPr>
                <a:t>OCR GCSE (J277)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B4ABA0-791C-4EF4-91E1-0A7F5B882D36}"/>
                </a:ext>
              </a:extLst>
            </p:cNvPr>
            <p:cNvSpPr/>
            <p:nvPr/>
          </p:nvSpPr>
          <p:spPr>
            <a:xfrm>
              <a:off x="-1" y="0"/>
              <a:ext cx="10315575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b="1" dirty="0">
                  <a:solidFill>
                    <a:schemeClr val="bg1"/>
                  </a:solidFill>
                </a:rPr>
                <a:t>SLR1.3 Computer networks, connections and protocols | Factors that affect network performance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091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E615E-FCEC-48A2-8A58-855AC1751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6C2E3-EFFC-4E46-8E3B-353E3410C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F8DFF-FB25-4FDB-AE01-189095807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5E6D8-83E5-4A1F-91A5-3CC7778F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62ED67-D636-4841-A380-71A8E2C22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ECBE11-BFFB-4E5F-95F9-EF6A83AD8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1817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13C68-F937-4619-AC2A-808BB5FBC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4D0E72-F13A-47A1-9749-F939C5B61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ACE7D0-DEEB-4789-9725-4826AE9B0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252C0A-0BB5-4C36-AC67-AFCF2DC0A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906B4-69CB-471E-B443-A6DD5955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21424-3B0E-4EEC-875D-327603D19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20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6F412-1941-41D2-AC46-E8C20860A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2A1B5D-15E6-4D4B-B6F5-E46A1A7234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18167-751F-4B50-84DD-7F7377E4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10E4B-ECAF-4B58-9633-F0D2214AE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0936C-E069-45AA-8B1E-8B295D2AA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73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0BBC43-F9FB-4DC0-9192-4C6BBC0BBF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65541F-6124-45F5-9E33-C88771523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28D7AD-9B6B-4D71-A044-0A8CD107B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F19E0-2B2A-44A5-95AA-5794953B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AE265-1899-40B9-ABCC-0F0FA6B45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768667-8C97-4EFE-84F3-BDAFCA0D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6806C-F4A6-4145-8586-E1BA0D6AA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371F7-F0FF-4998-A335-671F6745CC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1381F-CB31-4B37-8E8C-1B4AD2A08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29192-27C3-435C-AA4E-0FF49DC56D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01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342EC1-2AFD-4406-9F14-4D674F90CAE8}"/>
              </a:ext>
            </a:extLst>
          </p:cNvPr>
          <p:cNvSpPr txBox="1"/>
          <p:nvPr/>
        </p:nvSpPr>
        <p:spPr>
          <a:xfrm>
            <a:off x="304800" y="92954"/>
            <a:ext cx="98792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8C8C"/>
                </a:solidFill>
                <a:latin typeface="Century Gothic" panose="020B0502020202020204" pitchFamily="34" charset="0"/>
                <a:ea typeface="+mj-ea"/>
                <a:cs typeface="+mj-cs"/>
              </a:rPr>
              <a:t>SLR1.3 Computer networks, connections and protocols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F442-A178-4CA8-8D0A-DF0A8E18C046}"/>
              </a:ext>
            </a:extLst>
          </p:cNvPr>
          <p:cNvSpPr txBox="1"/>
          <p:nvPr/>
        </p:nvSpPr>
        <p:spPr>
          <a:xfrm>
            <a:off x="927652" y="1650609"/>
            <a:ext cx="6997148" cy="345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en-GB" sz="4000" dirty="0">
                <a:solidFill>
                  <a:srgbClr val="008C8C"/>
                </a:solidFill>
              </a:rPr>
              <a:t>Factors that affect</a:t>
            </a:r>
            <a:br>
              <a:rPr lang="en-GB" sz="4000" dirty="0">
                <a:solidFill>
                  <a:srgbClr val="008C8C"/>
                </a:solidFill>
              </a:rPr>
            </a:br>
            <a:r>
              <a:rPr lang="en-GB" sz="4000" dirty="0">
                <a:solidFill>
                  <a:srgbClr val="008C8C"/>
                </a:solidFill>
              </a:rPr>
              <a:t>network performance</a:t>
            </a:r>
            <a:endParaRPr lang="en-US" sz="4000" dirty="0">
              <a:solidFill>
                <a:srgbClr val="008C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77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234515" y="1851288"/>
            <a:ext cx="5167043" cy="2165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Bandwidth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amount of data that can be sent and received successfully in a specified period of time.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Not a measure of how fast data travels but how much data can be sent via transmission media.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Measured in bits per second, often called bit rate.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347951" y="523174"/>
            <a:ext cx="4053608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Factors that affect the performance of networks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make_notes">
            <a:extLst>
              <a:ext uri="{FF2B5EF4-FFF2-40B4-BE49-F238E27FC236}">
                <a16:creationId xmlns:a16="http://schemas.microsoft.com/office/drawing/2014/main" id="{A3481035-A520-4388-B5A0-C123F3CBFF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515" y="605378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A picture containing car, green, black, blue&#10;&#10;Description automatically generated">
            <a:extLst>
              <a:ext uri="{FF2B5EF4-FFF2-40B4-BE49-F238E27FC236}">
                <a16:creationId xmlns:a16="http://schemas.microsoft.com/office/drawing/2014/main" id="{E0AEB743-0A92-4BCA-9967-82C706029C3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212" y="408675"/>
            <a:ext cx="6973273" cy="644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5055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234515" y="1851288"/>
            <a:ext cx="5035069" cy="13672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Numbers of users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Too many users or devices on the same network can cause it to slow down if there is insufficient bandwidth available.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347951" y="523174"/>
            <a:ext cx="4053608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Factors that affect the performance of networks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make_notes">
            <a:extLst>
              <a:ext uri="{FF2B5EF4-FFF2-40B4-BE49-F238E27FC236}">
                <a16:creationId xmlns:a16="http://schemas.microsoft.com/office/drawing/2014/main" id="{A3481035-A520-4388-B5A0-C123F3CBFF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515" y="605378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1852137-9334-43C6-812D-BD69B03012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847"/>
          <a:stretch/>
        </p:blipFill>
        <p:spPr>
          <a:xfrm>
            <a:off x="4342795" y="597311"/>
            <a:ext cx="7849205" cy="6084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5405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234515" y="1851288"/>
            <a:ext cx="4718485" cy="1766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Transmission media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Wired connections offer higher bandwidth than wireless connections.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Fibre optic cables offer higher bandwidth than copper cables.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347951" y="523174"/>
            <a:ext cx="4053608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Factors that affect the performance of networks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make_notes">
            <a:extLst>
              <a:ext uri="{FF2B5EF4-FFF2-40B4-BE49-F238E27FC236}">
                <a16:creationId xmlns:a16="http://schemas.microsoft.com/office/drawing/2014/main" id="{A3481035-A520-4388-B5A0-C123F3CBFF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515" y="605378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A close up of a device&#10;&#10;Description automatically generated">
            <a:extLst>
              <a:ext uri="{FF2B5EF4-FFF2-40B4-BE49-F238E27FC236}">
                <a16:creationId xmlns:a16="http://schemas.microsoft.com/office/drawing/2014/main" id="{E793FBC5-96B4-4F4C-8E70-4A89F5FE88ED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90994" y="418432"/>
            <a:ext cx="5301006" cy="4324106"/>
          </a:xfrm>
          <a:prstGeom prst="rect">
            <a:avLst/>
          </a:prstGeom>
        </p:spPr>
      </p:pic>
      <p:pic>
        <p:nvPicPr>
          <p:cNvPr id="6" name="Picture 5" descr="A close up of a device&#10;&#10;Description automatically generated">
            <a:extLst>
              <a:ext uri="{FF2B5EF4-FFF2-40B4-BE49-F238E27FC236}">
                <a16:creationId xmlns:a16="http://schemas.microsoft.com/office/drawing/2014/main" id="{24400186-AEEB-46BC-82FC-03CD26B36837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EFEFEF"/>
              </a:clrFrom>
              <a:clrTo>
                <a:srgbClr val="EFEFE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4176073" y="3494501"/>
            <a:ext cx="8015925" cy="3364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0622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234515" y="1851288"/>
            <a:ext cx="5440421" cy="3852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Error rate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Less reliable connections increase the occurrence of errors during data transfer.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Data must be resent until it arrives correctly.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quality of a wireless connections depends on the device’s distance from the wireless access point and other environmental factors.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quality of the signal provided by copper cables is determined by the grade of the material used – higher-quality cables help to reduce interference.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length of the cable is also a factor.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347951" y="523174"/>
            <a:ext cx="4053608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Factors that affect the performance of networks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make_notes">
            <a:extLst>
              <a:ext uri="{FF2B5EF4-FFF2-40B4-BE49-F238E27FC236}">
                <a16:creationId xmlns:a16="http://schemas.microsoft.com/office/drawing/2014/main" id="{A3481035-A520-4388-B5A0-C123F3CBFF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515" y="605378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62D58437-D14E-4276-A926-004CA22073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372" y="1021476"/>
            <a:ext cx="4815047" cy="481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0982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234515" y="1851288"/>
            <a:ext cx="5440421" cy="2757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Latency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delay between data being transmitted and a user’s device receiving it, latency is caused by bottlenecks in network infrastructure.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 example, not using switches to appropriately segment network traffic.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Various pieces of hardware like switches and cables may not operate at the same speed.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347951" y="523174"/>
            <a:ext cx="4053608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Factors that affect the performance of networks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make_notes">
            <a:extLst>
              <a:ext uri="{FF2B5EF4-FFF2-40B4-BE49-F238E27FC236}">
                <a16:creationId xmlns:a16="http://schemas.microsoft.com/office/drawing/2014/main" id="{A3481035-A520-4388-B5A0-C123F3CBFF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515" y="605378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46B361F4-789B-40DA-8C54-1572B2981F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9641" y="990905"/>
            <a:ext cx="4876190" cy="487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6635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RVPSRJS5WCQE-1801518596-45157</_dlc_DocId>
    <_dlc_DocIdUrl xmlns="17a39593-945a-4813-81bf-1728cf9e5038">
      <Url>https://stpeterscatholicschool.sharepoint.com/sites/StaffShared/_layouts/15/DocIdRedir.aspx?ID=RVPSRJS5WCQE-1801518596-45157</Url>
      <Description>RVPSRJS5WCQE-1801518596-45157</Description>
    </_dlc_DocIdUrl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BD2ECAA-6CE3-4B8E-B07F-B83AD57E909D}"/>
</file>

<file path=customXml/itemProps2.xml><?xml version="1.0" encoding="utf-8"?>
<ds:datastoreItem xmlns:ds="http://schemas.openxmlformats.org/officeDocument/2006/customXml" ds:itemID="{C421EE81-B43F-4F75-86B7-DE5A08A5ACB5}"/>
</file>

<file path=customXml/itemProps3.xml><?xml version="1.0" encoding="utf-8"?>
<ds:datastoreItem xmlns:ds="http://schemas.openxmlformats.org/officeDocument/2006/customXml" ds:itemID="{D0B877B3-7FAD-46FB-A50E-FC22E3AB1B0C}"/>
</file>

<file path=customXml/itemProps4.xml><?xml version="1.0" encoding="utf-8"?>
<ds:datastoreItem xmlns:ds="http://schemas.openxmlformats.org/officeDocument/2006/customXml" ds:itemID="{3CB953A5-EFFE-4ECA-A2BA-7A7A369ACF10}"/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274</Words>
  <Application>Microsoft Macintosh PowerPoint</Application>
  <PresentationFormat>Widescreen</PresentationFormat>
  <Paragraphs>26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Sargent</dc:creator>
  <cp:lastModifiedBy>Andrew Fenn</cp:lastModifiedBy>
  <cp:revision>58</cp:revision>
  <dcterms:created xsi:type="dcterms:W3CDTF">2019-10-14T15:21:06Z</dcterms:created>
  <dcterms:modified xsi:type="dcterms:W3CDTF">2021-02-25T16:27:11Z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47c45216-e35f-41ca-ab39-e83d70839bf9</vt:lpwstr>
  </property>
  <property fmtid="{D5CDD505-2E9C-101B-9397-08002B2CF9AE}" pid="4" name="MediaServiceImageTags">
    <vt:lpwstr/>
  </property>
</Properties>
</file>