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61" r:id="rId4"/>
    <p:sldId id="263" r:id="rId5"/>
    <p:sldId id="264" r:id="rId6"/>
    <p:sldId id="265" r:id="rId7"/>
    <p:sldId id="266" r:id="rId8"/>
    <p:sldId id="267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8" Type="http://schemas.openxmlformats.org/officeDocument/2006/relationships/customXml" Target="../customXml/item4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The need for secondary storage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The need for secondary storage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C89998-826D-47DF-84C5-F97104F62CCC}"/>
              </a:ext>
            </a:extLst>
          </p:cNvPr>
          <p:cNvSpPr/>
          <p:nvPr/>
        </p:nvSpPr>
        <p:spPr>
          <a:xfrm>
            <a:off x="176565" y="523174"/>
            <a:ext cx="247978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icture containing banana, orange, cup, yellow&#10;&#10;Description automatically generated">
            <a:extLst>
              <a:ext uri="{FF2B5EF4-FFF2-40B4-BE49-F238E27FC236}">
                <a16:creationId xmlns:a16="http://schemas.microsoft.com/office/drawing/2014/main" id="{462E39F9-B554-49EE-AC06-45CABA62E6A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081" y="523174"/>
            <a:ext cx="2285214" cy="2432494"/>
          </a:xfrm>
          <a:prstGeom prst="rect">
            <a:avLst/>
          </a:prstGeom>
        </p:spPr>
      </p:pic>
      <p:pic>
        <p:nvPicPr>
          <p:cNvPr id="10" name="Picture 9" descr="A circuit board&#10;&#10;Description automatically generated">
            <a:extLst>
              <a:ext uri="{FF2B5EF4-FFF2-40B4-BE49-F238E27FC236}">
                <a16:creationId xmlns:a16="http://schemas.microsoft.com/office/drawing/2014/main" id="{C76DDC58-9920-45AD-AED6-0F200F750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51" y="3852201"/>
            <a:ext cx="2508625" cy="1524722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E51CCEB-D74A-4BEA-B2C1-961D181E0A3D}"/>
              </a:ext>
            </a:extLst>
          </p:cNvPr>
          <p:cNvGrpSpPr/>
          <p:nvPr/>
        </p:nvGrpSpPr>
        <p:grpSpPr>
          <a:xfrm>
            <a:off x="1093799" y="2808514"/>
            <a:ext cx="8816899" cy="892498"/>
            <a:chOff x="1093799" y="2808514"/>
            <a:chExt cx="8816899" cy="89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DC72B27-BD3A-40D1-A33A-C432A5F292E3}"/>
                </a:ext>
              </a:extLst>
            </p:cNvPr>
            <p:cNvSpPr/>
            <p:nvPr/>
          </p:nvSpPr>
          <p:spPr>
            <a:xfrm>
              <a:off x="1093799" y="3325460"/>
              <a:ext cx="1661930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Primary storage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6FADE47-01D1-4FCC-8596-07695237C968}"/>
                </a:ext>
              </a:extLst>
            </p:cNvPr>
            <p:cNvCxnSpPr>
              <a:cxnSpLocks/>
            </p:cNvCxnSpPr>
            <p:nvPr/>
          </p:nvCxnSpPr>
          <p:spPr>
            <a:xfrm>
              <a:off x="5605688" y="2808514"/>
              <a:ext cx="0" cy="5823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368AF8D-7812-419D-B2FF-AC708182118B}"/>
                </a:ext>
              </a:extLst>
            </p:cNvPr>
            <p:cNvCxnSpPr>
              <a:cxnSpLocks/>
            </p:cNvCxnSpPr>
            <p:nvPr/>
          </p:nvCxnSpPr>
          <p:spPr>
            <a:xfrm>
              <a:off x="1924763" y="3124199"/>
              <a:ext cx="7985935" cy="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AEE8FAF-0463-48E5-BA99-69CB6F10E29D}"/>
                </a:ext>
              </a:extLst>
            </p:cNvPr>
            <p:cNvCxnSpPr>
              <a:cxnSpLocks/>
            </p:cNvCxnSpPr>
            <p:nvPr/>
          </p:nvCxnSpPr>
          <p:spPr>
            <a:xfrm>
              <a:off x="1925863" y="3111307"/>
              <a:ext cx="0" cy="326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E3DD9F0-3188-47D3-B9B4-24B9E44918BD}"/>
                </a:ext>
              </a:extLst>
            </p:cNvPr>
            <p:cNvCxnSpPr>
              <a:cxnSpLocks/>
            </p:cNvCxnSpPr>
            <p:nvPr/>
          </p:nvCxnSpPr>
          <p:spPr>
            <a:xfrm>
              <a:off x="9898902" y="3114870"/>
              <a:ext cx="0" cy="326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8BDBF90D-4508-488F-AA23-2EB5FE293301}"/>
              </a:ext>
            </a:extLst>
          </p:cNvPr>
          <p:cNvSpPr/>
          <p:nvPr/>
        </p:nvSpPr>
        <p:spPr>
          <a:xfrm>
            <a:off x="782867" y="5743530"/>
            <a:ext cx="1972862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RAM, ROM, registers and cache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73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C89998-826D-47DF-84C5-F97104F62CCC}"/>
              </a:ext>
            </a:extLst>
          </p:cNvPr>
          <p:cNvSpPr/>
          <p:nvPr/>
        </p:nvSpPr>
        <p:spPr>
          <a:xfrm>
            <a:off x="176565" y="523174"/>
            <a:ext cx="247978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storage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icture containing banana, orange, cup, yellow&#10;&#10;Description automatically generated">
            <a:extLst>
              <a:ext uri="{FF2B5EF4-FFF2-40B4-BE49-F238E27FC236}">
                <a16:creationId xmlns:a16="http://schemas.microsoft.com/office/drawing/2014/main" id="{462E39F9-B554-49EE-AC06-45CABA62E6A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081" y="523174"/>
            <a:ext cx="2285214" cy="2432494"/>
          </a:xfrm>
          <a:prstGeom prst="rect">
            <a:avLst/>
          </a:prstGeom>
        </p:spPr>
      </p:pic>
      <p:pic>
        <p:nvPicPr>
          <p:cNvPr id="10" name="Picture 9" descr="A circuit board&#10;&#10;Description automatically generated">
            <a:extLst>
              <a:ext uri="{FF2B5EF4-FFF2-40B4-BE49-F238E27FC236}">
                <a16:creationId xmlns:a16="http://schemas.microsoft.com/office/drawing/2014/main" id="{C76DDC58-9920-45AD-AED6-0F200F750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51" y="3852201"/>
            <a:ext cx="2508625" cy="1524722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E51CCEB-D74A-4BEA-B2C1-961D181E0A3D}"/>
              </a:ext>
            </a:extLst>
          </p:cNvPr>
          <p:cNvGrpSpPr/>
          <p:nvPr/>
        </p:nvGrpSpPr>
        <p:grpSpPr>
          <a:xfrm>
            <a:off x="1093799" y="2808514"/>
            <a:ext cx="8816899" cy="892498"/>
            <a:chOff x="1093799" y="2808514"/>
            <a:chExt cx="8816899" cy="89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DC72B27-BD3A-40D1-A33A-C432A5F292E3}"/>
                </a:ext>
              </a:extLst>
            </p:cNvPr>
            <p:cNvSpPr/>
            <p:nvPr/>
          </p:nvSpPr>
          <p:spPr>
            <a:xfrm>
              <a:off x="1093799" y="3325460"/>
              <a:ext cx="1661930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Primary storage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269EBFF-3326-41E8-9E7D-628CBDB49C5B}"/>
                </a:ext>
              </a:extLst>
            </p:cNvPr>
            <p:cNvSpPr/>
            <p:nvPr/>
          </p:nvSpPr>
          <p:spPr>
            <a:xfrm>
              <a:off x="4692927" y="3307704"/>
              <a:ext cx="1908471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Secondary storage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6FADE47-01D1-4FCC-8596-07695237C968}"/>
                </a:ext>
              </a:extLst>
            </p:cNvPr>
            <p:cNvCxnSpPr>
              <a:cxnSpLocks/>
            </p:cNvCxnSpPr>
            <p:nvPr/>
          </p:nvCxnSpPr>
          <p:spPr>
            <a:xfrm>
              <a:off x="5605688" y="2808514"/>
              <a:ext cx="0" cy="5823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368AF8D-7812-419D-B2FF-AC708182118B}"/>
                </a:ext>
              </a:extLst>
            </p:cNvPr>
            <p:cNvCxnSpPr>
              <a:cxnSpLocks/>
            </p:cNvCxnSpPr>
            <p:nvPr/>
          </p:nvCxnSpPr>
          <p:spPr>
            <a:xfrm>
              <a:off x="1924763" y="3124199"/>
              <a:ext cx="7985935" cy="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AEE8FAF-0463-48E5-BA99-69CB6F10E29D}"/>
                </a:ext>
              </a:extLst>
            </p:cNvPr>
            <p:cNvCxnSpPr>
              <a:cxnSpLocks/>
            </p:cNvCxnSpPr>
            <p:nvPr/>
          </p:nvCxnSpPr>
          <p:spPr>
            <a:xfrm>
              <a:off x="1925863" y="3111307"/>
              <a:ext cx="0" cy="326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E3DD9F0-3188-47D3-B9B4-24B9E44918BD}"/>
                </a:ext>
              </a:extLst>
            </p:cNvPr>
            <p:cNvCxnSpPr>
              <a:cxnSpLocks/>
            </p:cNvCxnSpPr>
            <p:nvPr/>
          </p:nvCxnSpPr>
          <p:spPr>
            <a:xfrm>
              <a:off x="9898902" y="3114870"/>
              <a:ext cx="0" cy="326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8BDBF90D-4508-488F-AA23-2EB5FE293301}"/>
              </a:ext>
            </a:extLst>
          </p:cNvPr>
          <p:cNvSpPr/>
          <p:nvPr/>
        </p:nvSpPr>
        <p:spPr>
          <a:xfrm>
            <a:off x="782867" y="5743530"/>
            <a:ext cx="1972862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RAM, ROM, registers and cache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B2F876B-1B34-462C-A5FD-2A7AC2ECF034}"/>
              </a:ext>
            </a:extLst>
          </p:cNvPr>
          <p:cNvSpPr/>
          <p:nvPr/>
        </p:nvSpPr>
        <p:spPr>
          <a:xfrm>
            <a:off x="4255469" y="5676240"/>
            <a:ext cx="2783386" cy="968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Holds the operating system, programs and data when they are not in use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8F06FB9-BED3-440C-A4A4-838FF7F5A62E}"/>
              </a:ext>
            </a:extLst>
          </p:cNvPr>
          <p:cNvGrpSpPr/>
          <p:nvPr/>
        </p:nvGrpSpPr>
        <p:grpSpPr>
          <a:xfrm>
            <a:off x="3818374" y="3554283"/>
            <a:ext cx="3836706" cy="2087319"/>
            <a:chOff x="3818374" y="3507628"/>
            <a:chExt cx="3836706" cy="2087319"/>
          </a:xfrm>
        </p:grpSpPr>
        <p:pic>
          <p:nvPicPr>
            <p:cNvPr id="25" name="Picture 24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AB21C0FF-1BE7-40D7-B2AA-30ACA6FDA8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6916" y="3649596"/>
              <a:ext cx="2368164" cy="1872329"/>
            </a:xfrm>
            <a:prstGeom prst="rect">
              <a:avLst/>
            </a:prstGeom>
          </p:spPr>
        </p:pic>
        <p:pic>
          <p:nvPicPr>
            <p:cNvPr id="26" name="Picture 25" descr="A circuit board&#10;&#10;Description automatically generated">
              <a:extLst>
                <a:ext uri="{FF2B5EF4-FFF2-40B4-BE49-F238E27FC236}">
                  <a16:creationId xmlns:a16="http://schemas.microsoft.com/office/drawing/2014/main" id="{2867DEDD-8136-4942-BD91-0B98DC0A171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98134">
              <a:off x="3818374" y="3507628"/>
              <a:ext cx="1601189" cy="20873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41586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C89998-826D-47DF-84C5-F97104F62CCC}"/>
              </a:ext>
            </a:extLst>
          </p:cNvPr>
          <p:cNvSpPr/>
          <p:nvPr/>
        </p:nvSpPr>
        <p:spPr>
          <a:xfrm>
            <a:off x="176565" y="523174"/>
            <a:ext cx="247978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storage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icture containing banana, orange, cup, yellow&#10;&#10;Description automatically generated">
            <a:extLst>
              <a:ext uri="{FF2B5EF4-FFF2-40B4-BE49-F238E27FC236}">
                <a16:creationId xmlns:a16="http://schemas.microsoft.com/office/drawing/2014/main" id="{462E39F9-B554-49EE-AC06-45CABA62E6A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081" y="523174"/>
            <a:ext cx="2285214" cy="2432494"/>
          </a:xfrm>
          <a:prstGeom prst="rect">
            <a:avLst/>
          </a:prstGeom>
        </p:spPr>
      </p:pic>
      <p:pic>
        <p:nvPicPr>
          <p:cNvPr id="10" name="Picture 9" descr="A circuit board&#10;&#10;Description automatically generated">
            <a:extLst>
              <a:ext uri="{FF2B5EF4-FFF2-40B4-BE49-F238E27FC236}">
                <a16:creationId xmlns:a16="http://schemas.microsoft.com/office/drawing/2014/main" id="{C76DDC58-9920-45AD-AED6-0F200F750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51" y="3852201"/>
            <a:ext cx="2508625" cy="152472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9F5A6C1-FA44-4FF7-8EE1-3016BB754D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3483" y="3695266"/>
            <a:ext cx="3654427" cy="1879123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E51CCEB-D74A-4BEA-B2C1-961D181E0A3D}"/>
              </a:ext>
            </a:extLst>
          </p:cNvPr>
          <p:cNvGrpSpPr/>
          <p:nvPr/>
        </p:nvGrpSpPr>
        <p:grpSpPr>
          <a:xfrm>
            <a:off x="1093799" y="2808514"/>
            <a:ext cx="9645636" cy="892498"/>
            <a:chOff x="1093799" y="2808514"/>
            <a:chExt cx="9645636" cy="89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DC72B27-BD3A-40D1-A33A-C432A5F292E3}"/>
                </a:ext>
              </a:extLst>
            </p:cNvPr>
            <p:cNvSpPr/>
            <p:nvPr/>
          </p:nvSpPr>
          <p:spPr>
            <a:xfrm>
              <a:off x="1093799" y="3325460"/>
              <a:ext cx="1661930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Primary storage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269EBFF-3326-41E8-9E7D-628CBDB49C5B}"/>
                </a:ext>
              </a:extLst>
            </p:cNvPr>
            <p:cNvSpPr/>
            <p:nvPr/>
          </p:nvSpPr>
          <p:spPr>
            <a:xfrm>
              <a:off x="4692927" y="3307704"/>
              <a:ext cx="1908471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Secondary storage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9F447D8-BA3F-48BD-8AD9-BABAEE1C9CEC}"/>
                </a:ext>
              </a:extLst>
            </p:cNvPr>
            <p:cNvSpPr/>
            <p:nvPr/>
          </p:nvSpPr>
          <p:spPr>
            <a:xfrm>
              <a:off x="9096421" y="3307704"/>
              <a:ext cx="1643014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Tertiary storage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6FADE47-01D1-4FCC-8596-07695237C968}"/>
                </a:ext>
              </a:extLst>
            </p:cNvPr>
            <p:cNvCxnSpPr>
              <a:cxnSpLocks/>
            </p:cNvCxnSpPr>
            <p:nvPr/>
          </p:nvCxnSpPr>
          <p:spPr>
            <a:xfrm>
              <a:off x="5605688" y="2808514"/>
              <a:ext cx="0" cy="5823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368AF8D-7812-419D-B2FF-AC708182118B}"/>
                </a:ext>
              </a:extLst>
            </p:cNvPr>
            <p:cNvCxnSpPr>
              <a:cxnSpLocks/>
            </p:cNvCxnSpPr>
            <p:nvPr/>
          </p:nvCxnSpPr>
          <p:spPr>
            <a:xfrm>
              <a:off x="1924763" y="3124199"/>
              <a:ext cx="7985935" cy="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AEE8FAF-0463-48E5-BA99-69CB6F10E29D}"/>
                </a:ext>
              </a:extLst>
            </p:cNvPr>
            <p:cNvCxnSpPr>
              <a:cxnSpLocks/>
            </p:cNvCxnSpPr>
            <p:nvPr/>
          </p:nvCxnSpPr>
          <p:spPr>
            <a:xfrm>
              <a:off x="1925863" y="3111307"/>
              <a:ext cx="0" cy="326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E3DD9F0-3188-47D3-B9B4-24B9E44918BD}"/>
                </a:ext>
              </a:extLst>
            </p:cNvPr>
            <p:cNvCxnSpPr>
              <a:cxnSpLocks/>
            </p:cNvCxnSpPr>
            <p:nvPr/>
          </p:nvCxnSpPr>
          <p:spPr>
            <a:xfrm>
              <a:off x="9898902" y="3114870"/>
              <a:ext cx="0" cy="326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8BDBF90D-4508-488F-AA23-2EB5FE293301}"/>
              </a:ext>
            </a:extLst>
          </p:cNvPr>
          <p:cNvSpPr/>
          <p:nvPr/>
        </p:nvSpPr>
        <p:spPr>
          <a:xfrm>
            <a:off x="782867" y="5743530"/>
            <a:ext cx="1972862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RAM, ROM, registers and cache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B2F876B-1B34-462C-A5FD-2A7AC2ECF034}"/>
              </a:ext>
            </a:extLst>
          </p:cNvPr>
          <p:cNvSpPr/>
          <p:nvPr/>
        </p:nvSpPr>
        <p:spPr>
          <a:xfrm>
            <a:off x="4255469" y="5676240"/>
            <a:ext cx="2783386" cy="968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Holds the operating system, programs and data when they are not in use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6F1C77A-AC40-48F4-A43C-C58877F033E7}"/>
              </a:ext>
            </a:extLst>
          </p:cNvPr>
          <p:cNvSpPr/>
          <p:nvPr/>
        </p:nvSpPr>
        <p:spPr>
          <a:xfrm>
            <a:off x="8302577" y="5707791"/>
            <a:ext cx="3230701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Used for backing up and archiving large amounts of data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8F06FB9-BED3-440C-A4A4-838FF7F5A62E}"/>
              </a:ext>
            </a:extLst>
          </p:cNvPr>
          <p:cNvGrpSpPr/>
          <p:nvPr/>
        </p:nvGrpSpPr>
        <p:grpSpPr>
          <a:xfrm>
            <a:off x="3818374" y="3554283"/>
            <a:ext cx="3836706" cy="2087319"/>
            <a:chOff x="3818374" y="3507628"/>
            <a:chExt cx="3836706" cy="2087319"/>
          </a:xfrm>
        </p:grpSpPr>
        <p:pic>
          <p:nvPicPr>
            <p:cNvPr id="25" name="Picture 24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AB21C0FF-1BE7-40D7-B2AA-30ACA6FDA84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6916" y="3649596"/>
              <a:ext cx="2368164" cy="1872329"/>
            </a:xfrm>
            <a:prstGeom prst="rect">
              <a:avLst/>
            </a:prstGeom>
          </p:spPr>
        </p:pic>
        <p:pic>
          <p:nvPicPr>
            <p:cNvPr id="26" name="Picture 25" descr="A circuit board&#10;&#10;Description automatically generated">
              <a:extLst>
                <a:ext uri="{FF2B5EF4-FFF2-40B4-BE49-F238E27FC236}">
                  <a16:creationId xmlns:a16="http://schemas.microsoft.com/office/drawing/2014/main" id="{2867DEDD-8136-4942-BD91-0B98DC0A171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98134">
              <a:off x="3818374" y="3507628"/>
              <a:ext cx="1601189" cy="20873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46784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C89998-826D-47DF-84C5-F97104F62CCC}"/>
              </a:ext>
            </a:extLst>
          </p:cNvPr>
          <p:cNvSpPr/>
          <p:nvPr/>
        </p:nvSpPr>
        <p:spPr>
          <a:xfrm>
            <a:off x="176565" y="523174"/>
            <a:ext cx="247978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 descr="A circuit board&#10;&#10;Description automatically generated">
            <a:extLst>
              <a:ext uri="{FF2B5EF4-FFF2-40B4-BE49-F238E27FC236}">
                <a16:creationId xmlns:a16="http://schemas.microsoft.com/office/drawing/2014/main" id="{0187DD0C-E056-4C15-B909-186C35028B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498" y="2028289"/>
            <a:ext cx="1688274" cy="1400711"/>
          </a:xfrm>
          <a:prstGeom prst="rect">
            <a:avLst/>
          </a:prstGeom>
        </p:spPr>
      </p:pic>
      <p:pic>
        <p:nvPicPr>
          <p:cNvPr id="15" name="Picture 14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5A1CF7FD-BA64-41BE-B422-2AD8678EA4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498" y="4597204"/>
            <a:ext cx="1771650" cy="14007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5B65D0-D0F6-4183-A3CC-0345A8A8EC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589202">
            <a:off x="1687837" y="2210406"/>
            <a:ext cx="1710122" cy="642730"/>
          </a:xfrm>
          <a:prstGeom prst="rect">
            <a:avLst/>
          </a:prstGeom>
        </p:spPr>
      </p:pic>
      <p:pic>
        <p:nvPicPr>
          <p:cNvPr id="25" name="Picture 24" descr="A circuit board&#10;&#10;Description automatically generated">
            <a:extLst>
              <a:ext uri="{FF2B5EF4-FFF2-40B4-BE49-F238E27FC236}">
                <a16:creationId xmlns:a16="http://schemas.microsoft.com/office/drawing/2014/main" id="{C0434721-4A8E-4C2D-A92F-573D3FAA39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484" y="4533699"/>
            <a:ext cx="2164903" cy="1315811"/>
          </a:xfrm>
          <a:prstGeom prst="rect">
            <a:avLst/>
          </a:prstGeom>
        </p:spPr>
      </p:pic>
      <p:pic>
        <p:nvPicPr>
          <p:cNvPr id="5" name="Picture 4" descr="A picture containing room, plate&#10;&#10;Description automatically generated">
            <a:extLst>
              <a:ext uri="{FF2B5EF4-FFF2-40B4-BE49-F238E27FC236}">
                <a16:creationId xmlns:a16="http://schemas.microsoft.com/office/drawing/2014/main" id="{D4E0A642-582B-40BD-AC88-E45D7B383DC0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759" y="2723011"/>
            <a:ext cx="1613241" cy="161324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9B5AB06-16B3-43C9-9336-1F9A8A0B5BA6}"/>
              </a:ext>
            </a:extLst>
          </p:cNvPr>
          <p:cNvSpPr/>
          <p:nvPr/>
        </p:nvSpPr>
        <p:spPr>
          <a:xfrm>
            <a:off x="2139993" y="1416173"/>
            <a:ext cx="65691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20162C-E1AF-4C87-8B40-5B13BE33768A}"/>
              </a:ext>
            </a:extLst>
          </p:cNvPr>
          <p:cNvSpPr/>
          <p:nvPr/>
        </p:nvSpPr>
        <p:spPr>
          <a:xfrm>
            <a:off x="8076225" y="1416173"/>
            <a:ext cx="574196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CPU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724EF2-5738-468B-A028-897CAA2B89B1}"/>
              </a:ext>
            </a:extLst>
          </p:cNvPr>
          <p:cNvSpPr/>
          <p:nvPr/>
        </p:nvSpPr>
        <p:spPr>
          <a:xfrm>
            <a:off x="7781561" y="4084697"/>
            <a:ext cx="1163524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drive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B81A17-63CA-44C9-8F08-C468F5F31CD8}"/>
              </a:ext>
            </a:extLst>
          </p:cNvPr>
          <p:cNvSpPr/>
          <p:nvPr/>
        </p:nvSpPr>
        <p:spPr>
          <a:xfrm>
            <a:off x="2139993" y="4084697"/>
            <a:ext cx="639919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7205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C89998-826D-47DF-84C5-F97104F62CCC}"/>
              </a:ext>
            </a:extLst>
          </p:cNvPr>
          <p:cNvSpPr/>
          <p:nvPr/>
        </p:nvSpPr>
        <p:spPr>
          <a:xfrm>
            <a:off x="176565" y="523174"/>
            <a:ext cx="247978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 descr="A circuit board&#10;&#10;Description automatically generated">
            <a:extLst>
              <a:ext uri="{FF2B5EF4-FFF2-40B4-BE49-F238E27FC236}">
                <a16:creationId xmlns:a16="http://schemas.microsoft.com/office/drawing/2014/main" id="{0187DD0C-E056-4C15-B909-186C35028B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498" y="2028289"/>
            <a:ext cx="1688274" cy="140071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5" name="Picture 14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5A1CF7FD-BA64-41BE-B422-2AD8678EA4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498" y="4597204"/>
            <a:ext cx="1771650" cy="14007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5B65D0-D0F6-4183-A3CC-0345A8A8EC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589202">
            <a:off x="1687837" y="2210406"/>
            <a:ext cx="1710122" cy="64273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5" name="Picture 24" descr="A circuit board&#10;&#10;Description automatically generated">
            <a:extLst>
              <a:ext uri="{FF2B5EF4-FFF2-40B4-BE49-F238E27FC236}">
                <a16:creationId xmlns:a16="http://schemas.microsoft.com/office/drawing/2014/main" id="{C0434721-4A8E-4C2D-A92F-573D3FAA39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484" y="4533699"/>
            <a:ext cx="2164903" cy="1315811"/>
          </a:xfrm>
          <a:prstGeom prst="rect">
            <a:avLst/>
          </a:prstGeom>
        </p:spPr>
      </p:pic>
      <p:pic>
        <p:nvPicPr>
          <p:cNvPr id="5" name="Picture 4" descr="A picture containing room, plate&#10;&#10;Description automatically generated">
            <a:extLst>
              <a:ext uri="{FF2B5EF4-FFF2-40B4-BE49-F238E27FC236}">
                <a16:creationId xmlns:a16="http://schemas.microsoft.com/office/drawing/2014/main" id="{D4E0A642-582B-40BD-AC88-E45D7B383D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759" y="2723011"/>
            <a:ext cx="1613241" cy="1613241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C39FF0EF-B3B6-4F2C-ADD2-5B3867AA9535}"/>
              </a:ext>
            </a:extLst>
          </p:cNvPr>
          <p:cNvCxnSpPr>
            <a:cxnSpLocks/>
          </p:cNvCxnSpPr>
          <p:nvPr/>
        </p:nvCxnSpPr>
        <p:spPr>
          <a:xfrm>
            <a:off x="3361999" y="2033991"/>
            <a:ext cx="4471651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1F1EEBAF-867F-4319-AFC7-B1F5E0A62CA2}"/>
              </a:ext>
            </a:extLst>
          </p:cNvPr>
          <p:cNvSpPr/>
          <p:nvPr/>
        </p:nvSpPr>
        <p:spPr>
          <a:xfrm>
            <a:off x="2139993" y="1416173"/>
            <a:ext cx="65691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8D739B6-2F76-4F7E-8662-8D02B05A3975}"/>
              </a:ext>
            </a:extLst>
          </p:cNvPr>
          <p:cNvSpPr/>
          <p:nvPr/>
        </p:nvSpPr>
        <p:spPr>
          <a:xfrm>
            <a:off x="8076225" y="1416173"/>
            <a:ext cx="574196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CPU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23EE56-1BAD-4230-97C2-86643174DC32}"/>
              </a:ext>
            </a:extLst>
          </p:cNvPr>
          <p:cNvSpPr/>
          <p:nvPr/>
        </p:nvSpPr>
        <p:spPr>
          <a:xfrm>
            <a:off x="7781561" y="4084697"/>
            <a:ext cx="1163524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drive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B698CB-22FD-4D41-868E-EE471B564995}"/>
              </a:ext>
            </a:extLst>
          </p:cNvPr>
          <p:cNvSpPr/>
          <p:nvPr/>
        </p:nvSpPr>
        <p:spPr>
          <a:xfrm>
            <a:off x="2139993" y="4084697"/>
            <a:ext cx="639919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637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C89998-826D-47DF-84C5-F97104F62CCC}"/>
              </a:ext>
            </a:extLst>
          </p:cNvPr>
          <p:cNvSpPr/>
          <p:nvPr/>
        </p:nvSpPr>
        <p:spPr>
          <a:xfrm>
            <a:off x="176565" y="523174"/>
            <a:ext cx="247978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 descr="A circuit board&#10;&#10;Description automatically generated">
            <a:extLst>
              <a:ext uri="{FF2B5EF4-FFF2-40B4-BE49-F238E27FC236}">
                <a16:creationId xmlns:a16="http://schemas.microsoft.com/office/drawing/2014/main" id="{0187DD0C-E056-4C15-B909-186C35028B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498" y="2028289"/>
            <a:ext cx="1688274" cy="140071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5" name="Picture 14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5A1CF7FD-BA64-41BE-B422-2AD8678EA4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498" y="4597204"/>
            <a:ext cx="1771650" cy="140071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5B65D0-D0F6-4183-A3CC-0345A8A8EC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589202">
            <a:off x="1687837" y="2210406"/>
            <a:ext cx="1710122" cy="642730"/>
          </a:xfrm>
          <a:prstGeom prst="rect">
            <a:avLst/>
          </a:prstGeom>
          <a:effectLst/>
        </p:spPr>
      </p:pic>
      <p:pic>
        <p:nvPicPr>
          <p:cNvPr id="25" name="Picture 24" descr="A circuit board&#10;&#10;Description automatically generated">
            <a:extLst>
              <a:ext uri="{FF2B5EF4-FFF2-40B4-BE49-F238E27FC236}">
                <a16:creationId xmlns:a16="http://schemas.microsoft.com/office/drawing/2014/main" id="{C0434721-4A8E-4C2D-A92F-573D3FAA39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484" y="4533699"/>
            <a:ext cx="2164903" cy="131581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Picture 4" descr="A picture containing room, plate&#10;&#10;Description automatically generated">
            <a:extLst>
              <a:ext uri="{FF2B5EF4-FFF2-40B4-BE49-F238E27FC236}">
                <a16:creationId xmlns:a16="http://schemas.microsoft.com/office/drawing/2014/main" id="{D4E0A642-582B-40BD-AC88-E45D7B383D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759" y="2723011"/>
            <a:ext cx="1613241" cy="1613241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C39FF0EF-B3B6-4F2C-ADD2-5B3867AA9535}"/>
              </a:ext>
            </a:extLst>
          </p:cNvPr>
          <p:cNvCxnSpPr>
            <a:cxnSpLocks/>
          </p:cNvCxnSpPr>
          <p:nvPr/>
        </p:nvCxnSpPr>
        <p:spPr>
          <a:xfrm flipV="1">
            <a:off x="3739096" y="3271817"/>
            <a:ext cx="4303892" cy="2102532"/>
          </a:xfrm>
          <a:prstGeom prst="straightConnector1">
            <a:avLst/>
          </a:prstGeom>
          <a:ln w="381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B780D2B-017B-4D6D-A1F1-675E2D76A07E}"/>
              </a:ext>
            </a:extLst>
          </p:cNvPr>
          <p:cNvCxnSpPr>
            <a:cxnSpLocks/>
          </p:cNvCxnSpPr>
          <p:nvPr/>
        </p:nvCxnSpPr>
        <p:spPr>
          <a:xfrm flipV="1">
            <a:off x="8997174" y="3023118"/>
            <a:ext cx="0" cy="1572674"/>
          </a:xfrm>
          <a:prstGeom prst="straightConnector1">
            <a:avLst/>
          </a:prstGeom>
          <a:ln w="381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EF312E6D-39D6-43B7-A4DB-42215E1817CD}"/>
              </a:ext>
            </a:extLst>
          </p:cNvPr>
          <p:cNvSpPr/>
          <p:nvPr/>
        </p:nvSpPr>
        <p:spPr>
          <a:xfrm>
            <a:off x="2139993" y="1416173"/>
            <a:ext cx="65691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D70D2B8-79FF-4B8D-8FA9-051A93D73CDF}"/>
              </a:ext>
            </a:extLst>
          </p:cNvPr>
          <p:cNvSpPr/>
          <p:nvPr/>
        </p:nvSpPr>
        <p:spPr>
          <a:xfrm>
            <a:off x="8076225" y="1416173"/>
            <a:ext cx="574196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CPU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E12983-B027-4C68-8CC9-F951BD601352}"/>
              </a:ext>
            </a:extLst>
          </p:cNvPr>
          <p:cNvSpPr/>
          <p:nvPr/>
        </p:nvSpPr>
        <p:spPr>
          <a:xfrm>
            <a:off x="7781561" y="4084697"/>
            <a:ext cx="1163524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drive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10CB82-6D5F-4A72-A7DC-866664DA580C}"/>
              </a:ext>
            </a:extLst>
          </p:cNvPr>
          <p:cNvSpPr/>
          <p:nvPr/>
        </p:nvSpPr>
        <p:spPr>
          <a:xfrm>
            <a:off x="2139993" y="4084697"/>
            <a:ext cx="639919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726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C89998-826D-47DF-84C5-F97104F62CCC}"/>
              </a:ext>
            </a:extLst>
          </p:cNvPr>
          <p:cNvSpPr/>
          <p:nvPr/>
        </p:nvSpPr>
        <p:spPr>
          <a:xfrm>
            <a:off x="176565" y="523174"/>
            <a:ext cx="247978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 descr="A circuit board&#10;&#10;Description automatically generated">
            <a:extLst>
              <a:ext uri="{FF2B5EF4-FFF2-40B4-BE49-F238E27FC236}">
                <a16:creationId xmlns:a16="http://schemas.microsoft.com/office/drawing/2014/main" id="{0187DD0C-E056-4C15-B909-186C35028B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498" y="2028289"/>
            <a:ext cx="1688274" cy="1400711"/>
          </a:xfrm>
          <a:prstGeom prst="rect">
            <a:avLst/>
          </a:prstGeom>
          <a:effectLst/>
        </p:spPr>
      </p:pic>
      <p:pic>
        <p:nvPicPr>
          <p:cNvPr id="15" name="Picture 14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5A1CF7FD-BA64-41BE-B422-2AD8678EA4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498" y="4597204"/>
            <a:ext cx="1771650" cy="140071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5B65D0-D0F6-4183-A3CC-0345A8A8ECB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9589202">
            <a:off x="1687837" y="2210406"/>
            <a:ext cx="1710122" cy="642730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EBBD0106-CB48-4FC7-A510-3812213E0AC5}"/>
              </a:ext>
            </a:extLst>
          </p:cNvPr>
          <p:cNvSpPr/>
          <p:nvPr/>
        </p:nvSpPr>
        <p:spPr>
          <a:xfrm>
            <a:off x="2139993" y="1416173"/>
            <a:ext cx="65691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EFF2237-3FE1-479C-B648-E002427B41F8}"/>
              </a:ext>
            </a:extLst>
          </p:cNvPr>
          <p:cNvSpPr/>
          <p:nvPr/>
        </p:nvSpPr>
        <p:spPr>
          <a:xfrm>
            <a:off x="8076225" y="1416173"/>
            <a:ext cx="574196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CPU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DE8187E-9C7D-4C70-A2D9-6E987E522EB5}"/>
              </a:ext>
            </a:extLst>
          </p:cNvPr>
          <p:cNvSpPr/>
          <p:nvPr/>
        </p:nvSpPr>
        <p:spPr>
          <a:xfrm>
            <a:off x="7781561" y="4084697"/>
            <a:ext cx="1163524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drive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5" name="Picture 24" descr="A circuit board&#10;&#10;Description automatically generated">
            <a:extLst>
              <a:ext uri="{FF2B5EF4-FFF2-40B4-BE49-F238E27FC236}">
                <a16:creationId xmlns:a16="http://schemas.microsoft.com/office/drawing/2014/main" id="{C0434721-4A8E-4C2D-A92F-573D3FAA39C6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484" y="4533699"/>
            <a:ext cx="2164903" cy="1315811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B594E4EA-5837-4463-9FC4-E11CE7DCB765}"/>
              </a:ext>
            </a:extLst>
          </p:cNvPr>
          <p:cNvSpPr/>
          <p:nvPr/>
        </p:nvSpPr>
        <p:spPr>
          <a:xfrm>
            <a:off x="2139993" y="4084697"/>
            <a:ext cx="639919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picture containing room, plate&#10;&#10;Description automatically generated">
            <a:extLst>
              <a:ext uri="{FF2B5EF4-FFF2-40B4-BE49-F238E27FC236}">
                <a16:creationId xmlns:a16="http://schemas.microsoft.com/office/drawing/2014/main" id="{D4E0A642-582B-40BD-AC88-E45D7B383DC0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759" y="2723011"/>
            <a:ext cx="1613241" cy="161324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015EF37-4513-41D1-B640-86F2D7027042}"/>
              </a:ext>
            </a:extLst>
          </p:cNvPr>
          <p:cNvSpPr/>
          <p:nvPr/>
        </p:nvSpPr>
        <p:spPr>
          <a:xfrm>
            <a:off x="2535619" y="2938211"/>
            <a:ext cx="1131284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Read-only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E7BE3D0-BC61-4F59-AE46-2AAA7DF4854D}"/>
              </a:ext>
            </a:extLst>
          </p:cNvPr>
          <p:cNvSpPr/>
          <p:nvPr/>
        </p:nvSpPr>
        <p:spPr>
          <a:xfrm>
            <a:off x="9585750" y="5339537"/>
            <a:ext cx="1999978" cy="774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Non-volatile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Read-and-write</a:t>
            </a:r>
            <a:endParaRPr lang="en-GB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2F8EF5-C08F-4C19-B9DF-1FA210369F04}"/>
              </a:ext>
            </a:extLst>
          </p:cNvPr>
          <p:cNvSpPr/>
          <p:nvPr/>
        </p:nvSpPr>
        <p:spPr>
          <a:xfrm>
            <a:off x="3787467" y="5539014"/>
            <a:ext cx="927036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Volatile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3906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344789" y="1848540"/>
            <a:ext cx="113985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storage is required because ROM is read-only and RAM is volatile. Secondary storage is used for: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Storage of programs and data when the computer is powered off.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Modifiable, semi-permanent storage of data.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Backing up or archiving data.</a:t>
            </a: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811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RVPSRJS5WCQE-1801518596-45142</_dlc_DocId>
    <_dlc_DocIdUrl xmlns="17a39593-945a-4813-81bf-1728cf9e5038">
      <Url>https://stpeterscatholicschool.sharepoint.com/sites/StaffShared/_layouts/15/DocIdRedir.aspx?ID=RVPSRJS5WCQE-1801518596-45142</Url>
      <Description>RVPSRJS5WCQE-1801518596-45142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DF003B8-069D-40C4-A9E5-8FD5A9063146}"/>
</file>

<file path=customXml/itemProps2.xml><?xml version="1.0" encoding="utf-8"?>
<ds:datastoreItem xmlns:ds="http://schemas.openxmlformats.org/officeDocument/2006/customXml" ds:itemID="{165D209B-4A04-4433-AA24-D1EEB570ADA9}"/>
</file>

<file path=customXml/itemProps3.xml><?xml version="1.0" encoding="utf-8"?>
<ds:datastoreItem xmlns:ds="http://schemas.openxmlformats.org/officeDocument/2006/customXml" ds:itemID="{2A95950B-F73C-49C6-8486-EF96CCF2C57B}"/>
</file>

<file path=customXml/itemProps4.xml><?xml version="1.0" encoding="utf-8"?>
<ds:datastoreItem xmlns:ds="http://schemas.openxmlformats.org/officeDocument/2006/customXml" ds:itemID="{A84CE640-6432-4FE0-B521-890641ECD3BB}"/>
</file>

<file path=docProps/app.xml><?xml version="1.0" encoding="utf-8"?>
<Properties xmlns="http://schemas.openxmlformats.org/officeDocument/2006/extended-properties" xmlns:vt="http://schemas.openxmlformats.org/officeDocument/2006/docPropsVTypes">
  <TotalTime>2923</TotalTime>
  <Words>162</Words>
  <Application>Microsoft Macintosh PowerPoint</Application>
  <PresentationFormat>Widescreen</PresentationFormat>
  <Paragraphs>45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31</cp:revision>
  <dcterms:created xsi:type="dcterms:W3CDTF">2019-10-14T15:21:06Z</dcterms:created>
  <dcterms:modified xsi:type="dcterms:W3CDTF">2021-02-24T17:02:15Z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a71a5302-f437-4cdf-85db-e3c53bb35a6a</vt:lpwstr>
  </property>
  <property fmtid="{D5CDD505-2E9C-101B-9397-08002B2CF9AE}" pid="4" name="MediaServiceImageTags">
    <vt:lpwstr/>
  </property>
</Properties>
</file>