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5"/>
  </p:sldMasterIdLst>
  <p:notesMasterIdLst>
    <p:notesMasterId r:id="rId8"/>
  </p:notesMasterIdLst>
  <p:sldIdLst>
    <p:sldId id="257" r:id="rId6"/>
    <p:sldId id="258" r:id="rId7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39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1242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theme" Target="theme/theme1.xml"/><Relationship Id="rId5" Type="http://schemas.openxmlformats.org/officeDocument/2006/relationships/slideMaster" Target="slideMasters/slideMaster1.xml"/><Relationship Id="rId10" Type="http://schemas.openxmlformats.org/officeDocument/2006/relationships/viewProps" Target="viewProps.xml"/><Relationship Id="rId4" Type="http://schemas.openxmlformats.org/officeDocument/2006/relationships/customXml" Target="../customXml/item4.xml"/><Relationship Id="rId9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ss S Hall" userId="b52f665b-ec4e-4b4c-991a-dfed447f5776" providerId="ADAL" clId="{93398BFF-2738-4F0B-98BE-D65D3C4A65C5}"/>
    <pc:docChg chg="modSld">
      <pc:chgData name="Miss S Hall" userId="b52f665b-ec4e-4b4c-991a-dfed447f5776" providerId="ADAL" clId="{93398BFF-2738-4F0B-98BE-D65D3C4A65C5}" dt="2024-10-01T16:09:22.602" v="40" actId="120"/>
      <pc:docMkLst>
        <pc:docMk/>
      </pc:docMkLst>
      <pc:sldChg chg="modSp mod">
        <pc:chgData name="Miss S Hall" userId="b52f665b-ec4e-4b4c-991a-dfed447f5776" providerId="ADAL" clId="{93398BFF-2738-4F0B-98BE-D65D3C4A65C5}" dt="2024-10-01T16:09:03.486" v="32" actId="1076"/>
        <pc:sldMkLst>
          <pc:docMk/>
          <pc:sldMk cId="820679584" sldId="257"/>
        </pc:sldMkLst>
        <pc:spChg chg="mod">
          <ac:chgData name="Miss S Hall" userId="b52f665b-ec4e-4b4c-991a-dfed447f5776" providerId="ADAL" clId="{93398BFF-2738-4F0B-98BE-D65D3C4A65C5}" dt="2024-10-01T16:08:29.521" v="3" actId="404"/>
          <ac:spMkLst>
            <pc:docMk/>
            <pc:sldMk cId="820679584" sldId="257"/>
            <ac:spMk id="17" creationId="{00000000-0000-0000-0000-000000000000}"/>
          </ac:spMkLst>
        </pc:spChg>
        <pc:spChg chg="mod">
          <ac:chgData name="Miss S Hall" userId="b52f665b-ec4e-4b4c-991a-dfed447f5776" providerId="ADAL" clId="{93398BFF-2738-4F0B-98BE-D65D3C4A65C5}" dt="2024-10-01T16:08:37.407" v="6" actId="1076"/>
          <ac:spMkLst>
            <pc:docMk/>
            <pc:sldMk cId="820679584" sldId="257"/>
            <ac:spMk id="26" creationId="{00000000-0000-0000-0000-000000000000}"/>
          </ac:spMkLst>
        </pc:spChg>
        <pc:spChg chg="mod">
          <ac:chgData name="Miss S Hall" userId="b52f665b-ec4e-4b4c-991a-dfed447f5776" providerId="ADAL" clId="{93398BFF-2738-4F0B-98BE-D65D3C4A65C5}" dt="2024-10-01T16:09:00.531" v="31" actId="20577"/>
          <ac:spMkLst>
            <pc:docMk/>
            <pc:sldMk cId="820679584" sldId="257"/>
            <ac:spMk id="34" creationId="{00000000-0000-0000-0000-000000000000}"/>
          </ac:spMkLst>
        </pc:spChg>
        <pc:spChg chg="mod">
          <ac:chgData name="Miss S Hall" userId="b52f665b-ec4e-4b4c-991a-dfed447f5776" providerId="ADAL" clId="{93398BFF-2738-4F0B-98BE-D65D3C4A65C5}" dt="2024-10-01T16:09:03.486" v="32" actId="1076"/>
          <ac:spMkLst>
            <pc:docMk/>
            <pc:sldMk cId="820679584" sldId="257"/>
            <ac:spMk id="35" creationId="{00000000-0000-0000-0000-000000000000}"/>
          </ac:spMkLst>
        </pc:spChg>
      </pc:sldChg>
      <pc:sldChg chg="modSp mod">
        <pc:chgData name="Miss S Hall" userId="b52f665b-ec4e-4b4c-991a-dfed447f5776" providerId="ADAL" clId="{93398BFF-2738-4F0B-98BE-D65D3C4A65C5}" dt="2024-10-01T16:09:22.602" v="40" actId="120"/>
        <pc:sldMkLst>
          <pc:docMk/>
          <pc:sldMk cId="1072027192" sldId="258"/>
        </pc:sldMkLst>
        <pc:spChg chg="mod">
          <ac:chgData name="Miss S Hall" userId="b52f665b-ec4e-4b4c-991a-dfed447f5776" providerId="ADAL" clId="{93398BFF-2738-4F0B-98BE-D65D3C4A65C5}" dt="2024-10-01T16:09:09.927" v="34" actId="404"/>
          <ac:spMkLst>
            <pc:docMk/>
            <pc:sldMk cId="1072027192" sldId="258"/>
            <ac:spMk id="2" creationId="{00000000-0000-0000-0000-000000000000}"/>
          </ac:spMkLst>
        </pc:spChg>
        <pc:spChg chg="mod">
          <ac:chgData name="Miss S Hall" userId="b52f665b-ec4e-4b4c-991a-dfed447f5776" providerId="ADAL" clId="{93398BFF-2738-4F0B-98BE-D65D3C4A65C5}" dt="2024-10-01T16:09:15.553" v="37" actId="404"/>
          <ac:spMkLst>
            <pc:docMk/>
            <pc:sldMk cId="1072027192" sldId="258"/>
            <ac:spMk id="4" creationId="{00000000-0000-0000-0000-000000000000}"/>
          </ac:spMkLst>
        </pc:spChg>
        <pc:spChg chg="mod">
          <ac:chgData name="Miss S Hall" userId="b52f665b-ec4e-4b4c-991a-dfed447f5776" providerId="ADAL" clId="{93398BFF-2738-4F0B-98BE-D65D3C4A65C5}" dt="2024-10-01T16:09:22.602" v="40" actId="120"/>
          <ac:spMkLst>
            <pc:docMk/>
            <pc:sldMk cId="1072027192" sldId="258"/>
            <ac:spMk id="5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57A71D-6C18-46BE-84FC-25DFC8700205}" type="datetimeFigureOut">
              <a:rPr lang="en-GB" smtClean="0"/>
              <a:t>01/10/2024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3B43A5-DFD7-44AB-8F67-A538C261FD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62286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01F3AA79-9A04-4790-BBAE-B6A5E191AD1B}" type="slidenum">
              <a:rPr lang="en-GB" altLang="en-US">
                <a:solidFill>
                  <a:prstClr val="black"/>
                </a:solidFill>
              </a:rPr>
              <a:pPr eaLnBrk="1" hangingPunct="1"/>
              <a:t>1</a:t>
            </a:fld>
            <a:endParaRPr lang="en-GB" altLang="en-US">
              <a:solidFill>
                <a:prstClr val="black"/>
              </a:solidFill>
            </a:endParaRPr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365623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881FA-EA97-471F-8D8D-73566A46ABE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01/10/2024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D4747-0DC7-458A-87D3-73D0A0A275F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99719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881FA-EA97-471F-8D8D-73566A46ABE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01/10/2024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D4747-0DC7-458A-87D3-73D0A0A275F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53188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881FA-EA97-471F-8D8D-73566A46ABE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01/10/2024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D4747-0DC7-458A-87D3-73D0A0A275F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74974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881FA-EA97-471F-8D8D-73566A46ABE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01/10/2024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D4747-0DC7-458A-87D3-73D0A0A275F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54042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881FA-EA97-471F-8D8D-73566A46ABE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01/10/2024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D4747-0DC7-458A-87D3-73D0A0A275F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61540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881FA-EA97-471F-8D8D-73566A46ABE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01/10/2024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D4747-0DC7-458A-87D3-73D0A0A275F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6961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881FA-EA97-471F-8D8D-73566A46ABE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01/10/2024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D4747-0DC7-458A-87D3-73D0A0A275F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89223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881FA-EA97-471F-8D8D-73566A46ABE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01/10/2024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D4747-0DC7-458A-87D3-73D0A0A275F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89064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881FA-EA97-471F-8D8D-73566A46ABE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01/10/2024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D4747-0DC7-458A-87D3-73D0A0A275F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63732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881FA-EA97-471F-8D8D-73566A46ABE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01/10/2024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D4747-0DC7-458A-87D3-73D0A0A275F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52867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881FA-EA97-471F-8D8D-73566A46ABE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01/10/2024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D4747-0DC7-458A-87D3-73D0A0A275F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28271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5881FA-EA97-471F-8D8D-73566A46ABE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01/10/2024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8D4747-0DC7-458A-87D3-73D0A0A275F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56825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WordArt 2"/>
          <p:cNvSpPr>
            <a:spLocks noChangeArrowheads="1" noChangeShapeType="1" noTextEdit="1"/>
          </p:cNvSpPr>
          <p:nvPr/>
        </p:nvSpPr>
        <p:spPr bwMode="auto">
          <a:xfrm>
            <a:off x="685800" y="1295400"/>
            <a:ext cx="7772400" cy="838200"/>
          </a:xfrm>
          <a:prstGeom prst="rect">
            <a:avLst/>
          </a:prstGeom>
        </p:spPr>
        <p:txBody>
          <a:bodyPr wrap="none" fromWordArt="1">
            <a:prstTxWarp prst="textCascadeDown">
              <a:avLst>
                <a:gd name="adj" fmla="val 44444"/>
              </a:avLst>
            </a:prstTxWarp>
            <a:scene3d>
              <a:camera prst="legacyPerspectiveFront">
                <a:rot lat="20519997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en-GB" sz="36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3366FF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Fat"/>
              </a:rPr>
              <a:t>Task</a:t>
            </a:r>
          </a:p>
        </p:txBody>
      </p:sp>
      <p:pic>
        <p:nvPicPr>
          <p:cNvPr id="7066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44" t="16667" r="14844" b="12500"/>
          <a:stretch>
            <a:fillRect/>
          </a:stretch>
        </p:blipFill>
        <p:spPr bwMode="auto">
          <a:xfrm>
            <a:off x="0" y="68013"/>
            <a:ext cx="9073654" cy="6754561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</p:spPr>
      </p:pic>
      <p:sp>
        <p:nvSpPr>
          <p:cNvPr id="3" name="Rectangle 2"/>
          <p:cNvSpPr/>
          <p:nvPr/>
        </p:nvSpPr>
        <p:spPr>
          <a:xfrm>
            <a:off x="57152" y="2820972"/>
            <a:ext cx="2292287" cy="118627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6749554" y="2809322"/>
            <a:ext cx="2324100" cy="120015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2286000" y="2265569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4000" b="1" dirty="0">
                <a:latin typeface="Comic Sans MS" panose="030F0702030302020204" pitchFamily="66" charset="0"/>
              </a:rPr>
              <a:t>Nuclear family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91970" y="146363"/>
            <a:ext cx="37174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u="sng" dirty="0">
                <a:latin typeface="Comic Sans MS" panose="030F0702030302020204" pitchFamily="66" charset="0"/>
              </a:rPr>
              <a:t>Sexual function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4724640" y="68014"/>
            <a:ext cx="193009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1600" b="1" u="sng" dirty="0"/>
          </a:p>
        </p:txBody>
      </p:sp>
      <p:sp>
        <p:nvSpPr>
          <p:cNvPr id="26" name="TextBox 25"/>
          <p:cNvSpPr txBox="1"/>
          <p:nvPr/>
        </p:nvSpPr>
        <p:spPr>
          <a:xfrm>
            <a:off x="5116610" y="187607"/>
            <a:ext cx="37174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u="sng" dirty="0">
                <a:latin typeface="Comic Sans MS" panose="030F0702030302020204" pitchFamily="66" charset="0"/>
              </a:rPr>
              <a:t>Economic function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433871" y="6268423"/>
            <a:ext cx="37174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u="sng" dirty="0">
                <a:latin typeface="Comic Sans MS" panose="030F0702030302020204" pitchFamily="66" charset="0"/>
              </a:rPr>
              <a:t>Reproduction function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4985341" y="6268423"/>
            <a:ext cx="37174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u="sng" dirty="0">
                <a:latin typeface="Comic Sans MS" panose="030F0702030302020204" pitchFamily="66" charset="0"/>
              </a:rPr>
              <a:t>Education function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2635189" y="2931050"/>
            <a:ext cx="400049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u="sng" dirty="0">
                <a:latin typeface="Comic Sans MS" panose="030F0702030302020204" pitchFamily="66" charset="0"/>
              </a:rPr>
              <a:t>Functionalist view: George Murdock</a:t>
            </a:r>
          </a:p>
          <a:p>
            <a:pPr algn="ctr"/>
            <a:endParaRPr lang="en-GB" sz="2400" b="1" u="sng" dirty="0">
              <a:latin typeface="Comic Sans MS" panose="030F0702030302020204" pitchFamily="66" charset="0"/>
            </a:endParaRPr>
          </a:p>
          <a:p>
            <a:pPr algn="ctr"/>
            <a:r>
              <a:rPr lang="en-GB" sz="2400" b="1" dirty="0">
                <a:latin typeface="Comic Sans MS" panose="030F0702030302020204" pitchFamily="66" charset="0"/>
              </a:rPr>
              <a:t>FOUR KEY FUNCTIONS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20412" y="2824824"/>
            <a:ext cx="1582384" cy="110155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1970" y="2858619"/>
            <a:ext cx="1582384" cy="1101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0679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0658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0658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06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0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5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8022" y="1"/>
            <a:ext cx="8229600" cy="510746"/>
          </a:xfrm>
        </p:spPr>
        <p:txBody>
          <a:bodyPr>
            <a:noAutofit/>
          </a:bodyPr>
          <a:lstStyle/>
          <a:p>
            <a:r>
              <a:rPr lang="en-GB" sz="2800" b="1" u="sng" dirty="0">
                <a:latin typeface="Comic Sans MS" panose="030F0702030302020204" pitchFamily="66" charset="0"/>
              </a:rPr>
              <a:t>Functionalism: Nuclear family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21866" y="603398"/>
            <a:ext cx="3551064" cy="6063198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b="1" u="sng" dirty="0">
                <a:latin typeface="Comic Sans MS" panose="030F0702030302020204" pitchFamily="66" charset="0"/>
              </a:rPr>
              <a:t>Parsons- two important functions:</a:t>
            </a:r>
          </a:p>
          <a:p>
            <a:pPr algn="ctr"/>
            <a:endParaRPr lang="en-GB" sz="1400" dirty="0">
              <a:latin typeface="Comic Sans MS" panose="030F0702030302020204" pitchFamily="66" charset="0"/>
            </a:endParaRPr>
          </a:p>
          <a:p>
            <a:r>
              <a:rPr lang="en-GB" dirty="0"/>
              <a:t>1)</a:t>
            </a:r>
          </a:p>
          <a:p>
            <a:pPr algn="ctr"/>
            <a:endParaRPr lang="en-GB" dirty="0"/>
          </a:p>
          <a:p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r>
              <a:rPr lang="en-GB" dirty="0"/>
              <a:t>2) 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3990353" y="603398"/>
            <a:ext cx="4997128" cy="4247317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b="1" u="sng" dirty="0">
                <a:latin typeface="Comic Sans MS" panose="030F0702030302020204" pitchFamily="66" charset="0"/>
              </a:rPr>
              <a:t>Challenges of this view</a:t>
            </a:r>
            <a:r>
              <a:rPr lang="en-GB" b="1" u="sng" dirty="0"/>
              <a:t>: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28520" y="4959344"/>
            <a:ext cx="3489576" cy="1830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2027192"/>
      </p:ext>
    </p:extLst>
  </p:cSld>
  <p:clrMapOvr>
    <a:masterClrMapping/>
  </p:clrMapOvr>
</p:sld>
</file>

<file path=ppt/theme/theme1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6E48DBC62A6234890FA44E21FEFD18E" ma:contentTypeVersion="16" ma:contentTypeDescription="Create a new document." ma:contentTypeScope="" ma:versionID="ed0047b2569e68cbb7c24ef5cd54ee72">
  <xsd:schema xmlns:xsd="http://www.w3.org/2001/XMLSchema" xmlns:xs="http://www.w3.org/2001/XMLSchema" xmlns:p="http://schemas.microsoft.com/office/2006/metadata/properties" xmlns:ns2="17a39593-945a-4813-81bf-1728cf9e5038" xmlns:ns3="a8d2b040-4d60-4b73-8960-49102152ab97" targetNamespace="http://schemas.microsoft.com/office/2006/metadata/properties" ma:root="true" ma:fieldsID="45f6a08060ee712bdb0ede862e765445" ns2:_="" ns3:_="">
    <xsd:import namespace="17a39593-945a-4813-81bf-1728cf9e5038"/>
    <xsd:import namespace="a8d2b040-4d60-4b73-8960-49102152ab97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LengthInSeconds" minOccurs="0"/>
                <xsd:element ref="ns2:SharedWithUsers" minOccurs="0"/>
                <xsd:element ref="ns2:SharedWithDetails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ObjectDetectorVersions" minOccurs="0"/>
                <xsd:element ref="ns3:MediaServiceLocation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a39593-945a-4813-81bf-1728cf9e5038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688134c3-9042-4ed1-9150-e44c04b7ebed}" ma:internalName="TaxCatchAll" ma:showField="CatchAllData" ma:web="17a39593-945a-4813-81bf-1728cf9e503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8d2b040-4d60-4b73-8960-49102152ab9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28e4871e-025b-480f-a459-6cd1366bb89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24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17a39593-945a-4813-81bf-1728cf9e5038">RVPSRJS5WCQE-1801518596-45577</_dlc_DocId>
    <_dlc_DocIdUrl xmlns="17a39593-945a-4813-81bf-1728cf9e5038">
      <Url>https://stpeterscatholicschool.sharepoint.com/sites/StaffShared/_layouts/15/DocIdRedir.aspx?ID=RVPSRJS5WCQE-1801518596-45577</Url>
      <Description>RVPSRJS5WCQE-1801518596-45577</Description>
    </_dlc_DocIdUrl>
    <lcf76f155ced4ddcb4097134ff3c332f xmlns="a8d2b040-4d60-4b73-8960-49102152ab97">
      <Terms xmlns="http://schemas.microsoft.com/office/infopath/2007/PartnerControls"/>
    </lcf76f155ced4ddcb4097134ff3c332f>
    <TaxCatchAll xmlns="17a39593-945a-4813-81bf-1728cf9e5038" xsi:nil="true"/>
  </documentManagement>
</p:properties>
</file>

<file path=customXml/itemProps1.xml><?xml version="1.0" encoding="utf-8"?>
<ds:datastoreItem xmlns:ds="http://schemas.openxmlformats.org/officeDocument/2006/customXml" ds:itemID="{E6520EFD-4708-415A-80C6-474033B2603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D7FE544-F226-48F6-9685-08F34DA427F3}">
  <ds:schemaRefs>
    <ds:schemaRef ds:uri="http://schemas.microsoft.com/sharepoint/events"/>
  </ds:schemaRefs>
</ds:datastoreItem>
</file>

<file path=customXml/itemProps3.xml><?xml version="1.0" encoding="utf-8"?>
<ds:datastoreItem xmlns:ds="http://schemas.openxmlformats.org/officeDocument/2006/customXml" ds:itemID="{0AAF86D5-D047-4F37-81A5-CFB778D1F7EE}"/>
</file>

<file path=customXml/itemProps4.xml><?xml version="1.0" encoding="utf-8"?>
<ds:datastoreItem xmlns:ds="http://schemas.openxmlformats.org/officeDocument/2006/customXml" ds:itemID="{8BACC39C-3246-4ED1-AB03-989BCF6F65E7}">
  <ds:schemaRefs>
    <ds:schemaRef ds:uri="http://schemas.microsoft.com/office/2006/metadata/properties"/>
    <ds:schemaRef ds:uri="http://purl.org/dc/terms/"/>
    <ds:schemaRef ds:uri="http://purl.org/dc/elements/1.1/"/>
    <ds:schemaRef ds:uri="http://www.w3.org/XML/1998/namespace"/>
    <ds:schemaRef ds:uri="http://purl.org/dc/dcmitype/"/>
    <ds:schemaRef ds:uri="http://schemas.microsoft.com/office/2006/documentManagement/types"/>
    <ds:schemaRef ds:uri="http://schemas.openxmlformats.org/package/2006/metadata/core-properties"/>
    <ds:schemaRef ds:uri="http://schemas.microsoft.com/office/infopath/2007/PartnerControls"/>
    <ds:schemaRef ds:uri="9e683f99-5220-42b6-ba8a-178dcd410c3b"/>
    <ds:schemaRef ds:uri="b718aa60-7cf0-45e3-8d89-7c676556ebc7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118</TotalTime>
  <Words>38</Words>
  <Application>Microsoft Office PowerPoint</Application>
  <PresentationFormat>On-screen Show (4:3)</PresentationFormat>
  <Paragraphs>44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Comic Sans MS</vt:lpstr>
      <vt:lpstr>Fat</vt:lpstr>
      <vt:lpstr>3_Office Theme</vt:lpstr>
      <vt:lpstr>PowerPoint Presentation</vt:lpstr>
      <vt:lpstr>Functionalism: Nuclear family</vt:lpstr>
    </vt:vector>
  </TitlesOfParts>
  <Company>St Peters Catholic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halls</dc:creator>
  <cp:lastModifiedBy>Miss S Hall</cp:lastModifiedBy>
  <cp:revision>14</cp:revision>
  <cp:lastPrinted>2015-10-21T15:28:29Z</cp:lastPrinted>
  <dcterms:created xsi:type="dcterms:W3CDTF">2014-11-10T10:37:58Z</dcterms:created>
  <dcterms:modified xsi:type="dcterms:W3CDTF">2024-10-01T16:09:33Z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0x01010056E48DBC62A6234890FA44E21FEFD18E</vt:lpwstr>
  </property>
  <property fmtid="{D5CDD505-2E9C-101B-9397-08002B2CF9AE}" pid="3" name="Order">
    <vt:r8>215000</vt:r8>
  </property>
  <property fmtid="{D5CDD505-2E9C-101B-9397-08002B2CF9AE}" pid="4" name="_dlc_DocIdItemGuid">
    <vt:lpwstr>1bc164c2-d24f-4fda-b749-9b436e64982e</vt:lpwstr>
  </property>
  <property fmtid="{D5CDD505-2E9C-101B-9397-08002B2CF9AE}" pid="5" name="MediaServiceImageTags">
    <vt:lpwstr/>
  </property>
</Properties>
</file>