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56" r:id="rId5"/>
    <p:sldId id="257" r:id="rId6"/>
    <p:sldId id="286" r:id="rId7"/>
    <p:sldId id="293" r:id="rId8"/>
    <p:sldId id="272" r:id="rId9"/>
    <p:sldId id="287" r:id="rId10"/>
    <p:sldId id="346" r:id="rId11"/>
    <p:sldId id="259" r:id="rId12"/>
    <p:sldId id="260" r:id="rId13"/>
    <p:sldId id="27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EC864E6-B603-473F-A882-A9B0054F61A2}" v="11" dt="2024-11-22T14:35:53.718"/>
    <p1510:client id="{62E1B0E8-803D-4885-BFE0-C550CA88B767}" v="37" dt="2024-11-21T14:58:18.638"/>
    <p1510:client id="{956FCE1C-CD2D-4644-9043-27AB2CFA9EFD}" v="16" dt="2024-11-22T11:49:08.3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7" d="100"/>
          <a:sy n="47" d="100"/>
        </p:scale>
        <p:origin x="1027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ustomXml" Target="../customXml/item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dia Slimani Mateos" userId="0506524a2a84075f" providerId="LiveId" clId="{5EC864E6-B603-473F-A882-A9B0054F61A2}"/>
    <pc:docChg chg="addSld delSld modSld">
      <pc:chgData name="Nadia Slimani Mateos" userId="0506524a2a84075f" providerId="LiveId" clId="{5EC864E6-B603-473F-A882-A9B0054F61A2}" dt="2024-11-22T14:35:53.718" v="15"/>
      <pc:docMkLst>
        <pc:docMk/>
      </pc:docMkLst>
      <pc:sldChg chg="modSp">
        <pc:chgData name="Nadia Slimani Mateos" userId="0506524a2a84075f" providerId="LiveId" clId="{5EC864E6-B603-473F-A882-A9B0054F61A2}" dt="2024-11-22T14:33:07.685" v="5" actId="20577"/>
        <pc:sldMkLst>
          <pc:docMk/>
          <pc:sldMk cId="3301785021" sldId="256"/>
        </pc:sldMkLst>
        <pc:spChg chg="mod">
          <ac:chgData name="Nadia Slimani Mateos" userId="0506524a2a84075f" providerId="LiveId" clId="{5EC864E6-B603-473F-A882-A9B0054F61A2}" dt="2024-11-22T14:33:07.685" v="5" actId="20577"/>
          <ac:spMkLst>
            <pc:docMk/>
            <pc:sldMk cId="3301785021" sldId="256"/>
            <ac:spMk id="3" creationId="{91E249F7-3EAB-A1D3-AFC0-316EB41EB0A1}"/>
          </ac:spMkLst>
        </pc:spChg>
      </pc:sldChg>
      <pc:sldChg chg="add">
        <pc:chgData name="Nadia Slimani Mateos" userId="0506524a2a84075f" providerId="LiveId" clId="{5EC864E6-B603-473F-A882-A9B0054F61A2}" dt="2024-11-22T14:34:48.637" v="13"/>
        <pc:sldMkLst>
          <pc:docMk/>
          <pc:sldMk cId="1814857865" sldId="272"/>
        </pc:sldMkLst>
      </pc:sldChg>
      <pc:sldChg chg="modSp mod">
        <pc:chgData name="Nadia Slimani Mateos" userId="0506524a2a84075f" providerId="LiveId" clId="{5EC864E6-B603-473F-A882-A9B0054F61A2}" dt="2024-11-22T14:33:34.289" v="11" actId="20577"/>
        <pc:sldMkLst>
          <pc:docMk/>
          <pc:sldMk cId="2923772322" sldId="273"/>
        </pc:sldMkLst>
        <pc:spChg chg="mod">
          <ac:chgData name="Nadia Slimani Mateos" userId="0506524a2a84075f" providerId="LiveId" clId="{5EC864E6-B603-473F-A882-A9B0054F61A2}" dt="2024-11-22T14:33:34.289" v="11" actId="20577"/>
          <ac:spMkLst>
            <pc:docMk/>
            <pc:sldMk cId="2923772322" sldId="273"/>
            <ac:spMk id="2" creationId="{69F5C24D-EA02-192F-AF8D-8F59221FD101}"/>
          </ac:spMkLst>
        </pc:spChg>
      </pc:sldChg>
      <pc:sldChg chg="del">
        <pc:chgData name="Nadia Slimani Mateos" userId="0506524a2a84075f" providerId="LiveId" clId="{5EC864E6-B603-473F-A882-A9B0054F61A2}" dt="2024-11-22T14:33:13.090" v="6" actId="47"/>
        <pc:sldMkLst>
          <pc:docMk/>
          <pc:sldMk cId="531628114" sldId="274"/>
        </pc:sldMkLst>
      </pc:sldChg>
      <pc:sldChg chg="add">
        <pc:chgData name="Nadia Slimani Mateos" userId="0506524a2a84075f" providerId="LiveId" clId="{5EC864E6-B603-473F-A882-A9B0054F61A2}" dt="2024-11-22T14:35:27.335" v="14"/>
        <pc:sldMkLst>
          <pc:docMk/>
          <pc:sldMk cId="2379468080" sldId="286"/>
        </pc:sldMkLst>
      </pc:sldChg>
      <pc:sldChg chg="add del">
        <pc:chgData name="Nadia Slimani Mateos" userId="0506524a2a84075f" providerId="LiveId" clId="{5EC864E6-B603-473F-A882-A9B0054F61A2}" dt="2024-11-22T14:34:22.792" v="12"/>
        <pc:sldMkLst>
          <pc:docMk/>
          <pc:sldMk cId="1594054766" sldId="287"/>
        </pc:sldMkLst>
      </pc:sldChg>
      <pc:sldChg chg="del">
        <pc:chgData name="Nadia Slimani Mateos" userId="0506524a2a84075f" providerId="LiveId" clId="{5EC864E6-B603-473F-A882-A9B0054F61A2}" dt="2024-11-22T14:33:14.034" v="8" actId="47"/>
        <pc:sldMkLst>
          <pc:docMk/>
          <pc:sldMk cId="3304670259" sldId="289"/>
        </pc:sldMkLst>
      </pc:sldChg>
      <pc:sldChg chg="add">
        <pc:chgData name="Nadia Slimani Mateos" userId="0506524a2a84075f" providerId="LiveId" clId="{5EC864E6-B603-473F-A882-A9B0054F61A2}" dt="2024-11-22T14:35:53.718" v="15"/>
        <pc:sldMkLst>
          <pc:docMk/>
          <pc:sldMk cId="3380534449" sldId="293"/>
        </pc:sldMkLst>
      </pc:sldChg>
      <pc:sldChg chg="del">
        <pc:chgData name="Nadia Slimani Mateos" userId="0506524a2a84075f" providerId="LiveId" clId="{5EC864E6-B603-473F-A882-A9B0054F61A2}" dt="2024-11-22T14:33:13.558" v="7" actId="47"/>
        <pc:sldMkLst>
          <pc:docMk/>
          <pc:sldMk cId="1660935368" sldId="29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837093-B795-4553-B199-575E374BA090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0BE48F-2903-46AE-BBE0-3E614A2849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4757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Mini whiteboard work focusing on the present tense column of verbs if time.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B60712-BA6B-431C-B437-5457FF8909E2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64483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8547FC-7C22-4204-A1EE-FE7CA2F0A26C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99535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Print this for students.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AA7BDD-D0D6-4CD4-8A5D-3B7664DD8EE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2084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292DC-680C-496E-A4A3-B52F85C3358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3945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BB6428-006D-B463-FC19-6D5EFEED6B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D3BF30-B16A-AEC5-6575-E635448C3D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6ED190-B7B4-63B1-0596-08C3AB412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F9A6F-AF89-45C6-8F46-B698FE0D9FF0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86BB33-E8F2-F004-9978-D8C0E1602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84BA4B-C390-D5AB-582F-C8D02D7A5A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3D79D-747A-4418-97BE-0F37C52EC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012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74382-AAFD-91A0-2299-D9D6288E7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56B85-BB9F-D5A3-8FBB-16D3C26CB8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69D394-BB79-14D0-F798-11141CC47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F9A6F-AF89-45C6-8F46-B698FE0D9FF0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4B10E8-AFE4-1119-413D-64AB07441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C38EF7-996E-0F4E-B389-B64E96D93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3D79D-747A-4418-97BE-0F37C52EC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340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AECF65-2395-535C-9E2F-DBBA1C2E1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E76804-5473-19A7-40DD-27E72A1DA4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B6D7D0-0507-2252-7D2D-040ED0332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F9A6F-AF89-45C6-8F46-B698FE0D9FF0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59415-EC6E-611D-C788-F6B05C6EC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DD31C0-FC26-8DD6-F7EF-F8685176D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3D79D-747A-4418-97BE-0F37C52EC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452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E461AE-19B7-7749-F0A6-B41DBC111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33C481-D2C6-84C1-3705-3AA9350D5D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B83060-14EE-32A7-A112-03E16B9F16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863AA2-8372-8366-2EA5-D70232270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F9A6F-AF89-45C6-8F46-B698FE0D9FF0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84611C-84E8-32F2-4870-943FCFA0F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D53200-B9EB-6122-AF37-2773DA322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3D79D-747A-4418-97BE-0F37C52EC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30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AC8DD-6B9C-65AC-1FF9-F790347351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7C4E39-AD52-2B58-6620-EFD8DB0D63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1A1FC0-619D-E3ED-B37A-6EDFD93B57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FFD0DD-1A33-C1EA-2586-A48148B97F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516BC9-CF16-9B51-73B6-76B401CFF4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BB48C5-6DA8-5D9E-E39B-CB7912165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F9A6F-AF89-45C6-8F46-B698FE0D9FF0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B3AED9-F005-4FB0-72E9-E2C7006BB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A92023-A68E-47E9-9BE2-800EDFCC2D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3D79D-747A-4418-97BE-0F37C52EC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931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9747D-B65E-07FA-DF0E-6762448EF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B5E5CB-FECE-B6FE-FADE-0B7463A9F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F9A6F-AF89-45C6-8F46-B698FE0D9FF0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5CD892-876A-11BF-82A1-4E712840A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0BA816-CDA1-76E0-7136-E39731666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3D79D-747A-4418-97BE-0F37C52EC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325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52504D-2AC7-3111-CAFC-8F0B636A7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F9A6F-AF89-45C6-8F46-B698FE0D9FF0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5B8233-187A-610A-A364-32186BB22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204D2E-D272-A35D-46CD-A392E76F1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3D79D-747A-4418-97BE-0F37C52EC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415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7FD2B-9879-9B28-142C-9E8A20B63E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B3C690-5BD6-57A9-A911-11F37A2D05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3FF62B-67A9-FF07-827A-D452DEB46D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28EEFF-3369-F3F2-A895-922D6AF8B9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F9A6F-AF89-45C6-8F46-B698FE0D9FF0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D11FF4-1035-5E6A-0DEF-E8613774C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23253C-1907-15F2-7490-7CE4F9159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3D79D-747A-4418-97BE-0F37C52EC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25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CBD274-D710-C382-698C-9589B8FE2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02C642-B323-6754-8CC3-005064E034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5B0439-1CB7-D52C-9023-92347D81C4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CD390D-D74D-B30B-624E-8EF234B4E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F9A6F-AF89-45C6-8F46-B698FE0D9FF0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C2E8C4-3894-B78A-5DC0-56D6DDBDA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4A5E01-A768-61B2-FD13-AB731EC89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3D79D-747A-4418-97BE-0F37C52EC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998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EEFB7-F0AD-5B39-F457-137E43054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27CDA9-3E86-E705-6F19-FC74819A94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678E6A-CB1C-2230-14C4-80CDCA07C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F9A6F-AF89-45C6-8F46-B698FE0D9FF0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04A8FB-8FD2-C9D3-2778-51B480F69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F22763-1B56-C973-01A6-50490D862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3D79D-747A-4418-97BE-0F37C52EC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385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7EC1D6C-26E6-0786-9FC9-64C6368B43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61EA26-45B6-1782-2137-5D58727C11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9E0E2E-B490-4B9F-9A8B-7AE46F153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F9A6F-AF89-45C6-8F46-B698FE0D9FF0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110913-4E74-B10A-C6EE-4764BEA4A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AD2FAD-73AF-9AA9-8CA1-BEF056F30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3D79D-747A-4418-97BE-0F37C52EC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413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F25082-F418-0349-8080-FA6B05942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D83881-4506-AEEF-8EF3-DF6231146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C0E64F-A302-DD41-E53D-9ED155D553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4F9A6F-AF89-45C6-8F46-B698FE0D9FF0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563882-45FA-22D0-9A0E-A72A9DDA77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081FED-7361-3CC5-81BE-2129E36E23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A3D79D-747A-4418-97BE-0F37C52ECA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429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quizizz.com/admin/quiz/6740958a9e4091577ee7038f?aiQuizGen=true&amp;aiQuizPublished=true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7" name="Rectangle 1046">
            <a:extLst>
              <a:ext uri="{FF2B5EF4-FFF2-40B4-BE49-F238E27FC236}">
                <a16:creationId xmlns:a16="http://schemas.microsoft.com/office/drawing/2014/main" id="{C93D702E-F4E0-47FC-A74C-ECD9647A81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3A77AF-AC14-852C-8076-B02BC6FE5A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851974"/>
            <a:ext cx="9144000" cy="1152663"/>
          </a:xfrm>
        </p:spPr>
        <p:txBody>
          <a:bodyPr>
            <a:normAutofit/>
          </a:bodyPr>
          <a:lstStyle/>
          <a:p>
            <a:r>
              <a:rPr lang="en-GB" sz="4400" dirty="0"/>
              <a:t>Unit 1 test for Y9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E249F7-3EAB-A1D3-AFC0-316EB41EB0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071718"/>
            <a:ext cx="9144000" cy="646785"/>
          </a:xfrm>
        </p:spPr>
        <p:txBody>
          <a:bodyPr>
            <a:normAutofit/>
          </a:bodyPr>
          <a:lstStyle/>
          <a:p>
            <a:r>
              <a:rPr lang="en-GB" dirty="0"/>
              <a:t>French</a:t>
            </a:r>
          </a:p>
        </p:txBody>
      </p:sp>
      <p:pic>
        <p:nvPicPr>
          <p:cNvPr id="4" name="Picture 3" descr="A building with a tree in front of it&#10;&#10;Description automatically generated">
            <a:extLst>
              <a:ext uri="{FF2B5EF4-FFF2-40B4-BE49-F238E27FC236}">
                <a16:creationId xmlns:a16="http://schemas.microsoft.com/office/drawing/2014/main" id="{AEE8196B-FB6D-170A-C354-245D7071201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924" r="1" b="6925"/>
          <a:stretch/>
        </p:blipFill>
        <p:spPr>
          <a:xfrm>
            <a:off x="838201" y="10"/>
            <a:ext cx="10484412" cy="3811394"/>
          </a:xfrm>
          <a:custGeom>
            <a:avLst/>
            <a:gdLst/>
            <a:ahLst/>
            <a:cxnLst/>
            <a:rect l="l" t="t" r="r" b="b"/>
            <a:pathLst>
              <a:path w="10484412" h="3811404">
                <a:moveTo>
                  <a:pt x="0" y="3811403"/>
                </a:moveTo>
                <a:lnTo>
                  <a:pt x="10484412" y="3811403"/>
                </a:lnTo>
                <a:lnTo>
                  <a:pt x="10484412" y="3811404"/>
                </a:lnTo>
                <a:lnTo>
                  <a:pt x="0" y="3811404"/>
                </a:lnTo>
                <a:close/>
                <a:moveTo>
                  <a:pt x="181717" y="0"/>
                </a:moveTo>
                <a:lnTo>
                  <a:pt x="10224015" y="0"/>
                </a:lnTo>
                <a:cubicBezTo>
                  <a:pt x="10261561" y="45054"/>
                  <a:pt x="10301611" y="85103"/>
                  <a:pt x="10369193" y="110134"/>
                </a:cubicBezTo>
                <a:cubicBezTo>
                  <a:pt x="10321635" y="167704"/>
                  <a:pt x="10236530" y="182722"/>
                  <a:pt x="10173954" y="222771"/>
                </a:cubicBezTo>
                <a:cubicBezTo>
                  <a:pt x="10168948" y="255310"/>
                  <a:pt x="10269071" y="245298"/>
                  <a:pt x="10241537" y="317887"/>
                </a:cubicBezTo>
                <a:cubicBezTo>
                  <a:pt x="10206494" y="418008"/>
                  <a:pt x="10241537" y="528142"/>
                  <a:pt x="10071328" y="573196"/>
                </a:cubicBezTo>
                <a:cubicBezTo>
                  <a:pt x="10023770" y="668312"/>
                  <a:pt x="10008751" y="820997"/>
                  <a:pt x="10113880" y="913610"/>
                </a:cubicBezTo>
                <a:cubicBezTo>
                  <a:pt x="10271573" y="1048774"/>
                  <a:pt x="10244040" y="1138885"/>
                  <a:pt x="10036285" y="1216478"/>
                </a:cubicBezTo>
                <a:cubicBezTo>
                  <a:pt x="10011255" y="1226491"/>
                  <a:pt x="9978715" y="1231497"/>
                  <a:pt x="9966200" y="1256528"/>
                </a:cubicBezTo>
                <a:cubicBezTo>
                  <a:pt x="9986224" y="1289067"/>
                  <a:pt x="10031280" y="1281557"/>
                  <a:pt x="10063819" y="1289067"/>
                </a:cubicBezTo>
                <a:cubicBezTo>
                  <a:pt x="10211500" y="1324110"/>
                  <a:pt x="10214003" y="1324110"/>
                  <a:pt x="10176457" y="1441752"/>
                </a:cubicBezTo>
                <a:cubicBezTo>
                  <a:pt x="10163942" y="1476795"/>
                  <a:pt x="10188972" y="1491813"/>
                  <a:pt x="10211500" y="1511838"/>
                </a:cubicBezTo>
                <a:cubicBezTo>
                  <a:pt x="10296604" y="1591936"/>
                  <a:pt x="10296604" y="1594439"/>
                  <a:pt x="10206494" y="1664523"/>
                </a:cubicBezTo>
                <a:cubicBezTo>
                  <a:pt x="10181463" y="1684547"/>
                  <a:pt x="10163942" y="1704572"/>
                  <a:pt x="10151426" y="1732106"/>
                </a:cubicBezTo>
                <a:cubicBezTo>
                  <a:pt x="10128899" y="1782166"/>
                  <a:pt x="10128899" y="1822216"/>
                  <a:pt x="10208996" y="1847246"/>
                </a:cubicBezTo>
                <a:cubicBezTo>
                  <a:pt x="10266568" y="1864767"/>
                  <a:pt x="10296604" y="1884791"/>
                  <a:pt x="10299107" y="1939858"/>
                </a:cubicBezTo>
                <a:cubicBezTo>
                  <a:pt x="10299107" y="1987416"/>
                  <a:pt x="10306617" y="2017452"/>
                  <a:pt x="10244040" y="2037477"/>
                </a:cubicBezTo>
                <a:cubicBezTo>
                  <a:pt x="10193979" y="2054998"/>
                  <a:pt x="10178960" y="2090041"/>
                  <a:pt x="10183966" y="2130089"/>
                </a:cubicBezTo>
                <a:cubicBezTo>
                  <a:pt x="10193979" y="2230211"/>
                  <a:pt x="10126396" y="2287781"/>
                  <a:pt x="10013758" y="2335339"/>
                </a:cubicBezTo>
                <a:cubicBezTo>
                  <a:pt x="9908629" y="2377890"/>
                  <a:pt x="9813513" y="2437963"/>
                  <a:pt x="9715893" y="2493030"/>
                </a:cubicBezTo>
                <a:cubicBezTo>
                  <a:pt x="9605758" y="2553103"/>
                  <a:pt x="9480605" y="2590649"/>
                  <a:pt x="9347942" y="2623189"/>
                </a:cubicBezTo>
                <a:cubicBezTo>
                  <a:pt x="9370469" y="2665740"/>
                  <a:pt x="9453071" y="2640710"/>
                  <a:pt x="9460580" y="2700783"/>
                </a:cubicBezTo>
                <a:cubicBezTo>
                  <a:pt x="9255329" y="2753346"/>
                  <a:pt x="9060089" y="2833444"/>
                  <a:pt x="8827305" y="2855971"/>
                </a:cubicBezTo>
                <a:cubicBezTo>
                  <a:pt x="9015035" y="2843456"/>
                  <a:pt x="9182740" y="2908535"/>
                  <a:pt x="9360458" y="2926056"/>
                </a:cubicBezTo>
                <a:cubicBezTo>
                  <a:pt x="9377980" y="2961099"/>
                  <a:pt x="9337930" y="2951087"/>
                  <a:pt x="9322912" y="2958595"/>
                </a:cubicBezTo>
                <a:cubicBezTo>
                  <a:pt x="9307893" y="2963602"/>
                  <a:pt x="9287869" y="2966105"/>
                  <a:pt x="9285366" y="2991135"/>
                </a:cubicBezTo>
                <a:cubicBezTo>
                  <a:pt x="9370469" y="3023675"/>
                  <a:pt x="9478102" y="2998644"/>
                  <a:pt x="9565709" y="3033687"/>
                </a:cubicBezTo>
                <a:cubicBezTo>
                  <a:pt x="9543182" y="3083748"/>
                  <a:pt x="9468090" y="3056214"/>
                  <a:pt x="9435550" y="3096263"/>
                </a:cubicBezTo>
                <a:cubicBezTo>
                  <a:pt x="9518151" y="3101269"/>
                  <a:pt x="9593243" y="3103772"/>
                  <a:pt x="9668335" y="3113784"/>
                </a:cubicBezTo>
                <a:cubicBezTo>
                  <a:pt x="9725905" y="3121294"/>
                  <a:pt x="9740924" y="3163845"/>
                  <a:pt x="9700875" y="3193882"/>
                </a:cubicBezTo>
                <a:cubicBezTo>
                  <a:pt x="9665832" y="3221415"/>
                  <a:pt x="9613268" y="3223918"/>
                  <a:pt x="9565709" y="3236434"/>
                </a:cubicBezTo>
                <a:cubicBezTo>
                  <a:pt x="9232801" y="3319034"/>
                  <a:pt x="8882372" y="3351573"/>
                  <a:pt x="8529440" y="3364088"/>
                </a:cubicBezTo>
                <a:cubicBezTo>
                  <a:pt x="7961245" y="3386616"/>
                  <a:pt x="7393049" y="3394125"/>
                  <a:pt x="6827357" y="3419155"/>
                </a:cubicBezTo>
                <a:cubicBezTo>
                  <a:pt x="6481933" y="3434173"/>
                  <a:pt x="6136510" y="3456701"/>
                  <a:pt x="5788584" y="3456701"/>
                </a:cubicBezTo>
                <a:cubicBezTo>
                  <a:pt x="5415628" y="3456701"/>
                  <a:pt x="5042671" y="3464210"/>
                  <a:pt x="4669714" y="3411646"/>
                </a:cubicBezTo>
                <a:cubicBezTo>
                  <a:pt x="4479481" y="3384113"/>
                  <a:pt x="4279236" y="3396628"/>
                  <a:pt x="4086500" y="3376603"/>
                </a:cubicBezTo>
                <a:cubicBezTo>
                  <a:pt x="3793641" y="3346568"/>
                  <a:pt x="3500782" y="3306518"/>
                  <a:pt x="3210426" y="3256458"/>
                </a:cubicBezTo>
                <a:cubicBezTo>
                  <a:pt x="3117813" y="3241439"/>
                  <a:pt x="3007678" y="3231428"/>
                  <a:pt x="2937592" y="3166348"/>
                </a:cubicBezTo>
                <a:cubicBezTo>
                  <a:pt x="2824954" y="3211403"/>
                  <a:pt x="2757372" y="3131305"/>
                  <a:pt x="2669765" y="3106275"/>
                </a:cubicBezTo>
                <a:cubicBezTo>
                  <a:pt x="2634722" y="3096263"/>
                  <a:pt x="2592169" y="3081245"/>
                  <a:pt x="2597176" y="3048705"/>
                </a:cubicBezTo>
                <a:cubicBezTo>
                  <a:pt x="2604685" y="3006154"/>
                  <a:pt x="2654746" y="2978620"/>
                  <a:pt x="2702304" y="2986130"/>
                </a:cubicBezTo>
                <a:cubicBezTo>
                  <a:pt x="2849986" y="3011160"/>
                  <a:pt x="2985150" y="2948584"/>
                  <a:pt x="3137838" y="2956093"/>
                </a:cubicBezTo>
                <a:cubicBezTo>
                  <a:pt x="3005175" y="2933565"/>
                  <a:pt x="2872513" y="2908535"/>
                  <a:pt x="2739850" y="2886007"/>
                </a:cubicBezTo>
                <a:cubicBezTo>
                  <a:pt x="2940095" y="2863480"/>
                  <a:pt x="3132831" y="2896020"/>
                  <a:pt x="3328071" y="2913541"/>
                </a:cubicBezTo>
                <a:cubicBezTo>
                  <a:pt x="3390647" y="2921050"/>
                  <a:pt x="3485763" y="2968608"/>
                  <a:pt x="3503285" y="2898523"/>
                </a:cubicBezTo>
                <a:cubicBezTo>
                  <a:pt x="3513297" y="2850965"/>
                  <a:pt x="3410671" y="2850965"/>
                  <a:pt x="3350598" y="2838450"/>
                </a:cubicBezTo>
                <a:cubicBezTo>
                  <a:pt x="3090279" y="2785886"/>
                  <a:pt x="2824954" y="2758353"/>
                  <a:pt x="2562133" y="2725813"/>
                </a:cubicBezTo>
                <a:cubicBezTo>
                  <a:pt x="2537102" y="2723310"/>
                  <a:pt x="2504562" y="2725813"/>
                  <a:pt x="2487041" y="2715801"/>
                </a:cubicBezTo>
                <a:cubicBezTo>
                  <a:pt x="2354378" y="2633200"/>
                  <a:pt x="2184170" y="2608170"/>
                  <a:pt x="1998943" y="2548097"/>
                </a:cubicBezTo>
                <a:cubicBezTo>
                  <a:pt x="2116587" y="2515558"/>
                  <a:pt x="2196685" y="2575630"/>
                  <a:pt x="2294304" y="2560612"/>
                </a:cubicBezTo>
                <a:cubicBezTo>
                  <a:pt x="2196685" y="2498036"/>
                  <a:pt x="2079041" y="2488024"/>
                  <a:pt x="1978918" y="2455485"/>
                </a:cubicBezTo>
                <a:cubicBezTo>
                  <a:pt x="1906330" y="2430454"/>
                  <a:pt x="1635999" y="2357866"/>
                  <a:pt x="1595950" y="2335339"/>
                </a:cubicBezTo>
                <a:cubicBezTo>
                  <a:pt x="1473299" y="2267756"/>
                  <a:pt x="1315606" y="2237720"/>
                  <a:pt x="1215483" y="2145108"/>
                </a:cubicBezTo>
                <a:cubicBezTo>
                  <a:pt x="1145398" y="2080028"/>
                  <a:pt x="1025251" y="2095047"/>
                  <a:pt x="942649" y="2049992"/>
                </a:cubicBezTo>
                <a:cubicBezTo>
                  <a:pt x="912613" y="2004937"/>
                  <a:pt x="972686" y="1994925"/>
                  <a:pt x="992711" y="1969894"/>
                </a:cubicBezTo>
                <a:cubicBezTo>
                  <a:pt x="1020244" y="1939858"/>
                  <a:pt x="972686" y="1922337"/>
                  <a:pt x="960170" y="1884791"/>
                </a:cubicBezTo>
                <a:cubicBezTo>
                  <a:pt x="1117863" y="1922337"/>
                  <a:pt x="1268048" y="1944864"/>
                  <a:pt x="1448268" y="1957380"/>
                </a:cubicBezTo>
                <a:cubicBezTo>
                  <a:pt x="1390698" y="1897306"/>
                  <a:pt x="1318109" y="1927343"/>
                  <a:pt x="1270551" y="1904815"/>
                </a:cubicBezTo>
                <a:cubicBezTo>
                  <a:pt x="1238011" y="1889797"/>
                  <a:pt x="1190453" y="1884791"/>
                  <a:pt x="1200466" y="1849749"/>
                </a:cubicBezTo>
                <a:cubicBezTo>
                  <a:pt x="1207974" y="1822216"/>
                  <a:pt x="1248023" y="1824718"/>
                  <a:pt x="1278060" y="1827221"/>
                </a:cubicBezTo>
                <a:cubicBezTo>
                  <a:pt x="1393201" y="1834730"/>
                  <a:pt x="1503336" y="1834730"/>
                  <a:pt x="1615974" y="1764645"/>
                </a:cubicBezTo>
                <a:cubicBezTo>
                  <a:pt x="1338134" y="1669530"/>
                  <a:pt x="1015238" y="1717087"/>
                  <a:pt x="767434" y="1576917"/>
                </a:cubicBezTo>
                <a:cubicBezTo>
                  <a:pt x="802477" y="1531862"/>
                  <a:pt x="852539" y="1554390"/>
                  <a:pt x="890085" y="1559396"/>
                </a:cubicBezTo>
                <a:cubicBezTo>
                  <a:pt x="1132882" y="1591936"/>
                  <a:pt x="2003949" y="1514341"/>
                  <a:pt x="2129102" y="1556893"/>
                </a:cubicBezTo>
                <a:cubicBezTo>
                  <a:pt x="2204195" y="1584426"/>
                  <a:pt x="2286796" y="1594439"/>
                  <a:pt x="2369396" y="1576917"/>
                </a:cubicBezTo>
                <a:cubicBezTo>
                  <a:pt x="2469519" y="1554390"/>
                  <a:pt x="1881298" y="1519347"/>
                  <a:pt x="1746133" y="1421728"/>
                </a:cubicBezTo>
                <a:cubicBezTo>
                  <a:pt x="1678551" y="1374170"/>
                  <a:pt x="1082821" y="1146394"/>
                  <a:pt x="819999" y="1083817"/>
                </a:cubicBezTo>
                <a:cubicBezTo>
                  <a:pt x="857545" y="1041266"/>
                  <a:pt x="952662" y="1066296"/>
                  <a:pt x="940146" y="993707"/>
                </a:cubicBezTo>
                <a:cubicBezTo>
                  <a:pt x="794969" y="956162"/>
                  <a:pt x="627263" y="961168"/>
                  <a:pt x="459558" y="903598"/>
                </a:cubicBezTo>
                <a:cubicBezTo>
                  <a:pt x="537153" y="858543"/>
                  <a:pt x="622257" y="883573"/>
                  <a:pt x="699852" y="868556"/>
                </a:cubicBezTo>
                <a:cubicBezTo>
                  <a:pt x="657300" y="813489"/>
                  <a:pt x="582208" y="823500"/>
                  <a:pt x="522134" y="813489"/>
                </a:cubicBezTo>
                <a:cubicBezTo>
                  <a:pt x="464564" y="803476"/>
                  <a:pt x="349423" y="708360"/>
                  <a:pt x="374453" y="713367"/>
                </a:cubicBezTo>
                <a:cubicBezTo>
                  <a:pt x="607238" y="750912"/>
                  <a:pt x="842526" y="735895"/>
                  <a:pt x="1075312" y="773440"/>
                </a:cubicBezTo>
                <a:cubicBezTo>
                  <a:pt x="1152907" y="785955"/>
                  <a:pt x="1238011" y="810986"/>
                  <a:pt x="1275557" y="728385"/>
                </a:cubicBezTo>
                <a:cubicBezTo>
                  <a:pt x="1285569" y="703355"/>
                  <a:pt x="1278060" y="695846"/>
                  <a:pt x="1385692" y="725882"/>
                </a:cubicBezTo>
                <a:cubicBezTo>
                  <a:pt x="1425741" y="738397"/>
                  <a:pt x="1483311" y="750912"/>
                  <a:pt x="1525863" y="718373"/>
                </a:cubicBezTo>
                <a:cubicBezTo>
                  <a:pt x="1498330" y="678325"/>
                  <a:pt x="1445765" y="690839"/>
                  <a:pt x="1408219" y="680828"/>
                </a:cubicBezTo>
                <a:cubicBezTo>
                  <a:pt x="1305594" y="653294"/>
                  <a:pt x="922624" y="548166"/>
                  <a:pt x="825005" y="518129"/>
                </a:cubicBezTo>
                <a:cubicBezTo>
                  <a:pt x="619754" y="453051"/>
                  <a:pt x="492098" y="475578"/>
                  <a:pt x="286846" y="405492"/>
                </a:cubicBezTo>
                <a:cubicBezTo>
                  <a:pt x="356932" y="407995"/>
                  <a:pt x="336907" y="380462"/>
                  <a:pt x="406993" y="380462"/>
                </a:cubicBezTo>
                <a:cubicBezTo>
                  <a:pt x="437030" y="380462"/>
                  <a:pt x="472073" y="372954"/>
                  <a:pt x="472073" y="342917"/>
                </a:cubicBezTo>
                <a:cubicBezTo>
                  <a:pt x="472073" y="315384"/>
                  <a:pt x="104123" y="170207"/>
                  <a:pt x="156686" y="155188"/>
                </a:cubicBezTo>
                <a:cubicBezTo>
                  <a:pt x="301865" y="115140"/>
                  <a:pt x="667312" y="227777"/>
                  <a:pt x="579705" y="175213"/>
                </a:cubicBezTo>
                <a:cubicBezTo>
                  <a:pt x="447042" y="92613"/>
                  <a:pt x="427018" y="77594"/>
                  <a:pt x="326895" y="67583"/>
                </a:cubicBezTo>
                <a:cubicBezTo>
                  <a:pt x="296858" y="62576"/>
                  <a:pt x="244294" y="35043"/>
                  <a:pt x="181717" y="0"/>
                </a:cubicBez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1D89751-AF4A-53CF-7E6F-C4966C0D01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4715" y="4970790"/>
            <a:ext cx="3057525" cy="149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785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3A0699A-EAF1-8BC0-9396-5404B4860AEC}"/>
              </a:ext>
            </a:extLst>
          </p:cNvPr>
          <p:cNvSpPr/>
          <p:nvPr/>
        </p:nvSpPr>
        <p:spPr>
          <a:xfrm>
            <a:off x="499774" y="188276"/>
            <a:ext cx="67101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Main content to revise: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D9920AC-C9C9-CBEA-F6A0-10BDE84B6608}"/>
              </a:ext>
            </a:extLst>
          </p:cNvPr>
          <p:cNvSpPr/>
          <p:nvPr/>
        </p:nvSpPr>
        <p:spPr>
          <a:xfrm>
            <a:off x="1669295" y="2090172"/>
            <a:ext cx="7987187" cy="267765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514350" indent="-514350" algn="ctr">
              <a:buAutoNum type="arabicPeriod"/>
            </a:pPr>
            <a:r>
              <a:rPr lang="en-GB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School subjects and opinions</a:t>
            </a:r>
          </a:p>
          <a:p>
            <a:pPr marL="514350" indent="-514350" algn="ctr">
              <a:buAutoNum type="arabicPeriod"/>
            </a:pP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Favourite subject</a:t>
            </a:r>
          </a:p>
          <a:p>
            <a:pPr marL="514350" indent="-514350" algn="ctr">
              <a:buAutoNum type="arabicPeriod"/>
            </a:pPr>
            <a:r>
              <a:rPr lang="en-GB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Opinions on teachers</a:t>
            </a:r>
          </a:p>
          <a:p>
            <a:pPr marL="514350" indent="-514350" algn="ctr">
              <a:buAutoNum type="arabicPeriod"/>
            </a:pP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Description of your school</a:t>
            </a:r>
          </a:p>
          <a:p>
            <a:pPr marL="514350" indent="-514350" algn="ctr">
              <a:buAutoNum type="arabicPeriod"/>
            </a:pPr>
            <a:r>
              <a:rPr lang="en-GB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Describe your primary school and 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our ideal school</a:t>
            </a:r>
          </a:p>
          <a:p>
            <a:pPr marL="514350" indent="-514350" algn="ctr">
              <a:buAutoNum type="arabicPeriod"/>
            </a:pPr>
            <a:r>
              <a:rPr lang="en-GB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Activities in school present past and future.</a:t>
            </a:r>
          </a:p>
        </p:txBody>
      </p:sp>
    </p:spTree>
    <p:extLst>
      <p:ext uri="{BB962C8B-B14F-4D97-AF65-F5344CB8AC3E}">
        <p14:creationId xmlns:p14="http://schemas.microsoft.com/office/powerpoint/2010/main" val="3868841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F6457AD-7A54-3B56-D75C-2D85E2A180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1486" y="141825"/>
            <a:ext cx="10189028" cy="6574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468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9F1BE7B-FB74-0525-EC82-0CF12550E433}"/>
              </a:ext>
            </a:extLst>
          </p:cNvPr>
          <p:cNvGraphicFramePr>
            <a:graphicFrameLocks noGrp="1"/>
          </p:cNvGraphicFramePr>
          <p:nvPr/>
        </p:nvGraphicFramePr>
        <p:xfrm>
          <a:off x="356839" y="98170"/>
          <a:ext cx="11541512" cy="6661659"/>
        </p:xfrm>
        <a:graphic>
          <a:graphicData uri="http://schemas.openxmlformats.org/drawingml/2006/table">
            <a:tbl>
              <a:tblPr firstRow="1" firstCol="1" bandRow="1"/>
              <a:tblGrid>
                <a:gridCol w="1936829">
                  <a:extLst>
                    <a:ext uri="{9D8B030D-6E8A-4147-A177-3AD203B41FA5}">
                      <a16:colId xmlns:a16="http://schemas.microsoft.com/office/drawing/2014/main" val="2980966037"/>
                    </a:ext>
                  </a:extLst>
                </a:gridCol>
                <a:gridCol w="2820817">
                  <a:extLst>
                    <a:ext uri="{9D8B030D-6E8A-4147-A177-3AD203B41FA5}">
                      <a16:colId xmlns:a16="http://schemas.microsoft.com/office/drawing/2014/main" val="3772818111"/>
                    </a:ext>
                  </a:extLst>
                </a:gridCol>
                <a:gridCol w="1980266">
                  <a:extLst>
                    <a:ext uri="{9D8B030D-6E8A-4147-A177-3AD203B41FA5}">
                      <a16:colId xmlns:a16="http://schemas.microsoft.com/office/drawing/2014/main" val="715875360"/>
                    </a:ext>
                  </a:extLst>
                </a:gridCol>
                <a:gridCol w="2787312">
                  <a:extLst>
                    <a:ext uri="{9D8B030D-6E8A-4147-A177-3AD203B41FA5}">
                      <a16:colId xmlns:a16="http://schemas.microsoft.com/office/drawing/2014/main" val="1363003810"/>
                    </a:ext>
                  </a:extLst>
                </a:gridCol>
                <a:gridCol w="2016288">
                  <a:extLst>
                    <a:ext uri="{9D8B030D-6E8A-4147-A177-3AD203B41FA5}">
                      <a16:colId xmlns:a16="http://schemas.microsoft.com/office/drawing/2014/main" val="820713092"/>
                    </a:ext>
                  </a:extLst>
                </a:gridCol>
              </a:tblGrid>
              <a:tr h="1420192"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 collège maintenant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(my school now)</a:t>
                      </a: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 collège est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(My school is)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Dans mon collège il y a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(In my school there is/are) </a:t>
                      </a: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une salle de classe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(a classroom)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 gymnase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(a gym)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 toilettes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(some toilets)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une piscine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(a swimming pool)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une cantine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(a canteen)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une bibliothèque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(a library)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une salle d’informatique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(a computer room)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 laboratoire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(a science lab)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 terrain de jeu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(a playground)</a:t>
                      </a: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mais ce n’est pas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(but it isn’t)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i="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mais il n’y a pas de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(but there isn’t a/aren’t any)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40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salle de classe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(classroom)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gymnase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(gym)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toilettes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(toilets)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piscine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(swimming pool)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cantine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(canteen)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bibliothèque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(library)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salle d’informatique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(computer room)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laboratoire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(science lab)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terrain de jeu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(playground)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5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7851305"/>
                  </a:ext>
                </a:extLst>
              </a:tr>
              <a:tr h="27765"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400" kern="1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kern="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 école primaire était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(My primary school was)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kern="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Dans mon école primaire il y avait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(In my primary school there was/ were)</a:t>
                      </a: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mais ce n’était pas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(but it wasn’t)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mais il n’y avait pas de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(but there wasn’t a/weren’t any)</a:t>
                      </a: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177407"/>
                  </a:ext>
                </a:extLst>
              </a:tr>
              <a:tr h="344215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 école primaire dans le passé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(my primary school in the past)</a:t>
                      </a: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 école primaire était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(My primary school was)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Dans mon école primaire il y avait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(In my primary school there was/ were)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400" kern="1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1107039"/>
                  </a:ext>
                </a:extLst>
              </a:tr>
              <a:tr h="136580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 collège idéal dans le futur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(my ideal school in the future)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 collège idéal serait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(My ideal school would be)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Dans mon collège idéal il y aurait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(In my ideal school there would be)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petit(e)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small</a:t>
                      </a:r>
                    </a:p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grand (e)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big</a:t>
                      </a:r>
                    </a:p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moderne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modern</a:t>
                      </a:r>
                    </a:p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vieux/ vieille</a:t>
                      </a: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old</a:t>
                      </a: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mais ce ne serait pas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(but it wouldn’t be)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mais il n’y aurait pas de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kern="1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(but there wouldn’t be a/any)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petit(e)</a:t>
                      </a:r>
                    </a:p>
                    <a:p>
                      <a:r>
                        <a:rPr lang="en-GB" sz="105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small</a:t>
                      </a:r>
                    </a:p>
                    <a:p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grand(e)</a:t>
                      </a:r>
                    </a:p>
                    <a:p>
                      <a:r>
                        <a:rPr lang="en-GB" sz="105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big</a:t>
                      </a:r>
                    </a:p>
                    <a:p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moderne</a:t>
                      </a:r>
                    </a:p>
                    <a:p>
                      <a:r>
                        <a:rPr lang="en-GB" sz="105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modern</a:t>
                      </a:r>
                    </a:p>
                    <a:p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vieux/ vieille</a:t>
                      </a:r>
                    </a:p>
                    <a:p>
                      <a:r>
                        <a:rPr lang="en-GB" sz="105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old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50" kern="1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31" marR="542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98267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05344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60448" y="3584426"/>
          <a:ext cx="11286074" cy="292042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9390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39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60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336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3367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296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dirty="0">
                          <a:effectLst/>
                          <a:latin typeface="Comic Sans MS" panose="030F0702030302020204" pitchFamily="66" charset="0"/>
                        </a:rPr>
                        <a:t>Subject</a:t>
                      </a:r>
                      <a:endParaRPr lang="en-GB" sz="24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dirty="0">
                          <a:effectLst/>
                          <a:latin typeface="Comic Sans MS" panose="030F0702030302020204" pitchFamily="66" charset="0"/>
                        </a:rPr>
                        <a:t>Auxiliary verb</a:t>
                      </a:r>
                      <a:endParaRPr lang="en-GB" sz="24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dirty="0">
                          <a:effectLst/>
                          <a:latin typeface="Comic Sans MS" panose="030F0702030302020204" pitchFamily="66" charset="0"/>
                        </a:rPr>
                        <a:t>Past participle</a:t>
                      </a:r>
                      <a:endParaRPr lang="en-GB" sz="24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omic Sans MS" panose="030F0702030302020204" pitchFamily="66" charset="0"/>
                        </a:rPr>
                        <a:t>Preposition or article</a:t>
                      </a:r>
                      <a:endParaRPr lang="en-GB" sz="24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omic Sans MS" panose="030F0702030302020204" pitchFamily="66" charset="0"/>
                        </a:rPr>
                        <a:t>Noun</a:t>
                      </a:r>
                      <a:endParaRPr lang="en-GB" sz="2400" dirty="0"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80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24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J’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</a:rPr>
                        <a:t> ai</a:t>
                      </a:r>
                      <a:endParaRPr lang="en-GB" sz="2400" dirty="0"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</a:rPr>
                        <a:t> fait</a:t>
                      </a:r>
                      <a:endParaRPr lang="en-GB" sz="2400" dirty="0"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</a:rPr>
                        <a:t> mes</a:t>
                      </a:r>
                      <a:endParaRPr lang="en-GB" sz="2400" dirty="0"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</a:rPr>
                        <a:t> devoirs.</a:t>
                      </a:r>
                      <a:endParaRPr lang="en-GB" sz="2400" dirty="0"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180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24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J’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</a:rPr>
                        <a:t> ai</a:t>
                      </a:r>
                      <a:endParaRPr lang="en-GB" sz="2400" dirty="0"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</a:rPr>
                        <a:t> joué</a:t>
                      </a:r>
                      <a:endParaRPr lang="en-GB" sz="2400" dirty="0"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</a:rPr>
                        <a:t> au</a:t>
                      </a:r>
                      <a:endParaRPr lang="en-GB" sz="2400" dirty="0"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</a:rPr>
                        <a:t> foot.</a:t>
                      </a:r>
                      <a:endParaRPr lang="en-GB" sz="2400" dirty="0"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180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24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Je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</a:rPr>
                        <a:t> suis</a:t>
                      </a:r>
                      <a:endParaRPr lang="en-GB" sz="2400" dirty="0"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</a:rPr>
                        <a:t> allé</a:t>
                      </a:r>
                      <a:endParaRPr lang="en-GB" sz="2400" dirty="0"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</a:rPr>
                        <a:t> au</a:t>
                      </a:r>
                      <a:endParaRPr lang="en-GB" sz="2400" dirty="0"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</a:rPr>
                        <a:t> coll</a:t>
                      </a:r>
                      <a:r>
                        <a:rPr lang="fr-FR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  <a:cs typeface="Calibri" panose="020F0502020204030204" pitchFamily="34" charset="0"/>
                        </a:rPr>
                        <a:t>ège.</a:t>
                      </a:r>
                      <a:endParaRPr lang="en-GB" sz="2400" dirty="0"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180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24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J’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</a:rPr>
                        <a:t> ai</a:t>
                      </a:r>
                      <a:endParaRPr lang="en-GB" sz="2400" dirty="0"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</a:rPr>
                        <a:t> écouté</a:t>
                      </a:r>
                      <a:endParaRPr lang="en-GB" sz="2400" dirty="0"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</a:rPr>
                        <a:t> le</a:t>
                      </a:r>
                      <a:endParaRPr lang="en-GB" sz="2400" dirty="0"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</a:rPr>
                        <a:t> prof.</a:t>
                      </a:r>
                      <a:endParaRPr lang="en-GB" sz="2400" dirty="0"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180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2400" dirty="0"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5. 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  <a:ea typeface="MS Mincho"/>
                          <a:cs typeface="Times New Roman" panose="02020603050405020304" pitchFamily="18" charset="0"/>
                        </a:rPr>
                        <a:t>J’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</a:rPr>
                        <a:t> ai</a:t>
                      </a:r>
                      <a:endParaRPr lang="en-GB" sz="2400" dirty="0"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</a:rPr>
                        <a:t> mangé</a:t>
                      </a:r>
                      <a:endParaRPr lang="en-GB" sz="2400" dirty="0"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</a:rPr>
                        <a:t> dans la</a:t>
                      </a:r>
                      <a:endParaRPr lang="en-GB" sz="2400" dirty="0"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dirty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</a:rPr>
                        <a:t> cantine.</a:t>
                      </a:r>
                      <a:endParaRPr lang="en-GB" sz="2400" dirty="0"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460448" y="1031549"/>
            <a:ext cx="7176298" cy="239745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fr-FR" sz="2800" dirty="0">
                <a:latin typeface="Comic Sans MS" panose="030F0702030302020204" pitchFamily="66" charset="0"/>
                <a:ea typeface="MS Mincho"/>
                <a:cs typeface="Times New Roman" panose="02020603050405020304" pitchFamily="18" charset="0"/>
              </a:rPr>
              <a:t>devoirs / fait / mes / J’  / ai</a:t>
            </a:r>
            <a:endParaRPr lang="en-GB" sz="2400" dirty="0">
              <a:latin typeface="Comic Sans MS" panose="030F0702030302020204" pitchFamily="66" charset="0"/>
              <a:ea typeface="MS Mincho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fr-FR" sz="2800" dirty="0">
                <a:latin typeface="Comic Sans MS" panose="030F0702030302020204" pitchFamily="66" charset="0"/>
                <a:ea typeface="MS Mincho"/>
                <a:cs typeface="Times New Roman" panose="02020603050405020304" pitchFamily="18" charset="0"/>
              </a:rPr>
              <a:t>J’ / ai / joué / foot / </a:t>
            </a:r>
            <a:r>
              <a:rPr lang="en-GB" sz="2800" dirty="0">
                <a:latin typeface="Comic Sans MS" panose="030F0702030302020204" pitchFamily="66" charset="0"/>
                <a:ea typeface="MS Mincho"/>
                <a:cs typeface="Times New Roman" panose="02020603050405020304" pitchFamily="18" charset="0"/>
              </a:rPr>
              <a:t>au </a:t>
            </a:r>
            <a:endParaRPr lang="en-GB" sz="2400" dirty="0">
              <a:latin typeface="Comic Sans MS" panose="030F0702030302020204" pitchFamily="66" charset="0"/>
              <a:ea typeface="MS Mincho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fr-FR" sz="2800" dirty="0">
                <a:latin typeface="Comic Sans MS" panose="030F0702030302020204" pitchFamily="66" charset="0"/>
                <a:ea typeface="MS Mincho"/>
                <a:cs typeface="Times New Roman" panose="02020603050405020304" pitchFamily="18" charset="0"/>
              </a:rPr>
              <a:t>allé / collège / au / suis / Je</a:t>
            </a:r>
            <a:endParaRPr lang="en-GB" sz="2400" dirty="0">
              <a:latin typeface="Comic Sans MS" panose="030F0702030302020204" pitchFamily="66" charset="0"/>
              <a:ea typeface="MS Mincho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fr-FR" sz="2800" dirty="0">
                <a:latin typeface="Comic Sans MS" panose="030F0702030302020204" pitchFamily="66" charset="0"/>
                <a:ea typeface="MS Mincho"/>
                <a:cs typeface="Times New Roman" panose="02020603050405020304" pitchFamily="18" charset="0"/>
              </a:rPr>
              <a:t>prof / J’ / écouté / le / ai</a:t>
            </a:r>
            <a:endParaRPr lang="en-GB" sz="2400" dirty="0">
              <a:latin typeface="Comic Sans MS" panose="030F0702030302020204" pitchFamily="66" charset="0"/>
              <a:ea typeface="MS Mincho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fr-FR" sz="2800" dirty="0">
                <a:latin typeface="Comic Sans MS" panose="030F0702030302020204" pitchFamily="66" charset="0"/>
                <a:ea typeface="MS Mincho"/>
                <a:cs typeface="Times New Roman" panose="02020603050405020304" pitchFamily="18" charset="0"/>
              </a:rPr>
              <a:t>cantine / J’ / dans  / mangé / la  / ai</a:t>
            </a:r>
            <a:endParaRPr lang="en-GB" sz="2400" dirty="0">
              <a:effectLst/>
              <a:latin typeface="Comic Sans MS" panose="030F0702030302020204" pitchFamily="66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336" y="229792"/>
            <a:ext cx="717629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La correction avec un stylo vert</a:t>
            </a:r>
          </a:p>
        </p:txBody>
      </p:sp>
    </p:spTree>
    <p:extLst>
      <p:ext uri="{BB962C8B-B14F-4D97-AF65-F5344CB8AC3E}">
        <p14:creationId xmlns:p14="http://schemas.microsoft.com/office/powerpoint/2010/main" val="1814857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955296" y="14681"/>
            <a:ext cx="4554682" cy="748146"/>
          </a:xfrm>
        </p:spPr>
        <p:txBody>
          <a:bodyPr>
            <a:normAutofit/>
          </a:bodyPr>
          <a:lstStyle/>
          <a:p>
            <a:pPr algn="ctr"/>
            <a:r>
              <a:rPr lang="en-GB" sz="3200" u="sng" dirty="0">
                <a:latin typeface="Comic Sans MS" panose="030F0702030302020204" pitchFamily="66" charset="0"/>
              </a:rPr>
              <a:t>The near future tense</a:t>
            </a:r>
          </a:p>
        </p:txBody>
      </p:sp>
      <p:sp>
        <p:nvSpPr>
          <p:cNvPr id="5" name="Rectangle 4"/>
          <p:cNvSpPr/>
          <p:nvPr/>
        </p:nvSpPr>
        <p:spPr>
          <a:xfrm>
            <a:off x="546211" y="858404"/>
            <a:ext cx="113728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The near future tense is used to say what is going to happen.  It is formed with the present tense of ’</a:t>
            </a:r>
            <a:r>
              <a:rPr lang="en-GB" sz="2400" dirty="0" err="1">
                <a:latin typeface="Comic Sans MS" panose="030F0702030302020204" pitchFamily="66" charset="0"/>
              </a:rPr>
              <a:t>aller</a:t>
            </a:r>
            <a:r>
              <a:rPr lang="en-GB" sz="2400" dirty="0">
                <a:latin typeface="Comic Sans MS" panose="030F0702030302020204" pitchFamily="66" charset="0"/>
              </a:rPr>
              <a:t>’ (to go) followed by the infinitive.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387999" y="2043343"/>
            <a:ext cx="3643745" cy="107721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present tense of ‘</a:t>
            </a:r>
            <a:r>
              <a:rPr lang="en-GB" sz="2400" dirty="0" err="1">
                <a:latin typeface="Comic Sans MS" panose="030F0702030302020204" pitchFamily="66" charset="0"/>
              </a:rPr>
              <a:t>aller</a:t>
            </a:r>
            <a:r>
              <a:rPr lang="en-GB" sz="2400" dirty="0">
                <a:latin typeface="Comic Sans MS" panose="030F0702030302020204" pitchFamily="66" charset="0"/>
              </a:rPr>
              <a:t>’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33107" y="2031198"/>
            <a:ext cx="2050473" cy="107721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Infinitive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6978282" y="3600858"/>
            <a:ext cx="3411194" cy="26776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latin typeface="Comic Sans MS" panose="030F0702030302020204" pitchFamily="66" charset="0"/>
              </a:rPr>
              <a:t>étudier</a:t>
            </a:r>
            <a:r>
              <a:rPr lang="fr-FR" sz="2400" dirty="0">
                <a:latin typeface="Comic Sans MS" panose="030F0702030302020204" pitchFamily="66" charset="0"/>
              </a:rPr>
              <a:t> (to </a:t>
            </a:r>
            <a:r>
              <a:rPr lang="fr-FR" sz="2400" dirty="0" err="1">
                <a:latin typeface="Comic Sans MS" panose="030F0702030302020204" pitchFamily="66" charset="0"/>
              </a:rPr>
              <a:t>study</a:t>
            </a:r>
            <a:r>
              <a:rPr lang="fr-FR" sz="2400" dirty="0">
                <a:latin typeface="Comic Sans MS" panose="030F0702030302020204" pitchFamily="66" charset="0"/>
              </a:rPr>
              <a:t>)</a:t>
            </a:r>
          </a:p>
          <a:p>
            <a:pPr algn="ctr"/>
            <a:r>
              <a:rPr lang="fr-FR" sz="2400" b="1" dirty="0">
                <a:latin typeface="Comic Sans MS" panose="030F0702030302020204" pitchFamily="66" charset="0"/>
              </a:rPr>
              <a:t>travailler </a:t>
            </a:r>
            <a:r>
              <a:rPr lang="fr-FR" sz="2400" dirty="0">
                <a:latin typeface="Comic Sans MS" panose="030F0702030302020204" pitchFamily="66" charset="0"/>
              </a:rPr>
              <a:t>(to </a:t>
            </a:r>
            <a:r>
              <a:rPr lang="fr-FR" sz="2400" dirty="0" err="1">
                <a:latin typeface="Comic Sans MS" panose="030F0702030302020204" pitchFamily="66" charset="0"/>
              </a:rPr>
              <a:t>work</a:t>
            </a:r>
            <a:r>
              <a:rPr lang="fr-FR" sz="2400" dirty="0">
                <a:latin typeface="Comic Sans MS" panose="030F0702030302020204" pitchFamily="66" charset="0"/>
              </a:rPr>
              <a:t>)</a:t>
            </a:r>
          </a:p>
          <a:p>
            <a:pPr algn="ctr"/>
            <a:r>
              <a:rPr lang="fr-FR" sz="2400" b="1" dirty="0">
                <a:latin typeface="Comic Sans MS" panose="030F0702030302020204" pitchFamily="66" charset="0"/>
              </a:rPr>
              <a:t>jouer</a:t>
            </a:r>
            <a:r>
              <a:rPr lang="fr-FR" sz="2400" dirty="0">
                <a:latin typeface="Comic Sans MS" panose="030F0702030302020204" pitchFamily="66" charset="0"/>
              </a:rPr>
              <a:t> (to </a:t>
            </a:r>
            <a:r>
              <a:rPr lang="fr-FR" sz="2400" dirty="0" err="1">
                <a:latin typeface="Comic Sans MS" panose="030F0702030302020204" pitchFamily="66" charset="0"/>
              </a:rPr>
              <a:t>play</a:t>
            </a:r>
            <a:r>
              <a:rPr lang="fr-FR" sz="2400" dirty="0">
                <a:latin typeface="Comic Sans MS" panose="030F0702030302020204" pitchFamily="66" charset="0"/>
              </a:rPr>
              <a:t>)</a:t>
            </a:r>
          </a:p>
          <a:p>
            <a:pPr algn="ctr"/>
            <a:r>
              <a:rPr lang="fr-FR" sz="2400" b="1" dirty="0">
                <a:latin typeface="Comic Sans MS" panose="030F0702030302020204" pitchFamily="66" charset="0"/>
              </a:rPr>
              <a:t>faire</a:t>
            </a:r>
            <a:r>
              <a:rPr lang="fr-FR" sz="2400" dirty="0">
                <a:latin typeface="Comic Sans MS" panose="030F0702030302020204" pitchFamily="66" charset="0"/>
              </a:rPr>
              <a:t> (to do)</a:t>
            </a:r>
          </a:p>
          <a:p>
            <a:pPr algn="ctr"/>
            <a:r>
              <a:rPr lang="fr-FR" sz="2400" b="1" dirty="0">
                <a:latin typeface="Comic Sans MS" panose="030F0702030302020204" pitchFamily="66" charset="0"/>
              </a:rPr>
              <a:t>manger</a:t>
            </a:r>
            <a:r>
              <a:rPr lang="fr-FR" sz="2400" dirty="0">
                <a:latin typeface="Comic Sans MS" panose="030F0702030302020204" pitchFamily="66" charset="0"/>
              </a:rPr>
              <a:t> (to </a:t>
            </a:r>
            <a:r>
              <a:rPr lang="fr-FR" sz="2400" dirty="0" err="1">
                <a:latin typeface="Comic Sans MS" panose="030F0702030302020204" pitchFamily="66" charset="0"/>
              </a:rPr>
              <a:t>eat</a:t>
            </a:r>
            <a:r>
              <a:rPr lang="fr-FR" sz="2400" dirty="0">
                <a:latin typeface="Comic Sans MS" panose="030F0702030302020204" pitchFamily="66" charset="0"/>
              </a:rPr>
              <a:t>)</a:t>
            </a:r>
          </a:p>
          <a:p>
            <a:pPr algn="ctr"/>
            <a:r>
              <a:rPr lang="fr-FR" sz="2400" b="1" dirty="0">
                <a:latin typeface="Comic Sans MS" panose="030F0702030302020204" pitchFamily="66" charset="0"/>
              </a:rPr>
              <a:t>aller</a:t>
            </a:r>
            <a:r>
              <a:rPr lang="fr-FR" sz="2400" dirty="0">
                <a:latin typeface="Comic Sans MS" panose="030F0702030302020204" pitchFamily="66" charset="0"/>
              </a:rPr>
              <a:t> (to go)</a:t>
            </a:r>
          </a:p>
          <a:p>
            <a:pPr algn="ctr"/>
            <a:r>
              <a:rPr lang="fr-FR" sz="2400" b="1" dirty="0">
                <a:latin typeface="Comic Sans MS" panose="030F0702030302020204" pitchFamily="66" charset="0"/>
              </a:rPr>
              <a:t>avoir</a:t>
            </a:r>
            <a:r>
              <a:rPr lang="fr-FR" sz="2400" dirty="0">
                <a:latin typeface="Comic Sans MS" panose="030F0702030302020204" pitchFamily="66" charset="0"/>
              </a:rPr>
              <a:t> (to have)</a:t>
            </a:r>
          </a:p>
        </p:txBody>
      </p:sp>
      <p:sp>
        <p:nvSpPr>
          <p:cNvPr id="2" name="Plus 1"/>
          <p:cNvSpPr/>
          <p:nvPr/>
        </p:nvSpPr>
        <p:spPr>
          <a:xfrm>
            <a:off x="6334231" y="2359368"/>
            <a:ext cx="496388" cy="574766"/>
          </a:xfrm>
          <a:prstGeom prst="math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A3EACB-CA2E-3D74-18F1-B7783673C7F3}"/>
              </a:ext>
            </a:extLst>
          </p:cNvPr>
          <p:cNvSpPr txBox="1"/>
          <p:nvPr/>
        </p:nvSpPr>
        <p:spPr>
          <a:xfrm flipH="1">
            <a:off x="914399" y="3630626"/>
            <a:ext cx="5419832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Je vais </a:t>
            </a:r>
            <a:r>
              <a:rPr lang="en-GB" sz="2400" dirty="0">
                <a:latin typeface="Comic Sans MS" panose="030F0702030302020204" pitchFamily="66" charset="0"/>
              </a:rPr>
              <a:t>(I go/ am going)</a:t>
            </a:r>
          </a:p>
          <a:p>
            <a:r>
              <a:rPr lang="en-GB" sz="2400" b="1" dirty="0">
                <a:latin typeface="Comic Sans MS" panose="030F0702030302020204" pitchFamily="66" charset="0"/>
              </a:rPr>
              <a:t>Tu vas </a:t>
            </a:r>
            <a:r>
              <a:rPr lang="en-GB" sz="2400" dirty="0">
                <a:latin typeface="Comic Sans MS" panose="030F0702030302020204" pitchFamily="66" charset="0"/>
              </a:rPr>
              <a:t>(you go/ are going)</a:t>
            </a:r>
          </a:p>
          <a:p>
            <a:r>
              <a:rPr lang="en-GB" sz="2400" b="1" dirty="0">
                <a:latin typeface="Comic Sans MS" panose="030F0702030302020204" pitchFamily="66" charset="0"/>
              </a:rPr>
              <a:t>Il/</a:t>
            </a:r>
            <a:r>
              <a:rPr lang="en-GB" sz="2400" b="1" dirty="0" err="1">
                <a:latin typeface="Comic Sans MS" panose="030F0702030302020204" pitchFamily="66" charset="0"/>
              </a:rPr>
              <a:t>elle</a:t>
            </a:r>
            <a:r>
              <a:rPr lang="en-GB" sz="2400" b="1" dirty="0">
                <a:latin typeface="Comic Sans MS" panose="030F0702030302020204" pitchFamily="66" charset="0"/>
              </a:rPr>
              <a:t> </a:t>
            </a:r>
            <a:r>
              <a:rPr lang="en-GB" sz="2400" b="1" dirty="0" err="1">
                <a:latin typeface="Comic Sans MS" panose="030F0702030302020204" pitchFamily="66" charset="0"/>
              </a:rPr>
              <a:t>va</a:t>
            </a:r>
            <a:r>
              <a:rPr lang="en-GB" sz="2400" b="1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latin typeface="Comic Sans MS" panose="030F0702030302020204" pitchFamily="66" charset="0"/>
              </a:rPr>
              <a:t>(he/she goes/ is going)</a:t>
            </a:r>
          </a:p>
          <a:p>
            <a:r>
              <a:rPr lang="en-GB" sz="2400" b="1" dirty="0">
                <a:latin typeface="Comic Sans MS" panose="030F0702030302020204" pitchFamily="66" charset="0"/>
              </a:rPr>
              <a:t>Nous allons </a:t>
            </a:r>
            <a:r>
              <a:rPr lang="en-GB" sz="2400" dirty="0">
                <a:latin typeface="Comic Sans MS" panose="030F0702030302020204" pitchFamily="66" charset="0"/>
              </a:rPr>
              <a:t>(we go/ are going)</a:t>
            </a:r>
          </a:p>
          <a:p>
            <a:r>
              <a:rPr lang="en-GB" sz="2400" b="1" dirty="0" err="1">
                <a:latin typeface="Comic Sans MS" panose="030F0702030302020204" pitchFamily="66" charset="0"/>
              </a:rPr>
              <a:t>Vous</a:t>
            </a:r>
            <a:r>
              <a:rPr lang="en-GB" sz="2400" b="1" dirty="0">
                <a:latin typeface="Comic Sans MS" panose="030F0702030302020204" pitchFamily="66" charset="0"/>
              </a:rPr>
              <a:t> </a:t>
            </a:r>
            <a:r>
              <a:rPr lang="en-GB" sz="2400" b="1" dirty="0" err="1">
                <a:latin typeface="Comic Sans MS" panose="030F0702030302020204" pitchFamily="66" charset="0"/>
              </a:rPr>
              <a:t>allez</a:t>
            </a:r>
            <a:r>
              <a:rPr lang="en-GB" sz="2400" b="1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latin typeface="Comic Sans MS" panose="030F0702030302020204" pitchFamily="66" charset="0"/>
              </a:rPr>
              <a:t>(you go/ are going)</a:t>
            </a:r>
          </a:p>
          <a:p>
            <a:r>
              <a:rPr lang="en-GB" sz="2400" b="1" dirty="0" err="1">
                <a:latin typeface="Comic Sans MS" panose="030F0702030302020204" pitchFamily="66" charset="0"/>
              </a:rPr>
              <a:t>Ils</a:t>
            </a:r>
            <a:r>
              <a:rPr lang="en-GB" sz="2400" b="1" dirty="0">
                <a:latin typeface="Comic Sans MS" panose="030F0702030302020204" pitchFamily="66" charset="0"/>
              </a:rPr>
              <a:t>/</a:t>
            </a:r>
            <a:r>
              <a:rPr lang="en-GB" sz="2400" b="1" dirty="0" err="1">
                <a:latin typeface="Comic Sans MS" panose="030F0702030302020204" pitchFamily="66" charset="0"/>
              </a:rPr>
              <a:t>elles</a:t>
            </a:r>
            <a:r>
              <a:rPr lang="en-GB" sz="2400" b="1" dirty="0">
                <a:latin typeface="Comic Sans MS" panose="030F0702030302020204" pitchFamily="66" charset="0"/>
              </a:rPr>
              <a:t> </a:t>
            </a:r>
            <a:r>
              <a:rPr lang="en-GB" sz="2400" b="1" dirty="0" err="1">
                <a:latin typeface="Comic Sans MS" panose="030F0702030302020204" pitchFamily="66" charset="0"/>
              </a:rPr>
              <a:t>vont</a:t>
            </a:r>
            <a:r>
              <a:rPr lang="en-GB" sz="2400" b="1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latin typeface="Comic Sans MS" panose="030F0702030302020204" pitchFamily="66" charset="0"/>
              </a:rPr>
              <a:t>(they go/ are going</a:t>
            </a:r>
          </a:p>
        </p:txBody>
      </p:sp>
    </p:spTree>
    <p:extLst>
      <p:ext uri="{BB962C8B-B14F-4D97-AF65-F5344CB8AC3E}">
        <p14:creationId xmlns:p14="http://schemas.microsoft.com/office/powerpoint/2010/main" val="1594054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909B7-47F5-D0C2-19A3-E1365484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011" y="-166373"/>
            <a:ext cx="10515600" cy="1325563"/>
          </a:xfrm>
        </p:spPr>
        <p:txBody>
          <a:bodyPr/>
          <a:lstStyle/>
          <a:p>
            <a:r>
              <a:rPr lang="en-GB" dirty="0"/>
              <a:t>90 words writing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B59523-9DBD-9A50-18D4-A7A811691F16}"/>
              </a:ext>
            </a:extLst>
          </p:cNvPr>
          <p:cNvSpPr txBox="1"/>
          <p:nvPr/>
        </p:nvSpPr>
        <p:spPr>
          <a:xfrm>
            <a:off x="0" y="1159190"/>
            <a:ext cx="8737600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1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How to succeed…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552E71-69BF-AB64-E865-CA9E5C0EA2CA}"/>
              </a:ext>
            </a:extLst>
          </p:cNvPr>
          <p:cNvSpPr txBox="1"/>
          <p:nvPr/>
        </p:nvSpPr>
        <p:spPr>
          <a:xfrm>
            <a:off x="330792" y="1994746"/>
            <a:ext cx="11678197" cy="48632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You must: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Minimum </a:t>
            </a:r>
            <a:r>
              <a:rPr lang="en-US" sz="3000" dirty="0">
                <a:solidFill>
                  <a:prstClr val="black"/>
                </a:solidFill>
                <a:latin typeface="+mj-lt"/>
              </a:rPr>
              <a:t>90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words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000" dirty="0">
                <a:solidFill>
                  <a:prstClr val="black"/>
                </a:solidFill>
                <a:latin typeface="+mj-lt"/>
              </a:rPr>
              <a:t>Try not to exceed 100 words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Cover all 3 bullet points (in order where possible)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000" dirty="0">
                <a:solidFill>
                  <a:prstClr val="black"/>
                </a:solidFill>
                <a:latin typeface="+mj-lt"/>
              </a:rPr>
              <a:t>Cover each BP in a different paragraph using your sequencers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000" dirty="0">
                <a:solidFill>
                  <a:prstClr val="black"/>
                </a:solidFill>
                <a:latin typeface="+mj-lt"/>
              </a:rPr>
              <a:t>G</a:t>
            </a:r>
            <a:r>
              <a:rPr kumimoji="0" lang="en-US" sz="3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ive</a:t>
            </a:r>
            <a:r>
              <a:rPr lang="en-US" sz="3000" dirty="0">
                <a:solidFill>
                  <a:prstClr val="black"/>
                </a:solidFill>
                <a:latin typeface="+mj-lt"/>
              </a:rPr>
              <a:t> 3 justified opinions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Use </a:t>
            </a:r>
            <a:r>
              <a:rPr lang="en-US" sz="3000" dirty="0">
                <a:solidFill>
                  <a:prstClr val="black"/>
                </a:solidFill>
                <a:latin typeface="+mj-lt"/>
              </a:rPr>
              <a:t>present, past and future tenses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10746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594F9-3C2D-3F79-A223-9C9E1DFF7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revise: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45AC14-DA6B-A167-9F7B-88EAF84542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Memorise your vocab pack and sentence builders</a:t>
            </a:r>
          </a:p>
          <a:p>
            <a:r>
              <a:rPr lang="en-GB" dirty="0"/>
              <a:t>Revise past tense and future tense</a:t>
            </a:r>
          </a:p>
          <a:p>
            <a:r>
              <a:rPr lang="en-GB" dirty="0"/>
              <a:t>Revise irregular verbs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To practise you can use many tools, like: Languagenut, </a:t>
            </a:r>
            <a:r>
              <a:rPr lang="en-GB" dirty="0" err="1"/>
              <a:t>memrise</a:t>
            </a:r>
            <a:r>
              <a:rPr lang="en-GB" dirty="0"/>
              <a:t> or…</a:t>
            </a:r>
          </a:p>
        </p:txBody>
      </p:sp>
    </p:spTree>
    <p:extLst>
      <p:ext uri="{BB962C8B-B14F-4D97-AF65-F5344CB8AC3E}">
        <p14:creationId xmlns:p14="http://schemas.microsoft.com/office/powerpoint/2010/main" val="3529378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920A2-B8D2-9456-41A1-6E92DC8BF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4370227"/>
            <a:ext cx="9144000" cy="119313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/>
              <a:t>These quizziz:</a:t>
            </a:r>
          </a:p>
        </p:txBody>
      </p:sp>
      <p:pic>
        <p:nvPicPr>
          <p:cNvPr id="2050" name="Picture 2" descr="Quizizz: How to Join the Free-For-Schools Programme – DigiLearnFalk">
            <a:extLst>
              <a:ext uri="{FF2B5EF4-FFF2-40B4-BE49-F238E27FC236}">
                <a16:creationId xmlns:a16="http://schemas.microsoft.com/office/drawing/2014/main" id="{5C01ECCA-A7CC-F5E2-37DA-2301ECAF15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1" r="-1" b="8437"/>
          <a:stretch/>
        </p:blipFill>
        <p:spPr bwMode="auto">
          <a:xfrm>
            <a:off x="1690046" y="386205"/>
            <a:ext cx="8903441" cy="3766876"/>
          </a:xfrm>
          <a:custGeom>
            <a:avLst/>
            <a:gdLst/>
            <a:ahLst/>
            <a:cxnLst/>
            <a:rect l="l" t="t" r="r" b="b"/>
            <a:pathLst>
              <a:path w="8903441" h="3766876">
                <a:moveTo>
                  <a:pt x="8890380" y="1667288"/>
                </a:moveTo>
                <a:lnTo>
                  <a:pt x="8895460" y="1677046"/>
                </a:lnTo>
                <a:cubicBezTo>
                  <a:pt x="8905866" y="1703466"/>
                  <a:pt x="8906717" y="1724063"/>
                  <a:pt x="8894323" y="1729738"/>
                </a:cubicBezTo>
                <a:lnTo>
                  <a:pt x="8891365" y="1729349"/>
                </a:lnTo>
                <a:lnTo>
                  <a:pt x="8891421" y="1712412"/>
                </a:lnTo>
                <a:cubicBezTo>
                  <a:pt x="8891337" y="1700170"/>
                  <a:pt x="8891138" y="1688653"/>
                  <a:pt x="8890856" y="1678595"/>
                </a:cubicBezTo>
                <a:close/>
                <a:moveTo>
                  <a:pt x="8888451" y="1641624"/>
                </a:moveTo>
                <a:cubicBezTo>
                  <a:pt x="8888927" y="1642911"/>
                  <a:pt x="8889388" y="1647125"/>
                  <a:pt x="8889800" y="1653531"/>
                </a:cubicBezTo>
                <a:lnTo>
                  <a:pt x="8890380" y="1667288"/>
                </a:lnTo>
                <a:lnTo>
                  <a:pt x="8884645" y="1656272"/>
                </a:lnTo>
                <a:lnTo>
                  <a:pt x="8886368" y="1643902"/>
                </a:lnTo>
                <a:cubicBezTo>
                  <a:pt x="8887058" y="1640758"/>
                  <a:pt x="8887743" y="1639762"/>
                  <a:pt x="8888451" y="1641624"/>
                </a:cubicBezTo>
                <a:close/>
                <a:moveTo>
                  <a:pt x="999724" y="1241031"/>
                </a:moveTo>
                <a:cubicBezTo>
                  <a:pt x="998379" y="1242269"/>
                  <a:pt x="996554" y="1243547"/>
                  <a:pt x="995210" y="1244785"/>
                </a:cubicBezTo>
                <a:cubicBezTo>
                  <a:pt x="1005261" y="1248940"/>
                  <a:pt x="1015746" y="1252497"/>
                  <a:pt x="1025774" y="1256374"/>
                </a:cubicBezTo>
                <a:cubicBezTo>
                  <a:pt x="1037480" y="1257305"/>
                  <a:pt x="1049668" y="1258195"/>
                  <a:pt x="1060894" y="1259168"/>
                </a:cubicBezTo>
                <a:cubicBezTo>
                  <a:pt x="1040504" y="1253123"/>
                  <a:pt x="1020115" y="1247076"/>
                  <a:pt x="999724" y="1241031"/>
                </a:cubicBezTo>
                <a:close/>
                <a:moveTo>
                  <a:pt x="1319296" y="820371"/>
                </a:moveTo>
                <a:cubicBezTo>
                  <a:pt x="1421680" y="872109"/>
                  <a:pt x="1548101" y="905226"/>
                  <a:pt x="1681342" y="933268"/>
                </a:cubicBezTo>
                <a:cubicBezTo>
                  <a:pt x="1683167" y="931988"/>
                  <a:pt x="1684512" y="930751"/>
                  <a:pt x="1686338" y="929471"/>
                </a:cubicBezTo>
                <a:cubicBezTo>
                  <a:pt x="1563998" y="893197"/>
                  <a:pt x="1441635" y="856646"/>
                  <a:pt x="1319296" y="820371"/>
                </a:cubicBezTo>
                <a:close/>
                <a:moveTo>
                  <a:pt x="7894848" y="858"/>
                </a:moveTo>
                <a:cubicBezTo>
                  <a:pt x="7906700" y="3455"/>
                  <a:pt x="7910528" y="8436"/>
                  <a:pt x="7907341" y="16271"/>
                </a:cubicBezTo>
                <a:cubicBezTo>
                  <a:pt x="7902882" y="26177"/>
                  <a:pt x="7893520" y="35394"/>
                  <a:pt x="7882642" y="43904"/>
                </a:cubicBezTo>
                <a:cubicBezTo>
                  <a:pt x="7831903" y="83897"/>
                  <a:pt x="7856047" y="94090"/>
                  <a:pt x="7927648" y="93123"/>
                </a:cubicBezTo>
                <a:cubicBezTo>
                  <a:pt x="7991511" y="92274"/>
                  <a:pt x="8055318" y="85274"/>
                  <a:pt x="8119655" y="78787"/>
                </a:cubicBezTo>
                <a:cubicBezTo>
                  <a:pt x="8151329" y="75447"/>
                  <a:pt x="8152942" y="77265"/>
                  <a:pt x="8141786" y="93635"/>
                </a:cubicBezTo>
                <a:cubicBezTo>
                  <a:pt x="8123815" y="120677"/>
                  <a:pt x="8122595" y="145410"/>
                  <a:pt x="8151055" y="166138"/>
                </a:cubicBezTo>
                <a:cubicBezTo>
                  <a:pt x="8157767" y="170866"/>
                  <a:pt x="8162605" y="176318"/>
                  <a:pt x="8160811" y="183471"/>
                </a:cubicBezTo>
                <a:cubicBezTo>
                  <a:pt x="8152723" y="212724"/>
                  <a:pt x="8169841" y="236686"/>
                  <a:pt x="8187466" y="260884"/>
                </a:cubicBezTo>
                <a:cubicBezTo>
                  <a:pt x="8217175" y="301371"/>
                  <a:pt x="8254836" y="338641"/>
                  <a:pt x="8295790" y="374783"/>
                </a:cubicBezTo>
                <a:cubicBezTo>
                  <a:pt x="8324664" y="400232"/>
                  <a:pt x="8342922" y="431650"/>
                  <a:pt x="8406170" y="440370"/>
                </a:cubicBezTo>
                <a:cubicBezTo>
                  <a:pt x="8421364" y="442394"/>
                  <a:pt x="8426373" y="449790"/>
                  <a:pt x="8420903" y="459225"/>
                </a:cubicBezTo>
                <a:cubicBezTo>
                  <a:pt x="8402820" y="490474"/>
                  <a:pt x="8417534" y="514648"/>
                  <a:pt x="8450800" y="534955"/>
                </a:cubicBezTo>
                <a:cubicBezTo>
                  <a:pt x="8462563" y="542037"/>
                  <a:pt x="8458146" y="546902"/>
                  <a:pt x="8442097" y="551669"/>
                </a:cubicBezTo>
                <a:cubicBezTo>
                  <a:pt x="8423667" y="556925"/>
                  <a:pt x="8409328" y="564619"/>
                  <a:pt x="8398067" y="574282"/>
                </a:cubicBezTo>
                <a:cubicBezTo>
                  <a:pt x="8379577" y="589897"/>
                  <a:pt x="8370872" y="606612"/>
                  <a:pt x="8363634" y="623477"/>
                </a:cubicBezTo>
                <a:cubicBezTo>
                  <a:pt x="8352394" y="649929"/>
                  <a:pt x="8339133" y="675439"/>
                  <a:pt x="8295388" y="695789"/>
                </a:cubicBezTo>
                <a:cubicBezTo>
                  <a:pt x="8282368" y="701969"/>
                  <a:pt x="8271923" y="709882"/>
                  <a:pt x="8260972" y="717559"/>
                </a:cubicBezTo>
                <a:cubicBezTo>
                  <a:pt x="8264466" y="724248"/>
                  <a:pt x="8273101" y="728807"/>
                  <a:pt x="8289132" y="729358"/>
                </a:cubicBezTo>
                <a:cubicBezTo>
                  <a:pt x="8391169" y="732995"/>
                  <a:pt x="8386647" y="769770"/>
                  <a:pt x="8387346" y="810845"/>
                </a:cubicBezTo>
                <a:cubicBezTo>
                  <a:pt x="8388418" y="861681"/>
                  <a:pt x="8330862" y="890238"/>
                  <a:pt x="8259532" y="916368"/>
                </a:cubicBezTo>
                <a:cubicBezTo>
                  <a:pt x="8235122" y="925226"/>
                  <a:pt x="8199529" y="928071"/>
                  <a:pt x="8191769" y="950020"/>
                </a:cubicBezTo>
                <a:cubicBezTo>
                  <a:pt x="8234379" y="966427"/>
                  <a:pt x="8282955" y="945934"/>
                  <a:pt x="8327664" y="947606"/>
                </a:cubicBezTo>
                <a:cubicBezTo>
                  <a:pt x="8364609" y="949119"/>
                  <a:pt x="8424473" y="941347"/>
                  <a:pt x="8378206" y="982626"/>
                </a:cubicBezTo>
                <a:cubicBezTo>
                  <a:pt x="8364736" y="994722"/>
                  <a:pt x="8382242" y="1001021"/>
                  <a:pt x="8400605" y="1000529"/>
                </a:cubicBezTo>
                <a:cubicBezTo>
                  <a:pt x="8549357" y="995586"/>
                  <a:pt x="8487684" y="1076555"/>
                  <a:pt x="8538706" y="1111533"/>
                </a:cubicBezTo>
                <a:cubicBezTo>
                  <a:pt x="8553092" y="1120905"/>
                  <a:pt x="8540810" y="1141011"/>
                  <a:pt x="8520556" y="1147547"/>
                </a:cubicBezTo>
                <a:cubicBezTo>
                  <a:pt x="8392015" y="1189611"/>
                  <a:pt x="8380569" y="1263373"/>
                  <a:pt x="8322605" y="1331423"/>
                </a:cubicBezTo>
                <a:cubicBezTo>
                  <a:pt x="8393509" y="1350105"/>
                  <a:pt x="8476647" y="1348124"/>
                  <a:pt x="8552563" y="1357692"/>
                </a:cubicBezTo>
                <a:cubicBezTo>
                  <a:pt x="8631413" y="1367560"/>
                  <a:pt x="8632510" y="1380057"/>
                  <a:pt x="8572872" y="1434543"/>
                </a:cubicBezTo>
                <a:cubicBezTo>
                  <a:pt x="8740108" y="1430496"/>
                  <a:pt x="8740108" y="1430496"/>
                  <a:pt x="8695911" y="1511890"/>
                </a:cubicBezTo>
                <a:cubicBezTo>
                  <a:pt x="8766152" y="1509223"/>
                  <a:pt x="8835070" y="1574251"/>
                  <a:pt x="8873147" y="1634187"/>
                </a:cubicBezTo>
                <a:lnTo>
                  <a:pt x="8884645" y="1656272"/>
                </a:lnTo>
                <a:lnTo>
                  <a:pt x="8884254" y="1659075"/>
                </a:lnTo>
                <a:cubicBezTo>
                  <a:pt x="8882795" y="1672543"/>
                  <a:pt x="8881198" y="1691773"/>
                  <a:pt x="8879232" y="1711097"/>
                </a:cubicBezTo>
                <a:lnTo>
                  <a:pt x="8877347" y="1727504"/>
                </a:lnTo>
                <a:lnTo>
                  <a:pt x="8865337" y="1725923"/>
                </a:lnTo>
                <a:cubicBezTo>
                  <a:pt x="8855639" y="1721668"/>
                  <a:pt x="8848716" y="1720054"/>
                  <a:pt x="8843722" y="1720152"/>
                </a:cubicBezTo>
                <a:cubicBezTo>
                  <a:pt x="8828739" y="1720444"/>
                  <a:pt x="8831115" y="1736133"/>
                  <a:pt x="8828004" y="1742073"/>
                </a:cubicBezTo>
                <a:cubicBezTo>
                  <a:pt x="8817547" y="1760900"/>
                  <a:pt x="8843589" y="1770647"/>
                  <a:pt x="8861127" y="1782820"/>
                </a:cubicBezTo>
                <a:cubicBezTo>
                  <a:pt x="8867694" y="1787281"/>
                  <a:pt x="8872382" y="1766445"/>
                  <a:pt x="8875975" y="1739445"/>
                </a:cubicBezTo>
                <a:lnTo>
                  <a:pt x="8877347" y="1727504"/>
                </a:lnTo>
                <a:lnTo>
                  <a:pt x="8891365" y="1729349"/>
                </a:lnTo>
                <a:lnTo>
                  <a:pt x="8891294" y="1750579"/>
                </a:lnTo>
                <a:cubicBezTo>
                  <a:pt x="8890576" y="1802412"/>
                  <a:pt x="8887485" y="1854103"/>
                  <a:pt x="8879895" y="1858687"/>
                </a:cubicBezTo>
                <a:cubicBezTo>
                  <a:pt x="8799411" y="1907447"/>
                  <a:pt x="8858072" y="1996322"/>
                  <a:pt x="8700018" y="2022228"/>
                </a:cubicBezTo>
                <a:cubicBezTo>
                  <a:pt x="8628887" y="2034069"/>
                  <a:pt x="8597252" y="2070985"/>
                  <a:pt x="8546517" y="2094468"/>
                </a:cubicBezTo>
                <a:cubicBezTo>
                  <a:pt x="8369592" y="2175758"/>
                  <a:pt x="8254890" y="2270617"/>
                  <a:pt x="8208310" y="2391116"/>
                </a:cubicBezTo>
                <a:cubicBezTo>
                  <a:pt x="8195251" y="2424444"/>
                  <a:pt x="8137916" y="2455501"/>
                  <a:pt x="8101924" y="2486924"/>
                </a:cubicBezTo>
                <a:cubicBezTo>
                  <a:pt x="8122498" y="2506105"/>
                  <a:pt x="8219539" y="2452814"/>
                  <a:pt x="8188722" y="2510086"/>
                </a:cubicBezTo>
                <a:cubicBezTo>
                  <a:pt x="8165388" y="2553270"/>
                  <a:pt x="8098391" y="2584616"/>
                  <a:pt x="8035596" y="2614194"/>
                </a:cubicBezTo>
                <a:cubicBezTo>
                  <a:pt x="7963481" y="2647947"/>
                  <a:pt x="7883214" y="2677100"/>
                  <a:pt x="7854509" y="2730830"/>
                </a:cubicBezTo>
                <a:cubicBezTo>
                  <a:pt x="7848249" y="2742293"/>
                  <a:pt x="6341566" y="3671513"/>
                  <a:pt x="4141410" y="3763614"/>
                </a:cubicBezTo>
                <a:cubicBezTo>
                  <a:pt x="3781875" y="3778662"/>
                  <a:pt x="2353277" y="3737838"/>
                  <a:pt x="2161737" y="3718831"/>
                </a:cubicBezTo>
                <a:cubicBezTo>
                  <a:pt x="1964811" y="3699179"/>
                  <a:pt x="1793107" y="3646810"/>
                  <a:pt x="1591600" y="3635674"/>
                </a:cubicBezTo>
                <a:cubicBezTo>
                  <a:pt x="1485018" y="3629919"/>
                  <a:pt x="1381185" y="3611329"/>
                  <a:pt x="1390654" y="3531585"/>
                </a:cubicBezTo>
                <a:cubicBezTo>
                  <a:pt x="1393510" y="3508948"/>
                  <a:pt x="1364047" y="3493344"/>
                  <a:pt x="1320867" y="3503571"/>
                </a:cubicBezTo>
                <a:cubicBezTo>
                  <a:pt x="1239265" y="3523046"/>
                  <a:pt x="1198946" y="3494124"/>
                  <a:pt x="1150681" y="3474015"/>
                </a:cubicBezTo>
                <a:cubicBezTo>
                  <a:pt x="1065213" y="3438422"/>
                  <a:pt x="982868" y="3399757"/>
                  <a:pt x="851974" y="3403971"/>
                </a:cubicBezTo>
                <a:cubicBezTo>
                  <a:pt x="873994" y="3367898"/>
                  <a:pt x="917237" y="3369420"/>
                  <a:pt x="956780" y="3372944"/>
                </a:cubicBezTo>
                <a:cubicBezTo>
                  <a:pt x="1061276" y="3382521"/>
                  <a:pt x="1164043" y="3394488"/>
                  <a:pt x="1268515" y="3403788"/>
                </a:cubicBezTo>
                <a:cubicBezTo>
                  <a:pt x="1336376" y="3409863"/>
                  <a:pt x="1404651" y="3420660"/>
                  <a:pt x="1492884" y="3399484"/>
                </a:cubicBezTo>
                <a:cubicBezTo>
                  <a:pt x="1410006" y="3338199"/>
                  <a:pt x="1277736" y="3337777"/>
                  <a:pt x="1169657" y="3325996"/>
                </a:cubicBezTo>
                <a:cubicBezTo>
                  <a:pt x="1034677" y="3311259"/>
                  <a:pt x="951965" y="3268429"/>
                  <a:pt x="853866" y="3221353"/>
                </a:cubicBezTo>
                <a:cubicBezTo>
                  <a:pt x="950752" y="3199416"/>
                  <a:pt x="1014418" y="3234964"/>
                  <a:pt x="1090648" y="3226034"/>
                </a:cubicBezTo>
                <a:cubicBezTo>
                  <a:pt x="1094340" y="3218434"/>
                  <a:pt x="1100169" y="3207568"/>
                  <a:pt x="1099183" y="3207375"/>
                </a:cubicBezTo>
                <a:cubicBezTo>
                  <a:pt x="971072" y="3188118"/>
                  <a:pt x="907890" y="3136018"/>
                  <a:pt x="882137" y="3068880"/>
                </a:cubicBezTo>
                <a:cubicBezTo>
                  <a:pt x="868924" y="3034221"/>
                  <a:pt x="822286" y="3027121"/>
                  <a:pt x="776145" y="3014660"/>
                </a:cubicBezTo>
                <a:cubicBezTo>
                  <a:pt x="613874" y="2970419"/>
                  <a:pt x="443486" y="2933046"/>
                  <a:pt x="307191" y="2864697"/>
                </a:cubicBezTo>
                <a:cubicBezTo>
                  <a:pt x="457123" y="2862170"/>
                  <a:pt x="581367" y="2903594"/>
                  <a:pt x="743379" y="2911759"/>
                </a:cubicBezTo>
                <a:cubicBezTo>
                  <a:pt x="608349" y="2835743"/>
                  <a:pt x="439124" y="2806104"/>
                  <a:pt x="284020" y="2766269"/>
                </a:cubicBezTo>
                <a:cubicBezTo>
                  <a:pt x="213164" y="2748143"/>
                  <a:pt x="147010" y="2722889"/>
                  <a:pt x="63190" y="2717094"/>
                </a:cubicBezTo>
                <a:cubicBezTo>
                  <a:pt x="33455" y="2714947"/>
                  <a:pt x="-16425" y="2709531"/>
                  <a:pt x="5340" y="2681595"/>
                </a:cubicBezTo>
                <a:cubicBezTo>
                  <a:pt x="23652" y="2658441"/>
                  <a:pt x="63627" y="2661368"/>
                  <a:pt x="100237" y="2664591"/>
                </a:cubicBezTo>
                <a:cubicBezTo>
                  <a:pt x="188123" y="2672547"/>
                  <a:pt x="277551" y="2664977"/>
                  <a:pt x="394328" y="2654447"/>
                </a:cubicBezTo>
                <a:cubicBezTo>
                  <a:pt x="290057" y="2592242"/>
                  <a:pt x="112140" y="2629127"/>
                  <a:pt x="21491" y="2562088"/>
                </a:cubicBezTo>
                <a:cubicBezTo>
                  <a:pt x="125636" y="2540073"/>
                  <a:pt x="208727" y="2559644"/>
                  <a:pt x="294268" y="2557453"/>
                </a:cubicBezTo>
                <a:cubicBezTo>
                  <a:pt x="371589" y="2555423"/>
                  <a:pt x="389695" y="2540961"/>
                  <a:pt x="367847" y="2501743"/>
                </a:cubicBezTo>
                <a:cubicBezTo>
                  <a:pt x="333905" y="2440640"/>
                  <a:pt x="373328" y="2404160"/>
                  <a:pt x="486858" y="2411824"/>
                </a:cubicBezTo>
                <a:cubicBezTo>
                  <a:pt x="592120" y="2419095"/>
                  <a:pt x="600599" y="2394285"/>
                  <a:pt x="570008" y="2360312"/>
                </a:cubicBezTo>
                <a:cubicBezTo>
                  <a:pt x="525457" y="2310774"/>
                  <a:pt x="567057" y="2265987"/>
                  <a:pt x="594400" y="2218813"/>
                </a:cubicBezTo>
                <a:cubicBezTo>
                  <a:pt x="635581" y="2147198"/>
                  <a:pt x="612469" y="2115647"/>
                  <a:pt x="505675" y="2074370"/>
                </a:cubicBezTo>
                <a:cubicBezTo>
                  <a:pt x="445534" y="2051386"/>
                  <a:pt x="381431" y="2032947"/>
                  <a:pt x="295650" y="2015851"/>
                </a:cubicBezTo>
                <a:cubicBezTo>
                  <a:pt x="487251" y="1985881"/>
                  <a:pt x="281423" y="1958614"/>
                  <a:pt x="346760" y="1924896"/>
                </a:cubicBezTo>
                <a:cubicBezTo>
                  <a:pt x="481788" y="1901571"/>
                  <a:pt x="600623" y="1980687"/>
                  <a:pt x="783461" y="1939173"/>
                </a:cubicBezTo>
                <a:cubicBezTo>
                  <a:pt x="547912" y="1882335"/>
                  <a:pt x="287006" y="1807013"/>
                  <a:pt x="112183" y="1719100"/>
                </a:cubicBezTo>
                <a:cubicBezTo>
                  <a:pt x="148588" y="1692398"/>
                  <a:pt x="188462" y="1710725"/>
                  <a:pt x="219936" y="1699568"/>
                </a:cubicBezTo>
                <a:cubicBezTo>
                  <a:pt x="218006" y="1694140"/>
                  <a:pt x="220184" y="1685834"/>
                  <a:pt x="214196" y="1683841"/>
                </a:cubicBezTo>
                <a:cubicBezTo>
                  <a:pt x="85284" y="1638910"/>
                  <a:pt x="83720" y="1637648"/>
                  <a:pt x="212296" y="1584947"/>
                </a:cubicBezTo>
                <a:cubicBezTo>
                  <a:pt x="257172" y="1566456"/>
                  <a:pt x="252206" y="1554019"/>
                  <a:pt x="226108" y="1538121"/>
                </a:cubicBezTo>
                <a:cubicBezTo>
                  <a:pt x="207682" y="1526866"/>
                  <a:pt x="185078" y="1517656"/>
                  <a:pt x="192710" y="1488723"/>
                </a:cubicBezTo>
                <a:cubicBezTo>
                  <a:pt x="268435" y="1518175"/>
                  <a:pt x="624154" y="1547955"/>
                  <a:pt x="685843" y="1538903"/>
                </a:cubicBezTo>
                <a:cubicBezTo>
                  <a:pt x="755173" y="1528619"/>
                  <a:pt x="994201" y="1520231"/>
                  <a:pt x="1067153" y="1523622"/>
                </a:cubicBezTo>
                <a:cubicBezTo>
                  <a:pt x="1063138" y="1522015"/>
                  <a:pt x="1059122" y="1520410"/>
                  <a:pt x="1055106" y="1518803"/>
                </a:cubicBezTo>
                <a:cubicBezTo>
                  <a:pt x="983007" y="1486514"/>
                  <a:pt x="909946" y="1454310"/>
                  <a:pt x="864245" y="1408231"/>
                </a:cubicBezTo>
                <a:cubicBezTo>
                  <a:pt x="862153" y="1406456"/>
                  <a:pt x="861045" y="1404874"/>
                  <a:pt x="856768" y="1405809"/>
                </a:cubicBezTo>
                <a:cubicBezTo>
                  <a:pt x="819307" y="1414974"/>
                  <a:pt x="822846" y="1400112"/>
                  <a:pt x="821342" y="1388491"/>
                </a:cubicBezTo>
                <a:cubicBezTo>
                  <a:pt x="819813" y="1376592"/>
                  <a:pt x="812736" y="1367699"/>
                  <a:pt x="784954" y="1371257"/>
                </a:cubicBezTo>
                <a:cubicBezTo>
                  <a:pt x="783512" y="1371384"/>
                  <a:pt x="781566" y="1371274"/>
                  <a:pt x="779619" y="1371165"/>
                </a:cubicBezTo>
                <a:cubicBezTo>
                  <a:pt x="766469" y="1370361"/>
                  <a:pt x="722835" y="1342290"/>
                  <a:pt x="728571" y="1335910"/>
                </a:cubicBezTo>
                <a:cubicBezTo>
                  <a:pt x="741389" y="1321912"/>
                  <a:pt x="726409" y="1316791"/>
                  <a:pt x="713734" y="1310348"/>
                </a:cubicBezTo>
                <a:cubicBezTo>
                  <a:pt x="696009" y="1301550"/>
                  <a:pt x="678333" y="1293308"/>
                  <a:pt x="659695" y="1285149"/>
                </a:cubicBezTo>
                <a:cubicBezTo>
                  <a:pt x="641562" y="1277227"/>
                  <a:pt x="622997" y="1269901"/>
                  <a:pt x="604409" y="1262299"/>
                </a:cubicBezTo>
                <a:cubicBezTo>
                  <a:pt x="561305" y="1256847"/>
                  <a:pt x="517819" y="1252549"/>
                  <a:pt x="472556" y="1250086"/>
                </a:cubicBezTo>
                <a:cubicBezTo>
                  <a:pt x="438951" y="1247999"/>
                  <a:pt x="401379" y="1244860"/>
                  <a:pt x="382690" y="1214040"/>
                </a:cubicBezTo>
                <a:cubicBezTo>
                  <a:pt x="418096" y="1214570"/>
                  <a:pt x="453575" y="1215933"/>
                  <a:pt x="489053" y="1217296"/>
                </a:cubicBezTo>
                <a:cubicBezTo>
                  <a:pt x="454954" y="1204059"/>
                  <a:pt x="421816" y="1190737"/>
                  <a:pt x="390047" y="1176456"/>
                </a:cubicBezTo>
                <a:cubicBezTo>
                  <a:pt x="363810" y="1164487"/>
                  <a:pt x="342232" y="1150431"/>
                  <a:pt x="333292" y="1131347"/>
                </a:cubicBezTo>
                <a:cubicBezTo>
                  <a:pt x="330930" y="1126518"/>
                  <a:pt x="329025" y="1121368"/>
                  <a:pt x="337841" y="1116956"/>
                </a:cubicBezTo>
                <a:cubicBezTo>
                  <a:pt x="347569" y="1111905"/>
                  <a:pt x="355552" y="1114562"/>
                  <a:pt x="363031" y="1116984"/>
                </a:cubicBezTo>
                <a:cubicBezTo>
                  <a:pt x="393929" y="1126864"/>
                  <a:pt x="425283" y="1136425"/>
                  <a:pt x="455724" y="1146625"/>
                </a:cubicBezTo>
                <a:cubicBezTo>
                  <a:pt x="496146" y="1160147"/>
                  <a:pt x="536111" y="1173989"/>
                  <a:pt x="576050" y="1187553"/>
                </a:cubicBezTo>
                <a:cubicBezTo>
                  <a:pt x="519650" y="1157524"/>
                  <a:pt x="457798" y="1131612"/>
                  <a:pt x="391358" y="1108621"/>
                </a:cubicBezTo>
                <a:cubicBezTo>
                  <a:pt x="343386" y="1091844"/>
                  <a:pt x="295414" y="1075067"/>
                  <a:pt x="258466" y="1051446"/>
                </a:cubicBezTo>
                <a:cubicBezTo>
                  <a:pt x="239512" y="1039678"/>
                  <a:pt x="230024" y="1025400"/>
                  <a:pt x="227119" y="1008864"/>
                </a:cubicBezTo>
                <a:cubicBezTo>
                  <a:pt x="226729" y="1004421"/>
                  <a:pt x="227253" y="999338"/>
                  <a:pt x="237176" y="996508"/>
                </a:cubicBezTo>
                <a:cubicBezTo>
                  <a:pt x="247123" y="993956"/>
                  <a:pt x="253208" y="997060"/>
                  <a:pt x="257395" y="1000610"/>
                </a:cubicBezTo>
                <a:cubicBezTo>
                  <a:pt x="262111" y="1004674"/>
                  <a:pt x="267716" y="1007820"/>
                  <a:pt x="275649" y="1009921"/>
                </a:cubicBezTo>
                <a:cubicBezTo>
                  <a:pt x="345186" y="1029563"/>
                  <a:pt x="406508" y="1054962"/>
                  <a:pt x="469199" y="1079402"/>
                </a:cubicBezTo>
                <a:cubicBezTo>
                  <a:pt x="558968" y="1114336"/>
                  <a:pt x="647368" y="1150231"/>
                  <a:pt x="753033" y="1173138"/>
                </a:cubicBezTo>
                <a:cubicBezTo>
                  <a:pt x="793015" y="1181661"/>
                  <a:pt x="834292" y="1188391"/>
                  <a:pt x="865682" y="1187316"/>
                </a:cubicBezTo>
                <a:cubicBezTo>
                  <a:pt x="750261" y="1147076"/>
                  <a:pt x="641375" y="1104025"/>
                  <a:pt x="543487" y="1053852"/>
                </a:cubicBezTo>
                <a:cubicBezTo>
                  <a:pt x="444589" y="1003208"/>
                  <a:pt x="357848" y="947579"/>
                  <a:pt x="295297" y="880592"/>
                </a:cubicBezTo>
                <a:cubicBezTo>
                  <a:pt x="288871" y="873601"/>
                  <a:pt x="284873" y="866676"/>
                  <a:pt x="264758" y="869281"/>
                </a:cubicBezTo>
                <a:cubicBezTo>
                  <a:pt x="255650" y="870360"/>
                  <a:pt x="252375" y="866170"/>
                  <a:pt x="254388" y="861516"/>
                </a:cubicBezTo>
                <a:cubicBezTo>
                  <a:pt x="266992" y="828509"/>
                  <a:pt x="236853" y="810726"/>
                  <a:pt x="190786" y="799099"/>
                </a:cubicBezTo>
                <a:cubicBezTo>
                  <a:pt x="176408" y="795324"/>
                  <a:pt x="175031" y="790688"/>
                  <a:pt x="184973" y="782539"/>
                </a:cubicBezTo>
                <a:cubicBezTo>
                  <a:pt x="198516" y="771277"/>
                  <a:pt x="196123" y="760574"/>
                  <a:pt x="187530" y="750974"/>
                </a:cubicBezTo>
                <a:cubicBezTo>
                  <a:pt x="182644" y="744967"/>
                  <a:pt x="176339" y="739364"/>
                  <a:pt x="170996" y="733676"/>
                </a:cubicBezTo>
                <a:cubicBezTo>
                  <a:pt x="167290" y="730083"/>
                  <a:pt x="161157" y="726424"/>
                  <a:pt x="169444" y="721499"/>
                </a:cubicBezTo>
                <a:cubicBezTo>
                  <a:pt x="177298" y="717172"/>
                  <a:pt x="185665" y="718676"/>
                  <a:pt x="193501" y="719668"/>
                </a:cubicBezTo>
                <a:cubicBezTo>
                  <a:pt x="231170" y="723917"/>
                  <a:pt x="254043" y="736181"/>
                  <a:pt x="265436" y="755609"/>
                </a:cubicBezTo>
                <a:cubicBezTo>
                  <a:pt x="273963" y="769971"/>
                  <a:pt x="281726" y="770130"/>
                  <a:pt x="302333" y="756567"/>
                </a:cubicBezTo>
                <a:cubicBezTo>
                  <a:pt x="317894" y="746247"/>
                  <a:pt x="332387" y="745814"/>
                  <a:pt x="346481" y="751853"/>
                </a:cubicBezTo>
                <a:cubicBezTo>
                  <a:pt x="354007" y="754830"/>
                  <a:pt x="358771" y="759448"/>
                  <a:pt x="364449" y="763428"/>
                </a:cubicBezTo>
                <a:cubicBezTo>
                  <a:pt x="392910" y="784156"/>
                  <a:pt x="422762" y="804202"/>
                  <a:pt x="467363" y="815678"/>
                </a:cubicBezTo>
                <a:cubicBezTo>
                  <a:pt x="487199" y="820933"/>
                  <a:pt x="508355" y="824672"/>
                  <a:pt x="537693" y="816781"/>
                </a:cubicBezTo>
                <a:cubicBezTo>
                  <a:pt x="518386" y="812039"/>
                  <a:pt x="499567" y="812852"/>
                  <a:pt x="482019" y="811593"/>
                </a:cubicBezTo>
                <a:cubicBezTo>
                  <a:pt x="464472" y="810335"/>
                  <a:pt x="454949" y="806693"/>
                  <a:pt x="467050" y="795557"/>
                </a:cubicBezTo>
                <a:cubicBezTo>
                  <a:pt x="473772" y="789371"/>
                  <a:pt x="472878" y="784693"/>
                  <a:pt x="465734" y="780562"/>
                </a:cubicBezTo>
                <a:cubicBezTo>
                  <a:pt x="442763" y="767188"/>
                  <a:pt x="430336" y="747011"/>
                  <a:pt x="384526" y="749353"/>
                </a:cubicBezTo>
                <a:cubicBezTo>
                  <a:pt x="382123" y="749564"/>
                  <a:pt x="379622" y="748664"/>
                  <a:pt x="377146" y="748041"/>
                </a:cubicBezTo>
                <a:cubicBezTo>
                  <a:pt x="367744" y="745789"/>
                  <a:pt x="357358" y="743342"/>
                  <a:pt x="360089" y="735827"/>
                </a:cubicBezTo>
                <a:cubicBezTo>
                  <a:pt x="363301" y="728269"/>
                  <a:pt x="375652" y="725506"/>
                  <a:pt x="386634" y="723703"/>
                </a:cubicBezTo>
                <a:cubicBezTo>
                  <a:pt x="414823" y="719269"/>
                  <a:pt x="437543" y="724271"/>
                  <a:pt x="459375" y="730191"/>
                </a:cubicBezTo>
                <a:cubicBezTo>
                  <a:pt x="512487" y="744837"/>
                  <a:pt x="556932" y="765561"/>
                  <a:pt x="603200" y="785006"/>
                </a:cubicBezTo>
                <a:cubicBezTo>
                  <a:pt x="672604" y="814173"/>
                  <a:pt x="734250" y="848778"/>
                  <a:pt x="810521" y="873425"/>
                </a:cubicBezTo>
                <a:cubicBezTo>
                  <a:pt x="1037317" y="946423"/>
                  <a:pt x="1260943" y="1021938"/>
                  <a:pt x="1494102" y="1090180"/>
                </a:cubicBezTo>
                <a:cubicBezTo>
                  <a:pt x="1580109" y="1115371"/>
                  <a:pt x="1667892" y="1138728"/>
                  <a:pt x="1756565" y="1161167"/>
                </a:cubicBezTo>
                <a:cubicBezTo>
                  <a:pt x="1756899" y="1159458"/>
                  <a:pt x="1757282" y="1158305"/>
                  <a:pt x="1757592" y="1156319"/>
                </a:cubicBezTo>
                <a:cubicBezTo>
                  <a:pt x="1757470" y="1154931"/>
                  <a:pt x="1757324" y="1153264"/>
                  <a:pt x="1757202" y="1151876"/>
                </a:cubicBezTo>
                <a:cubicBezTo>
                  <a:pt x="1694452" y="1137796"/>
                  <a:pt x="1632540" y="1122242"/>
                  <a:pt x="1572453" y="1105409"/>
                </a:cubicBezTo>
                <a:cubicBezTo>
                  <a:pt x="1424942" y="1063789"/>
                  <a:pt x="1288864" y="1014450"/>
                  <a:pt x="1171972" y="951953"/>
                </a:cubicBezTo>
                <a:cubicBezTo>
                  <a:pt x="1162328" y="946924"/>
                  <a:pt x="1152112" y="946421"/>
                  <a:pt x="1137334" y="949118"/>
                </a:cubicBezTo>
                <a:cubicBezTo>
                  <a:pt x="1089682" y="958058"/>
                  <a:pt x="1074050" y="951035"/>
                  <a:pt x="1081493" y="925476"/>
                </a:cubicBezTo>
                <a:cubicBezTo>
                  <a:pt x="1083360" y="919155"/>
                  <a:pt x="1083403" y="914115"/>
                  <a:pt x="1074768" y="909555"/>
                </a:cubicBezTo>
                <a:cubicBezTo>
                  <a:pt x="1036165" y="889158"/>
                  <a:pt x="995714" y="869763"/>
                  <a:pt x="952019" y="852050"/>
                </a:cubicBezTo>
                <a:cubicBezTo>
                  <a:pt x="871170" y="819410"/>
                  <a:pt x="784821" y="790332"/>
                  <a:pt x="709017" y="754450"/>
                </a:cubicBezTo>
                <a:cubicBezTo>
                  <a:pt x="686747" y="743533"/>
                  <a:pt x="669617" y="730485"/>
                  <a:pt x="659046" y="714902"/>
                </a:cubicBezTo>
                <a:cubicBezTo>
                  <a:pt x="655674" y="709602"/>
                  <a:pt x="653624" y="702786"/>
                  <a:pt x="664793" y="697608"/>
                </a:cubicBezTo>
                <a:cubicBezTo>
                  <a:pt x="675483" y="692472"/>
                  <a:pt x="684069" y="696476"/>
                  <a:pt x="692052" y="699133"/>
                </a:cubicBezTo>
                <a:cubicBezTo>
                  <a:pt x="725451" y="709913"/>
                  <a:pt x="759355" y="720929"/>
                  <a:pt x="792779" y="731987"/>
                </a:cubicBezTo>
                <a:cubicBezTo>
                  <a:pt x="826682" y="743003"/>
                  <a:pt x="860155" y="754616"/>
                  <a:pt x="895574" y="766338"/>
                </a:cubicBezTo>
                <a:cubicBezTo>
                  <a:pt x="897416" y="759741"/>
                  <a:pt x="890085" y="758985"/>
                  <a:pt x="886044" y="757101"/>
                </a:cubicBezTo>
                <a:cubicBezTo>
                  <a:pt x="828975" y="730489"/>
                  <a:pt x="766861" y="707118"/>
                  <a:pt x="702924" y="685027"/>
                </a:cubicBezTo>
                <a:cubicBezTo>
                  <a:pt x="653460" y="667821"/>
                  <a:pt x="605342" y="649378"/>
                  <a:pt x="571540" y="622962"/>
                </a:cubicBezTo>
                <a:cubicBezTo>
                  <a:pt x="558524" y="612632"/>
                  <a:pt x="551227" y="601239"/>
                  <a:pt x="552940" y="587657"/>
                </a:cubicBezTo>
                <a:cubicBezTo>
                  <a:pt x="553537" y="583407"/>
                  <a:pt x="554132" y="579157"/>
                  <a:pt x="563623" y="576925"/>
                </a:cubicBezTo>
                <a:cubicBezTo>
                  <a:pt x="571217" y="575139"/>
                  <a:pt x="576243" y="577216"/>
                  <a:pt x="580332" y="579656"/>
                </a:cubicBezTo>
                <a:cubicBezTo>
                  <a:pt x="587500" y="584063"/>
                  <a:pt x="594668" y="588471"/>
                  <a:pt x="604623" y="591516"/>
                </a:cubicBezTo>
                <a:cubicBezTo>
                  <a:pt x="664350" y="609779"/>
                  <a:pt x="720426" y="630601"/>
                  <a:pt x="775136" y="652383"/>
                </a:cubicBezTo>
                <a:cubicBezTo>
                  <a:pt x="864952" y="687874"/>
                  <a:pt x="953882" y="724283"/>
                  <a:pt x="1057795" y="749301"/>
                </a:cubicBezTo>
                <a:cubicBezTo>
                  <a:pt x="1096889" y="758742"/>
                  <a:pt x="1137304" y="766668"/>
                  <a:pt x="1183454" y="768213"/>
                </a:cubicBezTo>
                <a:cubicBezTo>
                  <a:pt x="1181768" y="765563"/>
                  <a:pt x="1178737" y="764150"/>
                  <a:pt x="1175732" y="763015"/>
                </a:cubicBezTo>
                <a:cubicBezTo>
                  <a:pt x="1075170" y="726508"/>
                  <a:pt x="977850" y="688319"/>
                  <a:pt x="888743" y="644370"/>
                </a:cubicBezTo>
                <a:cubicBezTo>
                  <a:pt x="778881" y="590211"/>
                  <a:pt x="683912" y="529148"/>
                  <a:pt x="615490" y="455960"/>
                </a:cubicBezTo>
                <a:cubicBezTo>
                  <a:pt x="612312" y="452882"/>
                  <a:pt x="610122" y="449996"/>
                  <a:pt x="602432" y="450671"/>
                </a:cubicBezTo>
                <a:cubicBezTo>
                  <a:pt x="582748" y="452678"/>
                  <a:pt x="580338" y="447293"/>
                  <a:pt x="582418" y="437876"/>
                </a:cubicBezTo>
                <a:cubicBezTo>
                  <a:pt x="588134" y="414707"/>
                  <a:pt x="573498" y="396964"/>
                  <a:pt x="539211" y="387101"/>
                </a:cubicBezTo>
                <a:cubicBezTo>
                  <a:pt x="514350" y="379769"/>
                  <a:pt x="493430" y="373210"/>
                  <a:pt x="519748" y="352990"/>
                </a:cubicBezTo>
                <a:cubicBezTo>
                  <a:pt x="526113" y="348234"/>
                  <a:pt x="523173" y="342336"/>
                  <a:pt x="520282" y="336993"/>
                </a:cubicBezTo>
                <a:cubicBezTo>
                  <a:pt x="516186" y="328957"/>
                  <a:pt x="507910" y="322968"/>
                  <a:pt x="498650" y="316785"/>
                </a:cubicBezTo>
                <a:cubicBezTo>
                  <a:pt x="493501" y="313319"/>
                  <a:pt x="487271" y="308549"/>
                  <a:pt x="493610" y="303515"/>
                </a:cubicBezTo>
                <a:cubicBezTo>
                  <a:pt x="500838" y="297564"/>
                  <a:pt x="511247" y="300288"/>
                  <a:pt x="519565" y="301237"/>
                </a:cubicBezTo>
                <a:cubicBezTo>
                  <a:pt x="557715" y="305444"/>
                  <a:pt x="581118" y="318221"/>
                  <a:pt x="592560" y="338204"/>
                </a:cubicBezTo>
                <a:cubicBezTo>
                  <a:pt x="599979" y="350985"/>
                  <a:pt x="609184" y="351016"/>
                  <a:pt x="627076" y="339652"/>
                </a:cubicBezTo>
                <a:cubicBezTo>
                  <a:pt x="647275" y="326965"/>
                  <a:pt x="664147" y="326044"/>
                  <a:pt x="679640" y="336997"/>
                </a:cubicBezTo>
                <a:cubicBezTo>
                  <a:pt x="692054" y="345981"/>
                  <a:pt x="702112" y="355732"/>
                  <a:pt x="716352" y="363437"/>
                </a:cubicBezTo>
                <a:cubicBezTo>
                  <a:pt x="754546" y="384710"/>
                  <a:pt x="790508" y="408138"/>
                  <a:pt x="869745" y="400343"/>
                </a:cubicBezTo>
                <a:cubicBezTo>
                  <a:pt x="847718" y="392203"/>
                  <a:pt x="825656" y="394699"/>
                  <a:pt x="806641" y="393290"/>
                </a:cubicBezTo>
                <a:cubicBezTo>
                  <a:pt x="792988" y="392249"/>
                  <a:pt x="779165" y="389265"/>
                  <a:pt x="791435" y="380072"/>
                </a:cubicBezTo>
                <a:cubicBezTo>
                  <a:pt x="805532" y="369601"/>
                  <a:pt x="796441" y="365362"/>
                  <a:pt x="787709" y="359692"/>
                </a:cubicBezTo>
                <a:cubicBezTo>
                  <a:pt x="767647" y="346342"/>
                  <a:pt x="751260" y="330710"/>
                  <a:pt x="711071" y="330880"/>
                </a:cubicBezTo>
                <a:cubicBezTo>
                  <a:pt x="704773" y="330873"/>
                  <a:pt x="699699" y="328240"/>
                  <a:pt x="694722" y="326718"/>
                </a:cubicBezTo>
                <a:cubicBezTo>
                  <a:pt x="687749" y="324532"/>
                  <a:pt x="681713" y="321984"/>
                  <a:pt x="684613" y="316412"/>
                </a:cubicBezTo>
                <a:cubicBezTo>
                  <a:pt x="687565" y="311396"/>
                  <a:pt x="694531" y="307986"/>
                  <a:pt x="703615" y="306629"/>
                </a:cubicBezTo>
                <a:cubicBezTo>
                  <a:pt x="711738" y="305356"/>
                  <a:pt x="720365" y="304319"/>
                  <a:pt x="728585" y="304157"/>
                </a:cubicBezTo>
                <a:cubicBezTo>
                  <a:pt x="765287" y="302895"/>
                  <a:pt x="791378" y="313197"/>
                  <a:pt x="817397" y="322666"/>
                </a:cubicBezTo>
                <a:cubicBezTo>
                  <a:pt x="908436" y="355531"/>
                  <a:pt x="989341" y="394323"/>
                  <a:pt x="1073943" y="431110"/>
                </a:cubicBezTo>
                <a:cubicBezTo>
                  <a:pt x="1158521" y="467620"/>
                  <a:pt x="1256741" y="493978"/>
                  <a:pt x="1349484" y="524175"/>
                </a:cubicBezTo>
                <a:cubicBezTo>
                  <a:pt x="1563417" y="594105"/>
                  <a:pt x="1778287" y="663672"/>
                  <a:pt x="2004921" y="723811"/>
                </a:cubicBezTo>
                <a:cubicBezTo>
                  <a:pt x="2226580" y="782429"/>
                  <a:pt x="2967159" y="809769"/>
                  <a:pt x="3111348" y="808027"/>
                </a:cubicBezTo>
                <a:cubicBezTo>
                  <a:pt x="3295676" y="805559"/>
                  <a:pt x="3730204" y="773014"/>
                  <a:pt x="4173417" y="745585"/>
                </a:cubicBezTo>
                <a:cubicBezTo>
                  <a:pt x="4223504" y="742307"/>
                  <a:pt x="4272653" y="739393"/>
                  <a:pt x="4324760" y="737057"/>
                </a:cubicBezTo>
                <a:cubicBezTo>
                  <a:pt x="5801059" y="670156"/>
                  <a:pt x="6841344" y="326433"/>
                  <a:pt x="6893789" y="305879"/>
                </a:cubicBezTo>
                <a:cubicBezTo>
                  <a:pt x="6978091" y="273014"/>
                  <a:pt x="7258655" y="208091"/>
                  <a:pt x="7259184" y="208604"/>
                </a:cubicBezTo>
                <a:cubicBezTo>
                  <a:pt x="7265440" y="213652"/>
                  <a:pt x="7297274" y="217644"/>
                  <a:pt x="7323059" y="220312"/>
                </a:cubicBezTo>
                <a:lnTo>
                  <a:pt x="7347572" y="222730"/>
                </a:lnTo>
                <a:lnTo>
                  <a:pt x="7350636" y="224083"/>
                </a:lnTo>
                <a:cubicBezTo>
                  <a:pt x="7359607" y="224205"/>
                  <a:pt x="7359159" y="223929"/>
                  <a:pt x="7353245" y="223290"/>
                </a:cubicBezTo>
                <a:lnTo>
                  <a:pt x="7347572" y="222730"/>
                </a:lnTo>
                <a:lnTo>
                  <a:pt x="7342573" y="220523"/>
                </a:lnTo>
                <a:cubicBezTo>
                  <a:pt x="7341302" y="218466"/>
                  <a:pt x="7341191" y="215818"/>
                  <a:pt x="7341465" y="213415"/>
                </a:cubicBezTo>
                <a:cubicBezTo>
                  <a:pt x="7342771" y="200707"/>
                  <a:pt x="7352468" y="189782"/>
                  <a:pt x="7375606" y="182994"/>
                </a:cubicBezTo>
                <a:cubicBezTo>
                  <a:pt x="7397808" y="176568"/>
                  <a:pt x="7420538" y="170655"/>
                  <a:pt x="7443270" y="164742"/>
                </a:cubicBezTo>
                <a:cubicBezTo>
                  <a:pt x="7462204" y="159722"/>
                  <a:pt x="7475181" y="158583"/>
                  <a:pt x="7478299" y="172021"/>
                </a:cubicBezTo>
                <a:cubicBezTo>
                  <a:pt x="7481416" y="185460"/>
                  <a:pt x="7508389" y="189249"/>
                  <a:pt x="7524024" y="179761"/>
                </a:cubicBezTo>
                <a:cubicBezTo>
                  <a:pt x="7585174" y="142492"/>
                  <a:pt x="7658615" y="112820"/>
                  <a:pt x="7727944" y="80430"/>
                </a:cubicBezTo>
                <a:cubicBezTo>
                  <a:pt x="7776349" y="57992"/>
                  <a:pt x="7827303" y="37009"/>
                  <a:pt x="7867024" y="9456"/>
                </a:cubicBezTo>
                <a:cubicBezTo>
                  <a:pt x="7874326" y="4338"/>
                  <a:pt x="7880999" y="-2404"/>
                  <a:pt x="7894848" y="858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78465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Quizizz - LEARNING CURRENTS">
            <a:extLst>
              <a:ext uri="{FF2B5EF4-FFF2-40B4-BE49-F238E27FC236}">
                <a16:creationId xmlns:a16="http://schemas.microsoft.com/office/drawing/2014/main" id="{47309904-4B33-FF14-5129-8EEA3E989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45" r="-2" b="-2"/>
          <a:stretch/>
        </p:blipFill>
        <p:spPr bwMode="auto">
          <a:xfrm>
            <a:off x="2915455" y="10"/>
            <a:ext cx="9276545" cy="6857990"/>
          </a:xfrm>
          <a:custGeom>
            <a:avLst/>
            <a:gdLst/>
            <a:ahLst/>
            <a:cxnLst/>
            <a:rect l="l" t="t" r="r" b="b"/>
            <a:pathLst>
              <a:path w="9276545" h="6871647">
                <a:moveTo>
                  <a:pt x="9276545" y="0"/>
                </a:moveTo>
                <a:lnTo>
                  <a:pt x="9276545" y="6858000"/>
                </a:lnTo>
                <a:lnTo>
                  <a:pt x="1546051" y="6871647"/>
                </a:lnTo>
                <a:lnTo>
                  <a:pt x="1535751" y="6828910"/>
                </a:lnTo>
                <a:cubicBezTo>
                  <a:pt x="1530460" y="6775140"/>
                  <a:pt x="1515370" y="6618042"/>
                  <a:pt x="1514301" y="6549029"/>
                </a:cubicBezTo>
                <a:cubicBezTo>
                  <a:pt x="1518045" y="6491396"/>
                  <a:pt x="1528503" y="6450608"/>
                  <a:pt x="1529339" y="6414828"/>
                </a:cubicBezTo>
                <a:cubicBezTo>
                  <a:pt x="1525062" y="6359280"/>
                  <a:pt x="1502062" y="6307149"/>
                  <a:pt x="1493941" y="6268848"/>
                </a:cubicBezTo>
                <a:cubicBezTo>
                  <a:pt x="1502669" y="6254191"/>
                  <a:pt x="1469920" y="6200171"/>
                  <a:pt x="1480613" y="6185025"/>
                </a:cubicBezTo>
                <a:cubicBezTo>
                  <a:pt x="1481020" y="6164522"/>
                  <a:pt x="1458164" y="6060790"/>
                  <a:pt x="1443364" y="6018360"/>
                </a:cubicBezTo>
                <a:cubicBezTo>
                  <a:pt x="1426694" y="5970758"/>
                  <a:pt x="1390307" y="5920074"/>
                  <a:pt x="1380584" y="5899407"/>
                </a:cubicBezTo>
                <a:cubicBezTo>
                  <a:pt x="1370860" y="5878740"/>
                  <a:pt x="1392244" y="5920877"/>
                  <a:pt x="1385023" y="5894356"/>
                </a:cubicBezTo>
                <a:cubicBezTo>
                  <a:pt x="1377800" y="5867835"/>
                  <a:pt x="1345702" y="5770498"/>
                  <a:pt x="1337254" y="5740279"/>
                </a:cubicBezTo>
                <a:cubicBezTo>
                  <a:pt x="1353956" y="5738860"/>
                  <a:pt x="1323673" y="5722040"/>
                  <a:pt x="1334321" y="5713042"/>
                </a:cubicBezTo>
                <a:cubicBezTo>
                  <a:pt x="1343675" y="5706701"/>
                  <a:pt x="1336672" y="5700118"/>
                  <a:pt x="1335877" y="5692870"/>
                </a:cubicBezTo>
                <a:cubicBezTo>
                  <a:pt x="1343201" y="5683812"/>
                  <a:pt x="1329617" y="5652064"/>
                  <a:pt x="1319978" y="5643427"/>
                </a:cubicBezTo>
                <a:cubicBezTo>
                  <a:pt x="1286551" y="5622177"/>
                  <a:pt x="1310947" y="5579803"/>
                  <a:pt x="1285321" y="5562271"/>
                </a:cubicBezTo>
                <a:cubicBezTo>
                  <a:pt x="1281540" y="5556238"/>
                  <a:pt x="1279983" y="5550455"/>
                  <a:pt x="1279815" y="5544867"/>
                </a:cubicBezTo>
                <a:lnTo>
                  <a:pt x="1282507" y="5529404"/>
                </a:lnTo>
                <a:lnTo>
                  <a:pt x="1289604" y="5525378"/>
                </a:lnTo>
                <a:lnTo>
                  <a:pt x="1287766" y="5515726"/>
                </a:lnTo>
                <a:lnTo>
                  <a:pt x="1288829" y="5513051"/>
                </a:lnTo>
                <a:cubicBezTo>
                  <a:pt x="1290896" y="5507946"/>
                  <a:pt x="1292688" y="5502897"/>
                  <a:pt x="1293373" y="5497833"/>
                </a:cubicBezTo>
                <a:cubicBezTo>
                  <a:pt x="1288690" y="5483829"/>
                  <a:pt x="1272696" y="5459278"/>
                  <a:pt x="1260736" y="5429027"/>
                </a:cubicBezTo>
                <a:cubicBezTo>
                  <a:pt x="1238579" y="5396416"/>
                  <a:pt x="1238884" y="5351600"/>
                  <a:pt x="1221610" y="5316328"/>
                </a:cubicBezTo>
                <a:lnTo>
                  <a:pt x="1216099" y="5309330"/>
                </a:lnTo>
                <a:lnTo>
                  <a:pt x="1217278" y="5279477"/>
                </a:lnTo>
                <a:cubicBezTo>
                  <a:pt x="1221588" y="5274318"/>
                  <a:pt x="1222716" y="5266940"/>
                  <a:pt x="1218469" y="5260597"/>
                </a:cubicBezTo>
                <a:lnTo>
                  <a:pt x="1206220" y="5152555"/>
                </a:lnTo>
                <a:cubicBezTo>
                  <a:pt x="1205294" y="5116878"/>
                  <a:pt x="1196908" y="5101727"/>
                  <a:pt x="1212921" y="5046536"/>
                </a:cubicBezTo>
                <a:cubicBezTo>
                  <a:pt x="1234138" y="4987918"/>
                  <a:pt x="1204801" y="4903116"/>
                  <a:pt x="1212183" y="4837345"/>
                </a:cubicBezTo>
                <a:cubicBezTo>
                  <a:pt x="1183151" y="4802424"/>
                  <a:pt x="1209228" y="4821062"/>
                  <a:pt x="1202048" y="4784195"/>
                </a:cubicBezTo>
                <a:cubicBezTo>
                  <a:pt x="1202483" y="4760878"/>
                  <a:pt x="1202919" y="4737561"/>
                  <a:pt x="1203354" y="4714245"/>
                </a:cubicBezTo>
                <a:lnTo>
                  <a:pt x="1201502" y="4700836"/>
                </a:lnTo>
                <a:lnTo>
                  <a:pt x="1194919" y="4697224"/>
                </a:lnTo>
                <a:lnTo>
                  <a:pt x="1187792" y="4677162"/>
                </a:lnTo>
                <a:cubicBezTo>
                  <a:pt x="1186060" y="4669625"/>
                  <a:pt x="1185291" y="4661478"/>
                  <a:pt x="1186080" y="4652429"/>
                </a:cubicBezTo>
                <a:cubicBezTo>
                  <a:pt x="1199189" y="4622456"/>
                  <a:pt x="1167081" y="4571771"/>
                  <a:pt x="1184722" y="4534840"/>
                </a:cubicBezTo>
                <a:cubicBezTo>
                  <a:pt x="1182407" y="4499077"/>
                  <a:pt x="1175424" y="4460227"/>
                  <a:pt x="1172188" y="4437851"/>
                </a:cubicBezTo>
                <a:cubicBezTo>
                  <a:pt x="1161331" y="4428466"/>
                  <a:pt x="1178123" y="4398274"/>
                  <a:pt x="1165306" y="4400581"/>
                </a:cubicBezTo>
                <a:cubicBezTo>
                  <a:pt x="1171061" y="4389819"/>
                  <a:pt x="1173552" y="4346771"/>
                  <a:pt x="1168602" y="4335651"/>
                </a:cubicBezTo>
                <a:lnTo>
                  <a:pt x="1178384" y="4280215"/>
                </a:lnTo>
                <a:lnTo>
                  <a:pt x="1177294" y="4274660"/>
                </a:lnTo>
                <a:cubicBezTo>
                  <a:pt x="1177138" y="4268882"/>
                  <a:pt x="1177520" y="4251103"/>
                  <a:pt x="1177448" y="4245552"/>
                </a:cubicBezTo>
                <a:cubicBezTo>
                  <a:pt x="1177252" y="4244155"/>
                  <a:pt x="1177058" y="4242757"/>
                  <a:pt x="1176863" y="4241361"/>
                </a:cubicBezTo>
                <a:lnTo>
                  <a:pt x="1162386" y="4207167"/>
                </a:lnTo>
                <a:cubicBezTo>
                  <a:pt x="1162950" y="4202536"/>
                  <a:pt x="1174655" y="4199565"/>
                  <a:pt x="1174343" y="4192380"/>
                </a:cubicBezTo>
                <a:lnTo>
                  <a:pt x="1160516" y="4164062"/>
                </a:lnTo>
                <a:lnTo>
                  <a:pt x="1161365" y="4158623"/>
                </a:lnTo>
                <a:lnTo>
                  <a:pt x="1144878" y="4076261"/>
                </a:lnTo>
                <a:lnTo>
                  <a:pt x="1123687" y="4005692"/>
                </a:lnTo>
                <a:lnTo>
                  <a:pt x="1096720" y="3754257"/>
                </a:lnTo>
                <a:cubicBezTo>
                  <a:pt x="1083618" y="3639924"/>
                  <a:pt x="1064313" y="3636659"/>
                  <a:pt x="1047682" y="3517638"/>
                </a:cubicBezTo>
                <a:cubicBezTo>
                  <a:pt x="1048550" y="3477187"/>
                  <a:pt x="1049418" y="3436735"/>
                  <a:pt x="1050285" y="3396284"/>
                </a:cubicBezTo>
                <a:lnTo>
                  <a:pt x="1030166" y="3320814"/>
                </a:lnTo>
                <a:lnTo>
                  <a:pt x="1034128" y="3260443"/>
                </a:lnTo>
                <a:lnTo>
                  <a:pt x="1007751" y="3198916"/>
                </a:lnTo>
                <a:cubicBezTo>
                  <a:pt x="1003323" y="3193074"/>
                  <a:pt x="1001150" y="3187393"/>
                  <a:pt x="1000384" y="3181839"/>
                </a:cubicBezTo>
                <a:cubicBezTo>
                  <a:pt x="1000734" y="3176675"/>
                  <a:pt x="1001085" y="3171511"/>
                  <a:pt x="1001435" y="3166346"/>
                </a:cubicBezTo>
                <a:lnTo>
                  <a:pt x="968918" y="3112638"/>
                </a:lnTo>
                <a:cubicBezTo>
                  <a:pt x="957125" y="3092489"/>
                  <a:pt x="955617" y="3065232"/>
                  <a:pt x="934483" y="3031628"/>
                </a:cubicBezTo>
                <a:cubicBezTo>
                  <a:pt x="914631" y="2997037"/>
                  <a:pt x="908933" y="3005661"/>
                  <a:pt x="879229" y="2948196"/>
                </a:cubicBezTo>
                <a:cubicBezTo>
                  <a:pt x="850845" y="2897154"/>
                  <a:pt x="820829" y="2806798"/>
                  <a:pt x="798666" y="2761198"/>
                </a:cubicBezTo>
                <a:cubicBezTo>
                  <a:pt x="773970" y="2714562"/>
                  <a:pt x="758278" y="2715446"/>
                  <a:pt x="746962" y="2694939"/>
                </a:cubicBezTo>
                <a:lnTo>
                  <a:pt x="712796" y="2614779"/>
                </a:lnTo>
                <a:lnTo>
                  <a:pt x="697701" y="2600020"/>
                </a:lnTo>
                <a:cubicBezTo>
                  <a:pt x="697743" y="2598787"/>
                  <a:pt x="697784" y="2597555"/>
                  <a:pt x="697823" y="2596321"/>
                </a:cubicBezTo>
                <a:lnTo>
                  <a:pt x="679645" y="2572602"/>
                </a:lnTo>
                <a:lnTo>
                  <a:pt x="680789" y="2571831"/>
                </a:lnTo>
                <a:cubicBezTo>
                  <a:pt x="682946" y="2569560"/>
                  <a:pt x="683757" y="2566863"/>
                  <a:pt x="681771" y="2563200"/>
                </a:cubicBezTo>
                <a:cubicBezTo>
                  <a:pt x="705290" y="2562299"/>
                  <a:pt x="688388" y="2558438"/>
                  <a:pt x="680456" y="2547723"/>
                </a:cubicBezTo>
                <a:cubicBezTo>
                  <a:pt x="679482" y="2534148"/>
                  <a:pt x="677183" y="2493617"/>
                  <a:pt x="675922" y="2481749"/>
                </a:cubicBezTo>
                <a:lnTo>
                  <a:pt x="672894" y="2476509"/>
                </a:lnTo>
                <a:lnTo>
                  <a:pt x="673143" y="2476297"/>
                </a:lnTo>
                <a:cubicBezTo>
                  <a:pt x="673152" y="2474932"/>
                  <a:pt x="672405" y="2473126"/>
                  <a:pt x="670567" y="2470561"/>
                </a:cubicBezTo>
                <a:lnTo>
                  <a:pt x="667369" y="2466951"/>
                </a:lnTo>
                <a:lnTo>
                  <a:pt x="661495" y="2456785"/>
                </a:lnTo>
                <a:cubicBezTo>
                  <a:pt x="661510" y="2455387"/>
                  <a:pt x="661525" y="2453987"/>
                  <a:pt x="661540" y="2452588"/>
                </a:cubicBezTo>
                <a:lnTo>
                  <a:pt x="664540" y="2449913"/>
                </a:lnTo>
                <a:lnTo>
                  <a:pt x="663581" y="2449129"/>
                </a:lnTo>
                <a:cubicBezTo>
                  <a:pt x="653014" y="2444453"/>
                  <a:pt x="642406" y="2445872"/>
                  <a:pt x="663129" y="2426579"/>
                </a:cubicBezTo>
                <a:cubicBezTo>
                  <a:pt x="643271" y="2414167"/>
                  <a:pt x="657229" y="2404769"/>
                  <a:pt x="650205" y="2379928"/>
                </a:cubicBezTo>
                <a:cubicBezTo>
                  <a:pt x="634911" y="2374359"/>
                  <a:pt x="634260" y="2365346"/>
                  <a:pt x="638008" y="2354824"/>
                </a:cubicBezTo>
                <a:cubicBezTo>
                  <a:pt x="621083" y="2334576"/>
                  <a:pt x="620949" y="2310146"/>
                  <a:pt x="609851" y="2284299"/>
                </a:cubicBezTo>
                <a:lnTo>
                  <a:pt x="585585" y="2155739"/>
                </a:lnTo>
                <a:lnTo>
                  <a:pt x="581391" y="2152892"/>
                </a:lnTo>
                <a:cubicBezTo>
                  <a:pt x="578821" y="2150768"/>
                  <a:pt x="577525" y="2149149"/>
                  <a:pt x="577083" y="2147807"/>
                </a:cubicBezTo>
                <a:lnTo>
                  <a:pt x="577251" y="2147544"/>
                </a:lnTo>
                <a:lnTo>
                  <a:pt x="546845" y="2085601"/>
                </a:lnTo>
                <a:cubicBezTo>
                  <a:pt x="538270" y="2073917"/>
                  <a:pt x="486356" y="1955894"/>
                  <a:pt x="470837" y="1931362"/>
                </a:cubicBezTo>
                <a:lnTo>
                  <a:pt x="428154" y="1657167"/>
                </a:lnTo>
                <a:lnTo>
                  <a:pt x="392797" y="1510175"/>
                </a:lnTo>
                <a:cubicBezTo>
                  <a:pt x="380165" y="1504446"/>
                  <a:pt x="369910" y="1451095"/>
                  <a:pt x="372847" y="1440507"/>
                </a:cubicBezTo>
                <a:cubicBezTo>
                  <a:pt x="369015" y="1433783"/>
                  <a:pt x="338503" y="1376212"/>
                  <a:pt x="344479" y="1367690"/>
                </a:cubicBezTo>
                <a:cubicBezTo>
                  <a:pt x="332264" y="1342150"/>
                  <a:pt x="321736" y="1310521"/>
                  <a:pt x="299558" y="1287266"/>
                </a:cubicBezTo>
                <a:cubicBezTo>
                  <a:pt x="277380" y="1264010"/>
                  <a:pt x="259203" y="1269909"/>
                  <a:pt x="243216" y="1249403"/>
                </a:cubicBezTo>
                <a:cubicBezTo>
                  <a:pt x="227230" y="1228898"/>
                  <a:pt x="218454" y="1166841"/>
                  <a:pt x="203639" y="1164232"/>
                </a:cubicBezTo>
                <a:cubicBezTo>
                  <a:pt x="192352" y="1144923"/>
                  <a:pt x="198158" y="1133798"/>
                  <a:pt x="169195" y="1087898"/>
                </a:cubicBezTo>
                <a:cubicBezTo>
                  <a:pt x="139228" y="1002950"/>
                  <a:pt x="140891" y="969630"/>
                  <a:pt x="98775" y="910071"/>
                </a:cubicBezTo>
                <a:cubicBezTo>
                  <a:pt x="45025" y="831068"/>
                  <a:pt x="34038" y="817468"/>
                  <a:pt x="43820" y="712632"/>
                </a:cubicBezTo>
                <a:cubicBezTo>
                  <a:pt x="34816" y="659496"/>
                  <a:pt x="43273" y="613587"/>
                  <a:pt x="44748" y="591246"/>
                </a:cubicBezTo>
                <a:lnTo>
                  <a:pt x="36767" y="546725"/>
                </a:lnTo>
                <a:cubicBezTo>
                  <a:pt x="36093" y="528360"/>
                  <a:pt x="35418" y="509996"/>
                  <a:pt x="34744" y="491632"/>
                </a:cubicBezTo>
                <a:cubicBezTo>
                  <a:pt x="34670" y="458441"/>
                  <a:pt x="29296" y="473054"/>
                  <a:pt x="29222" y="439863"/>
                </a:cubicBezTo>
                <a:cubicBezTo>
                  <a:pt x="29152" y="439762"/>
                  <a:pt x="2578" y="397168"/>
                  <a:pt x="2507" y="397065"/>
                </a:cubicBezTo>
                <a:cubicBezTo>
                  <a:pt x="-7796" y="385479"/>
                  <a:pt x="17492" y="336832"/>
                  <a:pt x="9810" y="317232"/>
                </a:cubicBezTo>
                <a:lnTo>
                  <a:pt x="25323" y="268841"/>
                </a:lnTo>
                <a:cubicBezTo>
                  <a:pt x="20582" y="241406"/>
                  <a:pt x="55391" y="238509"/>
                  <a:pt x="50278" y="195107"/>
                </a:cubicBezTo>
                <a:cubicBezTo>
                  <a:pt x="49891" y="157638"/>
                  <a:pt x="41873" y="124837"/>
                  <a:pt x="47653" y="93413"/>
                </a:cubicBezTo>
                <a:cubicBezTo>
                  <a:pt x="41389" y="80245"/>
                  <a:pt x="38874" y="67990"/>
                  <a:pt x="48323" y="56668"/>
                </a:cubicBezTo>
                <a:cubicBezTo>
                  <a:pt x="46028" y="30349"/>
                  <a:pt x="37896" y="18658"/>
                  <a:pt x="38423" y="5323"/>
                </a:cubicBezTo>
                <a:lnTo>
                  <a:pt x="39875" y="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9F5C24D-EA02-192F-AF8D-8F59221FD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6" y="2852381"/>
            <a:ext cx="3161940" cy="2640247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Vocab pack Unit 1 </a:t>
            </a:r>
            <a:b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b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b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hlinkClick r:id="rId3"/>
              </a:rPr>
              <a:t>https://quizizz.com/admin/quiz/6740958a9e4091577ee7038f?aiQuizGen=true&amp;aiQuizPublished=true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237723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8d2b040-4d60-4b73-8960-49102152ab97">
      <Terms xmlns="http://schemas.microsoft.com/office/infopath/2007/PartnerControls"/>
    </lcf76f155ced4ddcb4097134ff3c332f>
    <TaxCatchAll xmlns="17a39593-945a-4813-81bf-1728cf9e5038" xsi:nil="true"/>
    <_dlc_DocId xmlns="17a39593-945a-4813-81bf-1728cf9e5038">RVPSRJS5WCQE-1801518596-45950</_dlc_DocId>
    <_dlc_DocIdUrl xmlns="17a39593-945a-4813-81bf-1728cf9e5038">
      <Url>https://stpeterscatholicschool.sharepoint.com/sites/StaffShared/_layouts/15/DocIdRedir.aspx?ID=RVPSRJS5WCQE-1801518596-45950</Url>
      <Description>RVPSRJS5WCQE-1801518596-45950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43C49C88-6912-453E-8657-839069824045}">
  <ds:schemaRefs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elements/1.1/"/>
    <ds:schemaRef ds:uri="http://purl.org/dc/dcmitype/"/>
    <ds:schemaRef ds:uri="http://schemas.microsoft.com/office/infopath/2007/PartnerControls"/>
    <ds:schemaRef ds:uri="a0474e4c-aed6-4eae-a604-0bea1de83e7a"/>
    <ds:schemaRef ds:uri="b718aa60-7cf0-45e3-8d89-7c676556ebc7"/>
  </ds:schemaRefs>
</ds:datastoreItem>
</file>

<file path=customXml/itemProps2.xml><?xml version="1.0" encoding="utf-8"?>
<ds:datastoreItem xmlns:ds="http://schemas.openxmlformats.org/officeDocument/2006/customXml" ds:itemID="{17F90679-0BD1-4A03-972D-5461302D05DE}"/>
</file>

<file path=customXml/itemProps3.xml><?xml version="1.0" encoding="utf-8"?>
<ds:datastoreItem xmlns:ds="http://schemas.openxmlformats.org/officeDocument/2006/customXml" ds:itemID="{7A53BCC7-335E-4744-A260-9C265FAA6DE5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F78EEDEE-9588-4B94-B728-D4CFB3F2F8B8}"/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773</Words>
  <Application>Microsoft Office PowerPoint</Application>
  <PresentationFormat>Widescreen</PresentationFormat>
  <Paragraphs>176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Unit 1 test for Y9</vt:lpstr>
      <vt:lpstr>PowerPoint Presentation</vt:lpstr>
      <vt:lpstr>PowerPoint Presentation</vt:lpstr>
      <vt:lpstr>PowerPoint Presentation</vt:lpstr>
      <vt:lpstr>PowerPoint Presentation</vt:lpstr>
      <vt:lpstr>The near future tense</vt:lpstr>
      <vt:lpstr>90 words writing</vt:lpstr>
      <vt:lpstr>How to revise:</vt:lpstr>
      <vt:lpstr>These quizziz:</vt:lpstr>
      <vt:lpstr>Vocab pack Unit 1    https://quizizz.com/admin/quiz/6740958a9e4091577ee7038f?aiQuizGen=true&amp;aiQuizPublished=true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1st Mock for Y10</dc:title>
  <dc:creator>N Mateos</dc:creator>
  <cp:lastModifiedBy>Nadia Slimani Mateos</cp:lastModifiedBy>
  <cp:revision>3</cp:revision>
  <dcterms:created xsi:type="dcterms:W3CDTF">2024-11-21T10:46:38Z</dcterms:created>
  <dcterms:modified xsi:type="dcterms:W3CDTF">2024-11-22T14:35:58Z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08841e2b-890b-431d-aff5-766144bc4cb5</vt:lpwstr>
  </property>
  <property fmtid="{D5CDD505-2E9C-101B-9397-08002B2CF9AE}" pid="4" name="MediaServiceImageTags">
    <vt:lpwstr/>
  </property>
</Properties>
</file>