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gif" ContentType="image/gif"/>
  <Default Extension="jpg" ContentType="image/jpeg"/>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presentation.xml" ContentType="application/vnd.openxmlformats-officedocument.presentationml.presentation.main+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3.xml" ContentType="application/vnd.openxmlformats-officedocument.presentationml.slideLayout+xml"/>
  <Override PartName="/ppt/slideMasters/slideMaster1.xml" ContentType="application/vnd.openxmlformats-officedocument.presentationml.slideMaster+xml"/>
  <Override PartName="/ppt/slideLayouts/slideLayout2.xml" ContentType="application/vnd.openxmlformats-officedocument.presentationml.slideLayout+xml"/>
  <Override PartName="/ppt/slideLayouts/slideLayout1.xml" ContentType="application/vnd.openxmlformats-officedocument.presentationml.slideLayout+xml"/>
  <Override PartName="/ppt/theme/theme1.xml" ContentType="application/vnd.openxmlformats-officedocument.theme+xml"/>
  <Override PartName="/ppt/handoutMasters/handoutMaster1.xml" ContentType="application/vnd.openxmlformats-officedocument.presentationml.handoutMaster+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3.xml" ContentType="application/vnd.openxmlformats-officedocument.customXmlProperties+xml"/>
  <Override PartName="/customXml/itemProps2.xml" ContentType="application/vnd.openxmlformats-officedocument.customXmlProperties+xml"/>
  <Override PartName="/customXml/itemProps1.xml" ContentType="application/vnd.openxmlformats-officedocument.customXmlProperties+xml"/>
  <Override PartName="/customXml/itemProps4.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handoutMasterIdLst>
    <p:handoutMasterId r:id="rId8"/>
  </p:handoutMasterIdLst>
  <p:sldIdLst>
    <p:sldId id="257" r:id="rId2"/>
    <p:sldId id="266" r:id="rId3"/>
    <p:sldId id="260" r:id="rId4"/>
    <p:sldId id="264" r:id="rId5"/>
    <p:sldId id="265" r:id="rId6"/>
    <p:sldId id="267" r:id="rId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8C8C"/>
    <a:srgbClr val="7CD0DA"/>
    <a:srgbClr val="26C9FF"/>
    <a:srgbClr val="197DDE"/>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7317"/>
    <p:restoredTop sz="94718"/>
  </p:normalViewPr>
  <p:slideViewPr>
    <p:cSldViewPr snapToGrid="0">
      <p:cViewPr varScale="1">
        <p:scale>
          <a:sx n="112" d="100"/>
          <a:sy n="112" d="100"/>
        </p:scale>
        <p:origin x="384" y="192"/>
      </p:cViewPr>
      <p:guideLst>
        <p:guide orient="horz" pos="2160"/>
        <p:guide pos="3840"/>
      </p:guideLst>
    </p:cSldViewPr>
  </p:slideViewPr>
  <p:notesTextViewPr>
    <p:cViewPr>
      <p:scale>
        <a:sx n="1" d="1"/>
        <a:sy n="1" d="1"/>
      </p:scale>
      <p:origin x="0" y="0"/>
    </p:cViewPr>
  </p:notesTextViewPr>
  <p:sorterViewPr>
    <p:cViewPr varScale="1">
      <p:scale>
        <a:sx n="100" d="100"/>
        <a:sy n="100" d="100"/>
      </p:scale>
      <p:origin x="0" y="0"/>
    </p:cViewPr>
  </p:sorterViewPr>
  <p:notesViewPr>
    <p:cSldViewPr snapToGrid="0">
      <p:cViewPr varScale="1">
        <p:scale>
          <a:sx n="93" d="100"/>
          <a:sy n="93" d="100"/>
        </p:scale>
        <p:origin x="3784" y="216"/>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handoutMaster" Target="handoutMasters/handoutMaster1.xml"/><Relationship Id="rId13" Type="http://schemas.openxmlformats.org/officeDocument/2006/relationships/customXml" Target="../customXml/item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customXml" Target="../customXml/item4.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customXml" Target="../customXml/item3.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 Id="rId14" Type="http://schemas.openxmlformats.org/officeDocument/2006/relationships/customXml" Target="../customXml/item2.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92555B11-9F9E-0D48-860F-36D6638A0D40}"/>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a:extLst>
              <a:ext uri="{FF2B5EF4-FFF2-40B4-BE49-F238E27FC236}">
                <a16:creationId xmlns:a16="http://schemas.microsoft.com/office/drawing/2014/main" id="{6C206A7D-1BAE-2741-869F-268DE399D548}"/>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B50031BF-8ABE-7F4E-85FC-5D7480D8D1AD}" type="datetimeFigureOut">
              <a:rPr lang="en-GB" smtClean="0"/>
              <a:t>01/03/2021</a:t>
            </a:fld>
            <a:endParaRPr lang="en-GB"/>
          </a:p>
        </p:txBody>
      </p:sp>
      <p:sp>
        <p:nvSpPr>
          <p:cNvPr id="4" name="Footer Placeholder 3">
            <a:extLst>
              <a:ext uri="{FF2B5EF4-FFF2-40B4-BE49-F238E27FC236}">
                <a16:creationId xmlns:a16="http://schemas.microsoft.com/office/drawing/2014/main" id="{CE0A5DD4-2E47-854A-9E33-66A689DDF331}"/>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a:extLst>
              <a:ext uri="{FF2B5EF4-FFF2-40B4-BE49-F238E27FC236}">
                <a16:creationId xmlns:a16="http://schemas.microsoft.com/office/drawing/2014/main" id="{2CC3F503-C37F-7543-9CB9-1463B311B2A5}"/>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0C9FE61F-B835-C241-8DE4-6D8B43019DFB}" type="slidenum">
              <a:rPr lang="en-GB" smtClean="0"/>
              <a:t>‹#›</a:t>
            </a:fld>
            <a:endParaRPr lang="en-GB"/>
          </a:p>
        </p:txBody>
      </p:sp>
    </p:spTree>
    <p:extLst>
      <p:ext uri="{BB962C8B-B14F-4D97-AF65-F5344CB8AC3E}">
        <p14:creationId xmlns:p14="http://schemas.microsoft.com/office/powerpoint/2010/main" val="470818577"/>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767369-A355-4D19-AEEC-9D0100EF3C30}"/>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87924699-1673-40E6-9241-180D7794217C}"/>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19CBE935-35F7-402A-9F4D-C68B29248BA9}"/>
              </a:ext>
            </a:extLst>
          </p:cNvPr>
          <p:cNvSpPr>
            <a:spLocks noGrp="1"/>
          </p:cNvSpPr>
          <p:nvPr>
            <p:ph type="dt" sz="half" idx="10"/>
          </p:nvPr>
        </p:nvSpPr>
        <p:spPr/>
        <p:txBody>
          <a:bodyPr/>
          <a:lstStyle/>
          <a:p>
            <a:fld id="{83EBD5A5-95A5-4ED6-B746-12AF9CEAF3AB}" type="datetimeFigureOut">
              <a:rPr lang="en-GB" smtClean="0"/>
              <a:t>01/03/2021</a:t>
            </a:fld>
            <a:endParaRPr lang="en-GB" dirty="0"/>
          </a:p>
        </p:txBody>
      </p:sp>
      <p:sp>
        <p:nvSpPr>
          <p:cNvPr id="5" name="Footer Placeholder 4">
            <a:extLst>
              <a:ext uri="{FF2B5EF4-FFF2-40B4-BE49-F238E27FC236}">
                <a16:creationId xmlns:a16="http://schemas.microsoft.com/office/drawing/2014/main" id="{004D7A12-EBDB-45B0-9FF5-F17A7EF6715B}"/>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037C7090-3E02-4EBA-95BB-2F3FF45C1E86}"/>
              </a:ext>
            </a:extLst>
          </p:cNvPr>
          <p:cNvSpPr>
            <a:spLocks noGrp="1"/>
          </p:cNvSpPr>
          <p:nvPr>
            <p:ph type="sldNum" sz="quarter" idx="12"/>
          </p:nvPr>
        </p:nvSpPr>
        <p:spPr/>
        <p:txBody>
          <a:bodyPr/>
          <a:lstStyle/>
          <a:p>
            <a:fld id="{CFC6102D-FACC-46D2-982F-C509AB4FB7F4}" type="slidenum">
              <a:rPr lang="en-GB" smtClean="0"/>
              <a:t>‹#›</a:t>
            </a:fld>
            <a:endParaRPr lang="en-GB" dirty="0"/>
          </a:p>
        </p:txBody>
      </p:sp>
    </p:spTree>
    <p:extLst>
      <p:ext uri="{BB962C8B-B14F-4D97-AF65-F5344CB8AC3E}">
        <p14:creationId xmlns:p14="http://schemas.microsoft.com/office/powerpoint/2010/main" val="401842950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977CF4-093B-4C66-A107-491AFAE190E4}"/>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A87249AB-C9F4-4A3F-A472-C5FDCF3AAF39}"/>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06A491B-E55E-4F96-A0A2-08ABE85381B5}"/>
              </a:ext>
            </a:extLst>
          </p:cNvPr>
          <p:cNvSpPr>
            <a:spLocks noGrp="1"/>
          </p:cNvSpPr>
          <p:nvPr>
            <p:ph type="dt" sz="half" idx="10"/>
          </p:nvPr>
        </p:nvSpPr>
        <p:spPr/>
        <p:txBody>
          <a:bodyPr/>
          <a:lstStyle/>
          <a:p>
            <a:fld id="{83EBD5A5-95A5-4ED6-B746-12AF9CEAF3AB}" type="datetimeFigureOut">
              <a:rPr lang="en-GB" smtClean="0"/>
              <a:t>01/03/2021</a:t>
            </a:fld>
            <a:endParaRPr lang="en-GB" dirty="0"/>
          </a:p>
        </p:txBody>
      </p:sp>
      <p:sp>
        <p:nvSpPr>
          <p:cNvPr id="5" name="Footer Placeholder 4">
            <a:extLst>
              <a:ext uri="{FF2B5EF4-FFF2-40B4-BE49-F238E27FC236}">
                <a16:creationId xmlns:a16="http://schemas.microsoft.com/office/drawing/2014/main" id="{5D5EE9C3-3BD7-499C-9C8F-E914AF0CCD4C}"/>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B8CA0F2C-BB77-4D20-BD01-009748E06A21}"/>
              </a:ext>
            </a:extLst>
          </p:cNvPr>
          <p:cNvSpPr>
            <a:spLocks noGrp="1"/>
          </p:cNvSpPr>
          <p:nvPr>
            <p:ph type="sldNum" sz="quarter" idx="12"/>
          </p:nvPr>
        </p:nvSpPr>
        <p:spPr/>
        <p:txBody>
          <a:bodyPr/>
          <a:lstStyle/>
          <a:p>
            <a:fld id="{CFC6102D-FACC-46D2-982F-C509AB4FB7F4}" type="slidenum">
              <a:rPr lang="en-GB" smtClean="0"/>
              <a:t>‹#›</a:t>
            </a:fld>
            <a:endParaRPr lang="en-GB" dirty="0"/>
          </a:p>
        </p:txBody>
      </p:sp>
    </p:spTree>
    <p:extLst>
      <p:ext uri="{BB962C8B-B14F-4D97-AF65-F5344CB8AC3E}">
        <p14:creationId xmlns:p14="http://schemas.microsoft.com/office/powerpoint/2010/main" val="244300692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CEAB41-C5F4-4F77-8A5C-14CA38A3E784}"/>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AFC5B807-A41F-4934-B9B5-F06B7FECFD6E}"/>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D1BA9AEC-9ECF-4105-84CF-CCC301ADB0FE}"/>
              </a:ext>
            </a:extLst>
          </p:cNvPr>
          <p:cNvSpPr>
            <a:spLocks noGrp="1"/>
          </p:cNvSpPr>
          <p:nvPr>
            <p:ph type="dt" sz="half" idx="10"/>
          </p:nvPr>
        </p:nvSpPr>
        <p:spPr/>
        <p:txBody>
          <a:bodyPr/>
          <a:lstStyle/>
          <a:p>
            <a:fld id="{83EBD5A5-95A5-4ED6-B746-12AF9CEAF3AB}" type="datetimeFigureOut">
              <a:rPr lang="en-GB" smtClean="0"/>
              <a:t>01/03/2021</a:t>
            </a:fld>
            <a:endParaRPr lang="en-GB" dirty="0"/>
          </a:p>
        </p:txBody>
      </p:sp>
      <p:sp>
        <p:nvSpPr>
          <p:cNvPr id="5" name="Footer Placeholder 4">
            <a:extLst>
              <a:ext uri="{FF2B5EF4-FFF2-40B4-BE49-F238E27FC236}">
                <a16:creationId xmlns:a16="http://schemas.microsoft.com/office/drawing/2014/main" id="{199A81FA-05E8-4A50-9FC5-A94F3634CB56}"/>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8EB13BE1-EE3A-45AF-BF76-41B86D070B05}"/>
              </a:ext>
            </a:extLst>
          </p:cNvPr>
          <p:cNvSpPr>
            <a:spLocks noGrp="1"/>
          </p:cNvSpPr>
          <p:nvPr>
            <p:ph type="sldNum" sz="quarter" idx="12"/>
          </p:nvPr>
        </p:nvSpPr>
        <p:spPr/>
        <p:txBody>
          <a:bodyPr/>
          <a:lstStyle/>
          <a:p>
            <a:fld id="{CFC6102D-FACC-46D2-982F-C509AB4FB7F4}" type="slidenum">
              <a:rPr lang="en-GB" smtClean="0"/>
              <a:t>‹#›</a:t>
            </a:fld>
            <a:endParaRPr lang="en-GB" dirty="0"/>
          </a:p>
        </p:txBody>
      </p:sp>
    </p:spTree>
    <p:extLst>
      <p:ext uri="{BB962C8B-B14F-4D97-AF65-F5344CB8AC3E}">
        <p14:creationId xmlns:p14="http://schemas.microsoft.com/office/powerpoint/2010/main" val="173073534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601685-8ECA-46F3-BC78-B8E4D43D8A8E}"/>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F4A252D3-EA14-47C6-8BDF-B549E97DE48C}"/>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A89FA317-5ECF-4693-88DD-BCA7EC3919DD}"/>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BCCCA0AA-2226-49B9-8142-4F45D8CE683F}"/>
              </a:ext>
            </a:extLst>
          </p:cNvPr>
          <p:cNvSpPr>
            <a:spLocks noGrp="1"/>
          </p:cNvSpPr>
          <p:nvPr>
            <p:ph type="dt" sz="half" idx="10"/>
          </p:nvPr>
        </p:nvSpPr>
        <p:spPr/>
        <p:txBody>
          <a:bodyPr/>
          <a:lstStyle/>
          <a:p>
            <a:fld id="{83EBD5A5-95A5-4ED6-B746-12AF9CEAF3AB}" type="datetimeFigureOut">
              <a:rPr lang="en-GB" smtClean="0"/>
              <a:t>01/03/2021</a:t>
            </a:fld>
            <a:endParaRPr lang="en-GB" dirty="0"/>
          </a:p>
        </p:txBody>
      </p:sp>
      <p:sp>
        <p:nvSpPr>
          <p:cNvPr id="6" name="Footer Placeholder 5">
            <a:extLst>
              <a:ext uri="{FF2B5EF4-FFF2-40B4-BE49-F238E27FC236}">
                <a16:creationId xmlns:a16="http://schemas.microsoft.com/office/drawing/2014/main" id="{197F340D-9456-43F7-A764-CBD130EF6886}"/>
              </a:ext>
            </a:extLst>
          </p:cNvPr>
          <p:cNvSpPr>
            <a:spLocks noGrp="1"/>
          </p:cNvSpPr>
          <p:nvPr>
            <p:ph type="ftr" sz="quarter" idx="11"/>
          </p:nvPr>
        </p:nvSpPr>
        <p:spPr/>
        <p:txBody>
          <a:bodyPr/>
          <a:lstStyle/>
          <a:p>
            <a:endParaRPr lang="en-GB" dirty="0"/>
          </a:p>
        </p:txBody>
      </p:sp>
      <p:sp>
        <p:nvSpPr>
          <p:cNvPr id="7" name="Slide Number Placeholder 6">
            <a:extLst>
              <a:ext uri="{FF2B5EF4-FFF2-40B4-BE49-F238E27FC236}">
                <a16:creationId xmlns:a16="http://schemas.microsoft.com/office/drawing/2014/main" id="{EF72910B-6BBA-4043-8CD2-7AE056F14AA9}"/>
              </a:ext>
            </a:extLst>
          </p:cNvPr>
          <p:cNvSpPr>
            <a:spLocks noGrp="1"/>
          </p:cNvSpPr>
          <p:nvPr>
            <p:ph type="sldNum" sz="quarter" idx="12"/>
          </p:nvPr>
        </p:nvSpPr>
        <p:spPr/>
        <p:txBody>
          <a:bodyPr/>
          <a:lstStyle/>
          <a:p>
            <a:fld id="{CFC6102D-FACC-46D2-982F-C509AB4FB7F4}" type="slidenum">
              <a:rPr lang="en-GB" smtClean="0"/>
              <a:t>‹#›</a:t>
            </a:fld>
            <a:endParaRPr lang="en-GB" dirty="0"/>
          </a:p>
        </p:txBody>
      </p:sp>
    </p:spTree>
    <p:extLst>
      <p:ext uri="{BB962C8B-B14F-4D97-AF65-F5344CB8AC3E}">
        <p14:creationId xmlns:p14="http://schemas.microsoft.com/office/powerpoint/2010/main" val="336060417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F960B3-16E7-4811-A5F8-83614659ACE9}"/>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F4DB62EE-BCB8-429D-BB6F-89DF9F3EA1F6}"/>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C934AD67-4C0E-484D-B7FF-FB976A1710FF}"/>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34D7660E-8B38-43A5-A48D-A4523AA03AB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CE7EFE82-A3BC-42B8-9F71-5C3C1ADD41B7}"/>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4BBD8DB3-F688-4AB2-AAFC-0E5E7F2EB1DC}"/>
              </a:ext>
            </a:extLst>
          </p:cNvPr>
          <p:cNvSpPr>
            <a:spLocks noGrp="1"/>
          </p:cNvSpPr>
          <p:nvPr>
            <p:ph type="dt" sz="half" idx="10"/>
          </p:nvPr>
        </p:nvSpPr>
        <p:spPr/>
        <p:txBody>
          <a:bodyPr/>
          <a:lstStyle/>
          <a:p>
            <a:fld id="{83EBD5A5-95A5-4ED6-B746-12AF9CEAF3AB}" type="datetimeFigureOut">
              <a:rPr lang="en-GB" smtClean="0"/>
              <a:t>01/03/2021</a:t>
            </a:fld>
            <a:endParaRPr lang="en-GB" dirty="0"/>
          </a:p>
        </p:txBody>
      </p:sp>
      <p:sp>
        <p:nvSpPr>
          <p:cNvPr id="8" name="Footer Placeholder 7">
            <a:extLst>
              <a:ext uri="{FF2B5EF4-FFF2-40B4-BE49-F238E27FC236}">
                <a16:creationId xmlns:a16="http://schemas.microsoft.com/office/drawing/2014/main" id="{848F70DA-1B40-4425-B025-A8D06411AA42}"/>
              </a:ext>
            </a:extLst>
          </p:cNvPr>
          <p:cNvSpPr>
            <a:spLocks noGrp="1"/>
          </p:cNvSpPr>
          <p:nvPr>
            <p:ph type="ftr" sz="quarter" idx="11"/>
          </p:nvPr>
        </p:nvSpPr>
        <p:spPr/>
        <p:txBody>
          <a:bodyPr/>
          <a:lstStyle/>
          <a:p>
            <a:endParaRPr lang="en-GB" dirty="0"/>
          </a:p>
        </p:txBody>
      </p:sp>
      <p:sp>
        <p:nvSpPr>
          <p:cNvPr id="9" name="Slide Number Placeholder 8">
            <a:extLst>
              <a:ext uri="{FF2B5EF4-FFF2-40B4-BE49-F238E27FC236}">
                <a16:creationId xmlns:a16="http://schemas.microsoft.com/office/drawing/2014/main" id="{0A95CE6D-8A51-4013-A622-D11EFBB72DAA}"/>
              </a:ext>
            </a:extLst>
          </p:cNvPr>
          <p:cNvSpPr>
            <a:spLocks noGrp="1"/>
          </p:cNvSpPr>
          <p:nvPr>
            <p:ph type="sldNum" sz="quarter" idx="12"/>
          </p:nvPr>
        </p:nvSpPr>
        <p:spPr/>
        <p:txBody>
          <a:bodyPr/>
          <a:lstStyle/>
          <a:p>
            <a:fld id="{CFC6102D-FACC-46D2-982F-C509AB4FB7F4}" type="slidenum">
              <a:rPr lang="en-GB" smtClean="0"/>
              <a:t>‹#›</a:t>
            </a:fld>
            <a:endParaRPr lang="en-GB" dirty="0"/>
          </a:p>
        </p:txBody>
      </p:sp>
    </p:spTree>
    <p:extLst>
      <p:ext uri="{BB962C8B-B14F-4D97-AF65-F5344CB8AC3E}">
        <p14:creationId xmlns:p14="http://schemas.microsoft.com/office/powerpoint/2010/main" val="380522743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4E232E-9E69-481F-BDD8-74F4219ED32E}"/>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8BAD69E5-4081-437F-98E4-2CAF4F5CCAA8}"/>
              </a:ext>
            </a:extLst>
          </p:cNvPr>
          <p:cNvSpPr>
            <a:spLocks noGrp="1"/>
          </p:cNvSpPr>
          <p:nvPr>
            <p:ph type="dt" sz="half" idx="10"/>
          </p:nvPr>
        </p:nvSpPr>
        <p:spPr/>
        <p:txBody>
          <a:bodyPr/>
          <a:lstStyle/>
          <a:p>
            <a:fld id="{83EBD5A5-95A5-4ED6-B746-12AF9CEAF3AB}" type="datetimeFigureOut">
              <a:rPr lang="en-GB" smtClean="0"/>
              <a:t>01/03/2021</a:t>
            </a:fld>
            <a:endParaRPr lang="en-GB" dirty="0"/>
          </a:p>
        </p:txBody>
      </p:sp>
      <p:sp>
        <p:nvSpPr>
          <p:cNvPr id="4" name="Footer Placeholder 3">
            <a:extLst>
              <a:ext uri="{FF2B5EF4-FFF2-40B4-BE49-F238E27FC236}">
                <a16:creationId xmlns:a16="http://schemas.microsoft.com/office/drawing/2014/main" id="{E1B30953-0189-477F-ABF4-CE4D2ED1E480}"/>
              </a:ext>
            </a:extLst>
          </p:cNvPr>
          <p:cNvSpPr>
            <a:spLocks noGrp="1"/>
          </p:cNvSpPr>
          <p:nvPr>
            <p:ph type="ftr" sz="quarter" idx="11"/>
          </p:nvPr>
        </p:nvSpPr>
        <p:spPr/>
        <p:txBody>
          <a:bodyPr/>
          <a:lstStyle/>
          <a:p>
            <a:endParaRPr lang="en-GB" dirty="0"/>
          </a:p>
        </p:txBody>
      </p:sp>
      <p:sp>
        <p:nvSpPr>
          <p:cNvPr id="5" name="Slide Number Placeholder 4">
            <a:extLst>
              <a:ext uri="{FF2B5EF4-FFF2-40B4-BE49-F238E27FC236}">
                <a16:creationId xmlns:a16="http://schemas.microsoft.com/office/drawing/2014/main" id="{5BCC43C7-506A-468F-96CB-96E8683CF1B7}"/>
              </a:ext>
            </a:extLst>
          </p:cNvPr>
          <p:cNvSpPr>
            <a:spLocks noGrp="1"/>
          </p:cNvSpPr>
          <p:nvPr>
            <p:ph type="sldNum" sz="quarter" idx="12"/>
          </p:nvPr>
        </p:nvSpPr>
        <p:spPr/>
        <p:txBody>
          <a:bodyPr/>
          <a:lstStyle/>
          <a:p>
            <a:fld id="{CFC6102D-FACC-46D2-982F-C509AB4FB7F4}" type="slidenum">
              <a:rPr lang="en-GB" smtClean="0"/>
              <a:t>‹#›</a:t>
            </a:fld>
            <a:endParaRPr lang="en-GB" dirty="0"/>
          </a:p>
        </p:txBody>
      </p:sp>
    </p:spTree>
    <p:extLst>
      <p:ext uri="{BB962C8B-B14F-4D97-AF65-F5344CB8AC3E}">
        <p14:creationId xmlns:p14="http://schemas.microsoft.com/office/powerpoint/2010/main" val="239981419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o Title slide">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EB0CC6F3-15F4-4749-9242-EDD4FF8C5DBF}"/>
              </a:ext>
            </a:extLst>
          </p:cNvPr>
          <p:cNvSpPr/>
          <p:nvPr userDrawn="1"/>
        </p:nvSpPr>
        <p:spPr>
          <a:xfrm>
            <a:off x="10088880" y="0"/>
            <a:ext cx="2103120" cy="6858000"/>
          </a:xfrm>
          <a:prstGeom prst="rect">
            <a:avLst/>
          </a:prstGeom>
          <a:solidFill>
            <a:srgbClr val="7CD0DA"/>
          </a:solidFill>
          <a:ln>
            <a:noFill/>
          </a:ln>
        </p:spPr>
        <p:style>
          <a:lnRef idx="2">
            <a:schemeClr val="accent1">
              <a:shade val="50000"/>
            </a:schemeClr>
          </a:lnRef>
          <a:fillRef idx="1">
            <a:schemeClr val="accent1"/>
          </a:fillRef>
          <a:effectRef idx="0">
            <a:schemeClr val="accent1"/>
          </a:effectRef>
          <a:fontRef idx="minor">
            <a:schemeClr val="lt1"/>
          </a:fontRef>
        </p:style>
        <p:txBody>
          <a:bodyPr tIns="180000" rtlCol="0" anchor="t"/>
          <a:lstStyle/>
          <a:p>
            <a:pPr algn="ctr"/>
            <a:r>
              <a:rPr lang="en-GB" sz="2400" b="1" dirty="0">
                <a:solidFill>
                  <a:schemeClr val="bg1"/>
                </a:solidFill>
                <a:latin typeface="Century Gothic" panose="020B0502020202020204" pitchFamily="34" charset="0"/>
              </a:rPr>
              <a:t>OCR GCSE</a:t>
            </a:r>
          </a:p>
          <a:p>
            <a:pPr algn="ctr"/>
            <a:r>
              <a:rPr lang="en-GB" sz="2400" b="1" dirty="0">
                <a:solidFill>
                  <a:schemeClr val="bg1"/>
                </a:solidFill>
                <a:latin typeface="Century Gothic" panose="020B0502020202020204" pitchFamily="34" charset="0"/>
              </a:rPr>
              <a:t>(J277)</a:t>
            </a:r>
          </a:p>
          <a:p>
            <a:pPr algn="ctr"/>
            <a:endParaRPr lang="en-GB" sz="2800" b="1" dirty="0">
              <a:solidFill>
                <a:schemeClr val="bg1"/>
              </a:solidFill>
            </a:endParaRPr>
          </a:p>
          <a:p>
            <a:pPr algn="ctr"/>
            <a:endParaRPr lang="en-GB" sz="2800" b="1" dirty="0">
              <a:solidFill>
                <a:schemeClr val="bg1"/>
              </a:solidFill>
            </a:endParaRPr>
          </a:p>
          <a:p>
            <a:pPr algn="ctr"/>
            <a:endParaRPr lang="en-GB" sz="2800" b="1" dirty="0">
              <a:solidFill>
                <a:schemeClr val="bg1"/>
              </a:solidFill>
            </a:endParaRPr>
          </a:p>
          <a:p>
            <a:pPr algn="ctr"/>
            <a:endParaRPr lang="en-GB" sz="2800" b="1" dirty="0">
              <a:solidFill>
                <a:schemeClr val="bg1"/>
              </a:solidFill>
            </a:endParaRPr>
          </a:p>
          <a:p>
            <a:pPr algn="ctr"/>
            <a:endParaRPr lang="en-GB" sz="2800" b="1" dirty="0">
              <a:solidFill>
                <a:schemeClr val="bg1"/>
              </a:solidFill>
            </a:endParaRPr>
          </a:p>
          <a:p>
            <a:pPr algn="ctr"/>
            <a:endParaRPr lang="en-GB" sz="2800" b="1" dirty="0">
              <a:solidFill>
                <a:schemeClr val="bg1"/>
              </a:solidFill>
            </a:endParaRPr>
          </a:p>
          <a:p>
            <a:pPr algn="ctr"/>
            <a:endParaRPr lang="en-GB" sz="2800" b="1" dirty="0">
              <a:solidFill>
                <a:schemeClr val="bg1"/>
              </a:solidFill>
            </a:endParaRPr>
          </a:p>
          <a:p>
            <a:pPr algn="ctr"/>
            <a:endParaRPr lang="en-GB" sz="2800" b="1" dirty="0">
              <a:solidFill>
                <a:schemeClr val="bg1"/>
              </a:solidFill>
            </a:endParaRPr>
          </a:p>
          <a:p>
            <a:pPr algn="ctr"/>
            <a:endParaRPr lang="en-GB" sz="1600" dirty="0">
              <a:solidFill>
                <a:schemeClr val="bg1">
                  <a:lumMod val="85000"/>
                </a:schemeClr>
              </a:solidFill>
            </a:endParaRPr>
          </a:p>
        </p:txBody>
      </p:sp>
      <p:sp>
        <p:nvSpPr>
          <p:cNvPr id="6" name="Oval 5">
            <a:extLst>
              <a:ext uri="{FF2B5EF4-FFF2-40B4-BE49-F238E27FC236}">
                <a16:creationId xmlns:a16="http://schemas.microsoft.com/office/drawing/2014/main" id="{8B2C14A7-E460-4357-90EB-FC2CBD74FCA1}"/>
              </a:ext>
            </a:extLst>
          </p:cNvPr>
          <p:cNvSpPr/>
          <p:nvPr userDrawn="1"/>
        </p:nvSpPr>
        <p:spPr>
          <a:xfrm>
            <a:off x="8915400" y="2354373"/>
            <a:ext cx="2140171" cy="2140171"/>
          </a:xfrm>
          <a:prstGeom prst="ellipse">
            <a:avLst/>
          </a:prstGeom>
          <a:solidFill>
            <a:schemeClr val="bg1"/>
          </a:solidFill>
          <a:ln w="28575">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7" name="Picture 6" descr="A picture containing brush&#10;&#10;Description automatically generated">
            <a:extLst>
              <a:ext uri="{FF2B5EF4-FFF2-40B4-BE49-F238E27FC236}">
                <a16:creationId xmlns:a16="http://schemas.microsoft.com/office/drawing/2014/main" id="{802D9E8A-D873-49FF-AED9-2CD228DFF517}"/>
              </a:ext>
            </a:extLst>
          </p:cNvPr>
          <p:cNvPicPr>
            <a:picLocks noChangeAspect="1"/>
          </p:cNvPicPr>
          <p:nvPr userDrawn="1"/>
        </p:nvPicPr>
        <p:blipFill rotWithShape="1">
          <a:blip r:embed="rId2">
            <a:alphaModFix/>
            <a:extLst>
              <a:ext uri="{28A0092B-C50C-407E-A947-70E740481C1C}">
                <a14:useLocalDpi xmlns:a14="http://schemas.microsoft.com/office/drawing/2010/main" val="0"/>
              </a:ext>
            </a:extLst>
          </a:blip>
          <a:srcRect t="161" r="-3" b="-3"/>
          <a:stretch/>
        </p:blipFill>
        <p:spPr>
          <a:xfrm>
            <a:off x="9029206" y="2474254"/>
            <a:ext cx="1912560" cy="1909489"/>
          </a:xfrm>
          <a:custGeom>
            <a:avLst/>
            <a:gdLst>
              <a:gd name="connsiteX0" fmla="*/ 3028805 w 6057610"/>
              <a:gd name="connsiteY0" fmla="*/ 0 h 6057610"/>
              <a:gd name="connsiteX1" fmla="*/ 6057610 w 6057610"/>
              <a:gd name="connsiteY1" fmla="*/ 3028805 h 6057610"/>
              <a:gd name="connsiteX2" fmla="*/ 3028805 w 6057610"/>
              <a:gd name="connsiteY2" fmla="*/ 6057610 h 6057610"/>
              <a:gd name="connsiteX3" fmla="*/ 0 w 6057610"/>
              <a:gd name="connsiteY3" fmla="*/ 3028805 h 6057610"/>
              <a:gd name="connsiteX4" fmla="*/ 3028805 w 6057610"/>
              <a:gd name="connsiteY4" fmla="*/ 0 h 60576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57610" h="6057610">
                <a:moveTo>
                  <a:pt x="3028805" y="0"/>
                </a:moveTo>
                <a:cubicBezTo>
                  <a:pt x="4701568" y="0"/>
                  <a:pt x="6057610" y="1356042"/>
                  <a:pt x="6057610" y="3028805"/>
                </a:cubicBezTo>
                <a:cubicBezTo>
                  <a:pt x="6057610" y="4701568"/>
                  <a:pt x="4701568" y="6057610"/>
                  <a:pt x="3028805" y="6057610"/>
                </a:cubicBezTo>
                <a:cubicBezTo>
                  <a:pt x="1356042" y="6057610"/>
                  <a:pt x="0" y="4701568"/>
                  <a:pt x="0" y="3028805"/>
                </a:cubicBezTo>
                <a:cubicBezTo>
                  <a:pt x="0" y="1356042"/>
                  <a:pt x="1356042" y="0"/>
                  <a:pt x="3028805" y="0"/>
                </a:cubicBezTo>
                <a:close/>
              </a:path>
            </a:pathLst>
          </a:custGeom>
          <a:effectLst>
            <a:softEdge rad="0"/>
          </a:effectLst>
        </p:spPr>
      </p:pic>
      <p:sp>
        <p:nvSpPr>
          <p:cNvPr id="10" name="Rectangle 9">
            <a:extLst>
              <a:ext uri="{FF2B5EF4-FFF2-40B4-BE49-F238E27FC236}">
                <a16:creationId xmlns:a16="http://schemas.microsoft.com/office/drawing/2014/main" id="{1FE3659E-7B75-43EA-B2D2-F180CB40635B}"/>
              </a:ext>
            </a:extLst>
          </p:cNvPr>
          <p:cNvSpPr/>
          <p:nvPr userDrawn="1"/>
        </p:nvSpPr>
        <p:spPr>
          <a:xfrm>
            <a:off x="0" y="6451184"/>
            <a:ext cx="10088879" cy="338554"/>
          </a:xfrm>
          <a:prstGeom prst="rect">
            <a:avLst/>
          </a:prstGeom>
        </p:spPr>
        <p:txBody>
          <a:bodyPr wrap="square">
            <a:spAutoFit/>
          </a:bodyPr>
          <a:lstStyle/>
          <a:p>
            <a:pPr algn="ctr"/>
            <a:r>
              <a:rPr lang="en-GB" sz="1600" b="1" dirty="0">
                <a:solidFill>
                  <a:schemeClr val="bg1">
                    <a:lumMod val="50000"/>
                  </a:schemeClr>
                </a:solidFill>
              </a:rPr>
              <a:t>Teacher site: </a:t>
            </a:r>
            <a:r>
              <a:rPr lang="en-GB" sz="1600" dirty="0">
                <a:solidFill>
                  <a:schemeClr val="bg1">
                    <a:lumMod val="50000"/>
                  </a:schemeClr>
                </a:solidFill>
              </a:rPr>
              <a:t>craigndave.org   |   </a:t>
            </a:r>
            <a:r>
              <a:rPr lang="en-GB" sz="1600" b="1" dirty="0">
                <a:solidFill>
                  <a:schemeClr val="bg1">
                    <a:lumMod val="50000"/>
                  </a:schemeClr>
                </a:solidFill>
              </a:rPr>
              <a:t>Student site: </a:t>
            </a:r>
            <a:r>
              <a:rPr lang="en-GB" sz="1600" dirty="0">
                <a:solidFill>
                  <a:schemeClr val="bg1">
                    <a:lumMod val="50000"/>
                  </a:schemeClr>
                </a:solidFill>
              </a:rPr>
              <a:t>student.craigndave.org   |   </a:t>
            </a:r>
            <a:r>
              <a:rPr lang="en-GB" sz="1600" b="1" dirty="0">
                <a:solidFill>
                  <a:schemeClr val="bg1">
                    <a:lumMod val="50000"/>
                  </a:schemeClr>
                </a:solidFill>
              </a:rPr>
              <a:t>Smart revise: </a:t>
            </a:r>
            <a:r>
              <a:rPr lang="en-GB" sz="1600" dirty="0">
                <a:solidFill>
                  <a:schemeClr val="bg1">
                    <a:lumMod val="50000"/>
                  </a:schemeClr>
                </a:solidFill>
              </a:rPr>
              <a:t>smartrevise.co.uk  </a:t>
            </a:r>
          </a:p>
        </p:txBody>
      </p:sp>
    </p:spTree>
    <p:extLst>
      <p:ext uri="{BB962C8B-B14F-4D97-AF65-F5344CB8AC3E}">
        <p14:creationId xmlns:p14="http://schemas.microsoft.com/office/powerpoint/2010/main" val="409001539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Video content slide">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FF19224-2084-4C89-AEFB-59035B0F8D1F}"/>
              </a:ext>
            </a:extLst>
          </p:cNvPr>
          <p:cNvSpPr>
            <a:spLocks noGrp="1"/>
          </p:cNvSpPr>
          <p:nvPr>
            <p:ph type="dt" sz="half" idx="10"/>
          </p:nvPr>
        </p:nvSpPr>
        <p:spPr/>
        <p:txBody>
          <a:bodyPr/>
          <a:lstStyle/>
          <a:p>
            <a:fld id="{83EBD5A5-95A5-4ED6-B746-12AF9CEAF3AB}" type="datetimeFigureOut">
              <a:rPr lang="en-GB" smtClean="0"/>
              <a:t>01/03/2021</a:t>
            </a:fld>
            <a:endParaRPr lang="en-GB" dirty="0"/>
          </a:p>
        </p:txBody>
      </p:sp>
      <p:sp>
        <p:nvSpPr>
          <p:cNvPr id="3" name="Footer Placeholder 2">
            <a:extLst>
              <a:ext uri="{FF2B5EF4-FFF2-40B4-BE49-F238E27FC236}">
                <a16:creationId xmlns:a16="http://schemas.microsoft.com/office/drawing/2014/main" id="{2B8E9D01-9A95-4DC3-AD5E-0657203E7B20}"/>
              </a:ext>
            </a:extLst>
          </p:cNvPr>
          <p:cNvSpPr>
            <a:spLocks noGrp="1"/>
          </p:cNvSpPr>
          <p:nvPr>
            <p:ph type="ftr" sz="quarter" idx="11"/>
          </p:nvPr>
        </p:nvSpPr>
        <p:spPr/>
        <p:txBody>
          <a:bodyPr/>
          <a:lstStyle/>
          <a:p>
            <a:endParaRPr lang="en-GB" dirty="0"/>
          </a:p>
        </p:txBody>
      </p:sp>
      <p:sp>
        <p:nvSpPr>
          <p:cNvPr id="4" name="Slide Number Placeholder 3">
            <a:extLst>
              <a:ext uri="{FF2B5EF4-FFF2-40B4-BE49-F238E27FC236}">
                <a16:creationId xmlns:a16="http://schemas.microsoft.com/office/drawing/2014/main" id="{30DB0936-CF61-444A-88C9-B1BE2B016644}"/>
              </a:ext>
            </a:extLst>
          </p:cNvPr>
          <p:cNvSpPr>
            <a:spLocks noGrp="1"/>
          </p:cNvSpPr>
          <p:nvPr>
            <p:ph type="sldNum" sz="quarter" idx="12"/>
          </p:nvPr>
        </p:nvSpPr>
        <p:spPr/>
        <p:txBody>
          <a:bodyPr/>
          <a:lstStyle/>
          <a:p>
            <a:fld id="{CFC6102D-FACC-46D2-982F-C509AB4FB7F4}" type="slidenum">
              <a:rPr lang="en-GB" smtClean="0"/>
              <a:t>‹#›</a:t>
            </a:fld>
            <a:endParaRPr lang="en-GB" dirty="0"/>
          </a:p>
        </p:txBody>
      </p:sp>
      <p:grpSp>
        <p:nvGrpSpPr>
          <p:cNvPr id="13" name="Group 12">
            <a:extLst>
              <a:ext uri="{FF2B5EF4-FFF2-40B4-BE49-F238E27FC236}">
                <a16:creationId xmlns:a16="http://schemas.microsoft.com/office/drawing/2014/main" id="{87AACC54-1682-4874-BD09-D8CF92EDAE43}"/>
              </a:ext>
            </a:extLst>
          </p:cNvPr>
          <p:cNvGrpSpPr/>
          <p:nvPr userDrawn="1"/>
        </p:nvGrpSpPr>
        <p:grpSpPr>
          <a:xfrm>
            <a:off x="-1" y="0"/>
            <a:ext cx="12192001" cy="419100"/>
            <a:chOff x="-1" y="0"/>
            <a:chExt cx="12192001" cy="533400"/>
          </a:xfrm>
        </p:grpSpPr>
        <p:sp>
          <p:nvSpPr>
            <p:cNvPr id="14" name="Rectangle 13">
              <a:extLst>
                <a:ext uri="{FF2B5EF4-FFF2-40B4-BE49-F238E27FC236}">
                  <a16:creationId xmlns:a16="http://schemas.microsoft.com/office/drawing/2014/main" id="{7E5FF8B6-F953-41A2-8CA9-2F6F841BDD32}"/>
                </a:ext>
              </a:extLst>
            </p:cNvPr>
            <p:cNvSpPr/>
            <p:nvPr/>
          </p:nvSpPr>
          <p:spPr>
            <a:xfrm>
              <a:off x="10220326" y="0"/>
              <a:ext cx="1971674" cy="533400"/>
            </a:xfrm>
            <a:prstGeom prst="rect">
              <a:avLst/>
            </a:prstGeom>
            <a:solidFill>
              <a:srgbClr val="7CD0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r"/>
              <a:r>
                <a:rPr lang="en-GB" b="1" dirty="0">
                  <a:solidFill>
                    <a:schemeClr val="bg1"/>
                  </a:solidFill>
                </a:rPr>
                <a:t>OCR GCSE (J277)</a:t>
              </a:r>
            </a:p>
          </p:txBody>
        </p:sp>
        <p:sp>
          <p:nvSpPr>
            <p:cNvPr id="15" name="Rectangle 14">
              <a:extLst>
                <a:ext uri="{FF2B5EF4-FFF2-40B4-BE49-F238E27FC236}">
                  <a16:creationId xmlns:a16="http://schemas.microsoft.com/office/drawing/2014/main" id="{A3B4ABA0-791C-4EF4-91E1-0A7F5B882D36}"/>
                </a:ext>
              </a:extLst>
            </p:cNvPr>
            <p:cNvSpPr/>
            <p:nvPr/>
          </p:nvSpPr>
          <p:spPr>
            <a:xfrm>
              <a:off x="-1" y="0"/>
              <a:ext cx="10315575" cy="533400"/>
            </a:xfrm>
            <a:prstGeom prst="rect">
              <a:avLst/>
            </a:prstGeom>
            <a:solidFill>
              <a:srgbClr val="7CD0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b="1" dirty="0">
                  <a:solidFill>
                    <a:schemeClr val="bg1"/>
                  </a:solidFill>
                </a:rPr>
                <a:t>SLR1.3 Computer networks, connections and protocols | Wireless encryption</a:t>
              </a:r>
            </a:p>
          </p:txBody>
        </p:sp>
      </p:grpSp>
    </p:spTree>
    <p:extLst>
      <p:ext uri="{BB962C8B-B14F-4D97-AF65-F5344CB8AC3E}">
        <p14:creationId xmlns:p14="http://schemas.microsoft.com/office/powerpoint/2010/main" val="92091008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4E615E-FCEC-48A2-8A58-855AC17510C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DCA6C2E3-EFFC-4E46-8E3B-353E3410C71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EA8F8DFF-FB25-4FDB-AE01-189095807A4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E575E6D8-83E5-4A1F-91A5-3CC7778FDD15}"/>
              </a:ext>
            </a:extLst>
          </p:cNvPr>
          <p:cNvSpPr>
            <a:spLocks noGrp="1"/>
          </p:cNvSpPr>
          <p:nvPr>
            <p:ph type="dt" sz="half" idx="10"/>
          </p:nvPr>
        </p:nvSpPr>
        <p:spPr/>
        <p:txBody>
          <a:bodyPr/>
          <a:lstStyle/>
          <a:p>
            <a:fld id="{83EBD5A5-95A5-4ED6-B746-12AF9CEAF3AB}" type="datetimeFigureOut">
              <a:rPr lang="en-GB" smtClean="0"/>
              <a:t>01/03/2021</a:t>
            </a:fld>
            <a:endParaRPr lang="en-GB" dirty="0"/>
          </a:p>
        </p:txBody>
      </p:sp>
      <p:sp>
        <p:nvSpPr>
          <p:cNvPr id="6" name="Footer Placeholder 5">
            <a:extLst>
              <a:ext uri="{FF2B5EF4-FFF2-40B4-BE49-F238E27FC236}">
                <a16:creationId xmlns:a16="http://schemas.microsoft.com/office/drawing/2014/main" id="{2962ED67-D636-4841-A380-71A8E2C2234C}"/>
              </a:ext>
            </a:extLst>
          </p:cNvPr>
          <p:cNvSpPr>
            <a:spLocks noGrp="1"/>
          </p:cNvSpPr>
          <p:nvPr>
            <p:ph type="ftr" sz="quarter" idx="11"/>
          </p:nvPr>
        </p:nvSpPr>
        <p:spPr/>
        <p:txBody>
          <a:bodyPr/>
          <a:lstStyle/>
          <a:p>
            <a:endParaRPr lang="en-GB" dirty="0"/>
          </a:p>
        </p:txBody>
      </p:sp>
      <p:sp>
        <p:nvSpPr>
          <p:cNvPr id="7" name="Slide Number Placeholder 6">
            <a:extLst>
              <a:ext uri="{FF2B5EF4-FFF2-40B4-BE49-F238E27FC236}">
                <a16:creationId xmlns:a16="http://schemas.microsoft.com/office/drawing/2014/main" id="{E1ECBE11-BFFB-4E5F-95F9-EF6A83AD83A2}"/>
              </a:ext>
            </a:extLst>
          </p:cNvPr>
          <p:cNvSpPr>
            <a:spLocks noGrp="1"/>
          </p:cNvSpPr>
          <p:nvPr>
            <p:ph type="sldNum" sz="quarter" idx="12"/>
          </p:nvPr>
        </p:nvSpPr>
        <p:spPr/>
        <p:txBody>
          <a:bodyPr/>
          <a:lstStyle/>
          <a:p>
            <a:fld id="{CFC6102D-FACC-46D2-982F-C509AB4FB7F4}" type="slidenum">
              <a:rPr lang="en-GB" smtClean="0"/>
              <a:t>‹#›</a:t>
            </a:fld>
            <a:endParaRPr lang="en-GB" dirty="0"/>
          </a:p>
        </p:txBody>
      </p:sp>
    </p:spTree>
    <p:extLst>
      <p:ext uri="{BB962C8B-B14F-4D97-AF65-F5344CB8AC3E}">
        <p14:creationId xmlns:p14="http://schemas.microsoft.com/office/powerpoint/2010/main" val="394181793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D13C68-F937-4619-AC2A-808BB5FBCDF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664D0E72-F13A-47A1-9749-F939C5B61481}"/>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a:extLst>
              <a:ext uri="{FF2B5EF4-FFF2-40B4-BE49-F238E27FC236}">
                <a16:creationId xmlns:a16="http://schemas.microsoft.com/office/drawing/2014/main" id="{FDACE7D0-DEEB-4789-9725-4826AE9B0A5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9B252C0A-0BB5-4C36-AC67-AFCF2DC0A65F}"/>
              </a:ext>
            </a:extLst>
          </p:cNvPr>
          <p:cNvSpPr>
            <a:spLocks noGrp="1"/>
          </p:cNvSpPr>
          <p:nvPr>
            <p:ph type="dt" sz="half" idx="10"/>
          </p:nvPr>
        </p:nvSpPr>
        <p:spPr/>
        <p:txBody>
          <a:bodyPr/>
          <a:lstStyle/>
          <a:p>
            <a:fld id="{83EBD5A5-95A5-4ED6-B746-12AF9CEAF3AB}" type="datetimeFigureOut">
              <a:rPr lang="en-GB" smtClean="0"/>
              <a:t>01/03/2021</a:t>
            </a:fld>
            <a:endParaRPr lang="en-GB" dirty="0"/>
          </a:p>
        </p:txBody>
      </p:sp>
      <p:sp>
        <p:nvSpPr>
          <p:cNvPr id="6" name="Footer Placeholder 5">
            <a:extLst>
              <a:ext uri="{FF2B5EF4-FFF2-40B4-BE49-F238E27FC236}">
                <a16:creationId xmlns:a16="http://schemas.microsoft.com/office/drawing/2014/main" id="{B01906B4-69CB-471E-B443-A6DD59556082}"/>
              </a:ext>
            </a:extLst>
          </p:cNvPr>
          <p:cNvSpPr>
            <a:spLocks noGrp="1"/>
          </p:cNvSpPr>
          <p:nvPr>
            <p:ph type="ftr" sz="quarter" idx="11"/>
          </p:nvPr>
        </p:nvSpPr>
        <p:spPr/>
        <p:txBody>
          <a:bodyPr/>
          <a:lstStyle/>
          <a:p>
            <a:endParaRPr lang="en-GB" dirty="0"/>
          </a:p>
        </p:txBody>
      </p:sp>
      <p:sp>
        <p:nvSpPr>
          <p:cNvPr id="7" name="Slide Number Placeholder 6">
            <a:extLst>
              <a:ext uri="{FF2B5EF4-FFF2-40B4-BE49-F238E27FC236}">
                <a16:creationId xmlns:a16="http://schemas.microsoft.com/office/drawing/2014/main" id="{5AC21424-3B0E-4EEC-875D-327603D191FC}"/>
              </a:ext>
            </a:extLst>
          </p:cNvPr>
          <p:cNvSpPr>
            <a:spLocks noGrp="1"/>
          </p:cNvSpPr>
          <p:nvPr>
            <p:ph type="sldNum" sz="quarter" idx="12"/>
          </p:nvPr>
        </p:nvSpPr>
        <p:spPr/>
        <p:txBody>
          <a:bodyPr/>
          <a:lstStyle/>
          <a:p>
            <a:fld id="{CFC6102D-FACC-46D2-982F-C509AB4FB7F4}" type="slidenum">
              <a:rPr lang="en-GB" smtClean="0"/>
              <a:t>‹#›</a:t>
            </a:fld>
            <a:endParaRPr lang="en-GB" dirty="0"/>
          </a:p>
        </p:txBody>
      </p:sp>
    </p:spTree>
    <p:extLst>
      <p:ext uri="{BB962C8B-B14F-4D97-AF65-F5344CB8AC3E}">
        <p14:creationId xmlns:p14="http://schemas.microsoft.com/office/powerpoint/2010/main" val="4820491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F6F412-1941-41D2-AC46-E8C20860A8DB}"/>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9B2A1B5D-15E6-4D4B-B6F5-E46A1A7234B7}"/>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E418167-751F-4B50-84DD-7F7377E43E1D}"/>
              </a:ext>
            </a:extLst>
          </p:cNvPr>
          <p:cNvSpPr>
            <a:spLocks noGrp="1"/>
          </p:cNvSpPr>
          <p:nvPr>
            <p:ph type="dt" sz="half" idx="10"/>
          </p:nvPr>
        </p:nvSpPr>
        <p:spPr/>
        <p:txBody>
          <a:bodyPr/>
          <a:lstStyle/>
          <a:p>
            <a:fld id="{83EBD5A5-95A5-4ED6-B746-12AF9CEAF3AB}" type="datetimeFigureOut">
              <a:rPr lang="en-GB" smtClean="0"/>
              <a:t>01/03/2021</a:t>
            </a:fld>
            <a:endParaRPr lang="en-GB" dirty="0"/>
          </a:p>
        </p:txBody>
      </p:sp>
      <p:sp>
        <p:nvSpPr>
          <p:cNvPr id="5" name="Footer Placeholder 4">
            <a:extLst>
              <a:ext uri="{FF2B5EF4-FFF2-40B4-BE49-F238E27FC236}">
                <a16:creationId xmlns:a16="http://schemas.microsoft.com/office/drawing/2014/main" id="{8AA10E4B-ECAF-4B58-9633-F0D2214AE38E}"/>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F6D0936C-E069-45AA-8B1E-8B295D2AAB7A}"/>
              </a:ext>
            </a:extLst>
          </p:cNvPr>
          <p:cNvSpPr>
            <a:spLocks noGrp="1"/>
          </p:cNvSpPr>
          <p:nvPr>
            <p:ph type="sldNum" sz="quarter" idx="12"/>
          </p:nvPr>
        </p:nvSpPr>
        <p:spPr/>
        <p:txBody>
          <a:bodyPr/>
          <a:lstStyle/>
          <a:p>
            <a:fld id="{CFC6102D-FACC-46D2-982F-C509AB4FB7F4}" type="slidenum">
              <a:rPr lang="en-GB" smtClean="0"/>
              <a:t>‹#›</a:t>
            </a:fld>
            <a:endParaRPr lang="en-GB" dirty="0"/>
          </a:p>
        </p:txBody>
      </p:sp>
    </p:spTree>
    <p:extLst>
      <p:ext uri="{BB962C8B-B14F-4D97-AF65-F5344CB8AC3E}">
        <p14:creationId xmlns:p14="http://schemas.microsoft.com/office/powerpoint/2010/main" val="42373719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D50BBC43-F9FB-4DC0-9192-4C6BBC0BBF61}"/>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0665541F-6124-45F5-9E33-C88771523324}"/>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B28D7AD-9B6B-4D71-A044-0A8CD107B0C3}"/>
              </a:ext>
            </a:extLst>
          </p:cNvPr>
          <p:cNvSpPr>
            <a:spLocks noGrp="1"/>
          </p:cNvSpPr>
          <p:nvPr>
            <p:ph type="dt" sz="half" idx="10"/>
          </p:nvPr>
        </p:nvSpPr>
        <p:spPr/>
        <p:txBody>
          <a:bodyPr/>
          <a:lstStyle/>
          <a:p>
            <a:fld id="{83EBD5A5-95A5-4ED6-B746-12AF9CEAF3AB}" type="datetimeFigureOut">
              <a:rPr lang="en-GB" smtClean="0"/>
              <a:t>01/03/2021</a:t>
            </a:fld>
            <a:endParaRPr lang="en-GB" dirty="0"/>
          </a:p>
        </p:txBody>
      </p:sp>
      <p:sp>
        <p:nvSpPr>
          <p:cNvPr id="5" name="Footer Placeholder 4">
            <a:extLst>
              <a:ext uri="{FF2B5EF4-FFF2-40B4-BE49-F238E27FC236}">
                <a16:creationId xmlns:a16="http://schemas.microsoft.com/office/drawing/2014/main" id="{FB6F19E0-2B2A-44A5-95AA-5794953B827E}"/>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5E8AE265-1899-40B9-ABCC-0F0FA6B45232}"/>
              </a:ext>
            </a:extLst>
          </p:cNvPr>
          <p:cNvSpPr>
            <a:spLocks noGrp="1"/>
          </p:cNvSpPr>
          <p:nvPr>
            <p:ph type="sldNum" sz="quarter" idx="12"/>
          </p:nvPr>
        </p:nvSpPr>
        <p:spPr/>
        <p:txBody>
          <a:bodyPr/>
          <a:lstStyle/>
          <a:p>
            <a:fld id="{CFC6102D-FACC-46D2-982F-C509AB4FB7F4}" type="slidenum">
              <a:rPr lang="en-GB" smtClean="0"/>
              <a:t>‹#›</a:t>
            </a:fld>
            <a:endParaRPr lang="en-GB" dirty="0"/>
          </a:p>
        </p:txBody>
      </p:sp>
    </p:spTree>
    <p:extLst>
      <p:ext uri="{BB962C8B-B14F-4D97-AF65-F5344CB8AC3E}">
        <p14:creationId xmlns:p14="http://schemas.microsoft.com/office/powerpoint/2010/main" val="210932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3D768667-8C97-4EFE-84F3-BDAFCA0DEE9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BDA6806C-F4A6-4145-8586-E1BA0D6AA70C}"/>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1A371F7-F0FF-4998-A335-671F6745CC7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3EBD5A5-95A5-4ED6-B746-12AF9CEAF3AB}" type="datetimeFigureOut">
              <a:rPr lang="en-GB" smtClean="0"/>
              <a:t>01/03/2021</a:t>
            </a:fld>
            <a:endParaRPr lang="en-GB" dirty="0"/>
          </a:p>
        </p:txBody>
      </p:sp>
      <p:sp>
        <p:nvSpPr>
          <p:cNvPr id="5" name="Footer Placeholder 4">
            <a:extLst>
              <a:ext uri="{FF2B5EF4-FFF2-40B4-BE49-F238E27FC236}">
                <a16:creationId xmlns:a16="http://schemas.microsoft.com/office/drawing/2014/main" id="{3E11381F-CB31-4B37-8E8C-1B4AD2A089C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p>
        </p:txBody>
      </p:sp>
      <p:sp>
        <p:nvSpPr>
          <p:cNvPr id="6" name="Slide Number Placeholder 5">
            <a:extLst>
              <a:ext uri="{FF2B5EF4-FFF2-40B4-BE49-F238E27FC236}">
                <a16:creationId xmlns:a16="http://schemas.microsoft.com/office/drawing/2014/main" id="{04B29192-27C3-435C-AA4E-0FF49DC56D6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FC6102D-FACC-46D2-982F-C509AB4FB7F4}" type="slidenum">
              <a:rPr lang="en-GB" smtClean="0"/>
              <a:t>‹#›</a:t>
            </a:fld>
            <a:endParaRPr lang="en-GB" dirty="0"/>
          </a:p>
        </p:txBody>
      </p:sp>
    </p:spTree>
    <p:extLst>
      <p:ext uri="{BB962C8B-B14F-4D97-AF65-F5344CB8AC3E}">
        <p14:creationId xmlns:p14="http://schemas.microsoft.com/office/powerpoint/2010/main" val="340701389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60" r:id="rId8"/>
    <p:sldLayoutId id="2147483656" r:id="rId9"/>
    <p:sldLayoutId id="2147483657" r:id="rId10"/>
    <p:sldLayoutId id="2147483658" r:id="rId11"/>
    <p:sldLayoutId id="2147483659"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Layout" Target="../slideLayouts/slideLayout8.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8.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jpg"/></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8.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jpg"/></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8.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jpg"/></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8.xml"/><Relationship Id="rId6" Type="http://schemas.openxmlformats.org/officeDocument/2006/relationships/hyperlink" Target="http://tf2.gamebanana.com/sprays/44612" TargetMode="External"/><Relationship Id="rId5" Type="http://schemas.openxmlformats.org/officeDocument/2006/relationships/image" Target="../media/image12.gif"/><Relationship Id="rId4" Type="http://schemas.openxmlformats.org/officeDocument/2006/relationships/image" Target="../media/image1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F1342EC1-2AFD-4406-9F14-4D674F90CAE8}"/>
              </a:ext>
            </a:extLst>
          </p:cNvPr>
          <p:cNvSpPr txBox="1"/>
          <p:nvPr/>
        </p:nvSpPr>
        <p:spPr>
          <a:xfrm>
            <a:off x="304800" y="92954"/>
            <a:ext cx="9879279" cy="1325563"/>
          </a:xfrm>
          <a:prstGeom prst="rect">
            <a:avLst/>
          </a:prstGeom>
        </p:spPr>
        <p:txBody>
          <a:bodyPr vert="horz" lIns="91440" tIns="45720" rIns="91440" bIns="45720" rtlCol="0" anchor="ctr">
            <a:normAutofit/>
          </a:bodyPr>
          <a:lstStyle/>
          <a:p>
            <a:pPr>
              <a:lnSpc>
                <a:spcPct val="90000"/>
              </a:lnSpc>
              <a:spcBef>
                <a:spcPct val="0"/>
              </a:spcBef>
              <a:spcAft>
                <a:spcPts val="600"/>
              </a:spcAft>
            </a:pPr>
            <a:r>
              <a:rPr lang="en-US" sz="4400" b="1" dirty="0">
                <a:solidFill>
                  <a:srgbClr val="008C8C"/>
                </a:solidFill>
                <a:latin typeface="Century Gothic" panose="020B0502020202020204" pitchFamily="34" charset="0"/>
                <a:ea typeface="+mj-ea"/>
                <a:cs typeface="+mj-cs"/>
              </a:rPr>
              <a:t>SLR1.3 Computer networks, connections and protocols</a:t>
            </a:r>
          </a:p>
        </p:txBody>
      </p:sp>
      <p:sp>
        <p:nvSpPr>
          <p:cNvPr id="6" name="TextBox 5">
            <a:extLst>
              <a:ext uri="{FF2B5EF4-FFF2-40B4-BE49-F238E27FC236}">
                <a16:creationId xmlns:a16="http://schemas.microsoft.com/office/drawing/2014/main" id="{5FABF442-A178-4CA8-8D0A-DF0A8E18C046}"/>
              </a:ext>
            </a:extLst>
          </p:cNvPr>
          <p:cNvSpPr txBox="1"/>
          <p:nvPr/>
        </p:nvSpPr>
        <p:spPr>
          <a:xfrm>
            <a:off x="927652" y="1650609"/>
            <a:ext cx="6997148" cy="3450613"/>
          </a:xfrm>
          <a:prstGeom prst="rect">
            <a:avLst/>
          </a:prstGeom>
        </p:spPr>
        <p:txBody>
          <a:bodyPr vert="horz" lIns="91440" tIns="45720" rIns="91440" bIns="45720" rtlCol="0" anchor="ctr">
            <a:normAutofit/>
          </a:bodyPr>
          <a:lstStyle/>
          <a:p>
            <a:pPr algn="ctr">
              <a:lnSpc>
                <a:spcPct val="90000"/>
              </a:lnSpc>
              <a:spcAft>
                <a:spcPts val="1200"/>
              </a:spcAft>
            </a:pPr>
            <a:r>
              <a:rPr lang="en-GB" sz="4000" dirty="0">
                <a:solidFill>
                  <a:srgbClr val="008C8C"/>
                </a:solidFill>
              </a:rPr>
              <a:t>Wireless encryption</a:t>
            </a:r>
            <a:endParaRPr lang="en-US" sz="4000" dirty="0">
              <a:solidFill>
                <a:srgbClr val="008C8C"/>
              </a:solidFill>
            </a:endParaRPr>
          </a:p>
        </p:txBody>
      </p:sp>
    </p:spTree>
    <p:extLst>
      <p:ext uri="{BB962C8B-B14F-4D97-AF65-F5344CB8AC3E}">
        <p14:creationId xmlns:p14="http://schemas.microsoft.com/office/powerpoint/2010/main" val="138377122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EF34D69E-F284-4EF1-8ABC-9556CC80091B}"/>
              </a:ext>
            </a:extLst>
          </p:cNvPr>
          <p:cNvSpPr/>
          <p:nvPr/>
        </p:nvSpPr>
        <p:spPr>
          <a:xfrm>
            <a:off x="307909" y="993174"/>
            <a:ext cx="7452767" cy="2308324"/>
          </a:xfrm>
          <a:prstGeom prst="rect">
            <a:avLst/>
          </a:prstGeom>
        </p:spPr>
        <p:txBody>
          <a:bodyPr wrap="square">
            <a:spAutoFit/>
          </a:bodyPr>
          <a:lstStyle/>
          <a:p>
            <a:r>
              <a:rPr lang="en-GB" dirty="0"/>
              <a:t>Wireless networks are identified with a unique Service Set Identifier (SSID). The SSID must be used by all devices that want to connect to the network and can be set to automatically broadcast to any device in range of a WAP.</a:t>
            </a:r>
          </a:p>
          <a:p>
            <a:pPr marL="285750" indent="-285750">
              <a:buFont typeface="Arial" panose="020B0604020202020204" pitchFamily="34" charset="0"/>
              <a:buChar char="•"/>
            </a:pPr>
            <a:endParaRPr lang="en-GB" dirty="0"/>
          </a:p>
          <a:p>
            <a:r>
              <a:rPr lang="en-GB" b="1" dirty="0"/>
              <a:t>Protecting your wireless network:</a:t>
            </a:r>
          </a:p>
          <a:p>
            <a:pPr marL="285750" indent="-285750">
              <a:buFont typeface="Arial" panose="020B0604020202020204" pitchFamily="34" charset="0"/>
              <a:buChar char="•"/>
            </a:pPr>
            <a:r>
              <a:rPr lang="en-GB" dirty="0"/>
              <a:t>The SSID is set automatically, but you can change it if you wish.</a:t>
            </a:r>
          </a:p>
          <a:p>
            <a:pPr marL="285750" indent="-285750">
              <a:buFont typeface="Arial" panose="020B0604020202020204" pitchFamily="34" charset="0"/>
              <a:buChar char="•"/>
            </a:pPr>
            <a:r>
              <a:rPr lang="en-GB" dirty="0"/>
              <a:t>It can also be hidden to make it harder to detect.</a:t>
            </a:r>
          </a:p>
          <a:p>
            <a:pPr marL="285750" indent="-285750">
              <a:buFont typeface="Arial" panose="020B0604020202020204" pitchFamily="34" charset="0"/>
              <a:buChar char="•"/>
            </a:pPr>
            <a:r>
              <a:rPr lang="en-GB" dirty="0"/>
              <a:t>Additionally, it can be secured with a password.</a:t>
            </a:r>
          </a:p>
        </p:txBody>
      </p:sp>
      <p:sp>
        <p:nvSpPr>
          <p:cNvPr id="8" name="Rectangle 7">
            <a:extLst>
              <a:ext uri="{FF2B5EF4-FFF2-40B4-BE49-F238E27FC236}">
                <a16:creationId xmlns:a16="http://schemas.microsoft.com/office/drawing/2014/main" id="{261F051C-E9FE-4BD9-9E4B-5E607488C2FC}"/>
              </a:ext>
            </a:extLst>
          </p:cNvPr>
          <p:cNvSpPr/>
          <p:nvPr/>
        </p:nvSpPr>
        <p:spPr>
          <a:xfrm>
            <a:off x="307911" y="523174"/>
            <a:ext cx="6354146" cy="470000"/>
          </a:xfrm>
          <a:prstGeom prst="rect">
            <a:avLst/>
          </a:prstGeom>
        </p:spPr>
        <p:txBody>
          <a:bodyPr wrap="square">
            <a:spAutoFit/>
          </a:bodyPr>
          <a:lstStyle/>
          <a:p>
            <a:pPr>
              <a:lnSpc>
                <a:spcPct val="107000"/>
              </a:lnSpc>
              <a:spcAft>
                <a:spcPts val="800"/>
              </a:spcAft>
            </a:pPr>
            <a:r>
              <a:rPr lang="en-GB" sz="2400" dirty="0">
                <a:solidFill>
                  <a:srgbClr val="008C8C"/>
                </a:solidFill>
                <a:effectLst/>
                <a:latin typeface="Calibri" panose="020F0502020204030204" pitchFamily="34" charset="0"/>
                <a:ea typeface="Calibri" panose="020F0502020204030204" pitchFamily="34" charset="0"/>
                <a:cs typeface="Times New Roman" panose="02020603050405020304" pitchFamily="18" charset="0"/>
              </a:rPr>
              <a:t>Encryption</a:t>
            </a:r>
            <a:endParaRPr lang="en-GB" sz="1200" dirty="0">
              <a:solidFill>
                <a:srgbClr val="008C8C"/>
              </a:solidFill>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13" name="Picture 12">
            <a:extLst>
              <a:ext uri="{FF2B5EF4-FFF2-40B4-BE49-F238E27FC236}">
                <a16:creationId xmlns:a16="http://schemas.microsoft.com/office/drawing/2014/main" id="{678863EE-4FB9-4F81-BD89-F27160CBA46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024327" y="523174"/>
            <a:ext cx="4084837" cy="6197464"/>
          </a:xfrm>
          <a:prstGeom prst="rect">
            <a:avLst/>
          </a:prstGeom>
          <a:effectLst>
            <a:outerShdw blurRad="63500" sx="102000" sy="102000" algn="ctr" rotWithShape="0">
              <a:prstClr val="black">
                <a:alpha val="40000"/>
              </a:prstClr>
            </a:outerShdw>
          </a:effectLst>
        </p:spPr>
      </p:pic>
      <p:grpSp>
        <p:nvGrpSpPr>
          <p:cNvPr id="5" name="Group 4">
            <a:extLst>
              <a:ext uri="{FF2B5EF4-FFF2-40B4-BE49-F238E27FC236}">
                <a16:creationId xmlns:a16="http://schemas.microsoft.com/office/drawing/2014/main" id="{1086CC0F-17BA-4C05-ABD9-1C8A7CD31103}"/>
              </a:ext>
            </a:extLst>
          </p:cNvPr>
          <p:cNvGrpSpPr/>
          <p:nvPr/>
        </p:nvGrpSpPr>
        <p:grpSpPr>
          <a:xfrm>
            <a:off x="128556" y="5379599"/>
            <a:ext cx="2823202" cy="1341039"/>
            <a:chOff x="4383315" y="5414172"/>
            <a:chExt cx="2823202" cy="1341039"/>
          </a:xfrm>
        </p:grpSpPr>
        <p:pic>
          <p:nvPicPr>
            <p:cNvPr id="6" name="Picture 5" descr="A picture containing sitting, sign, blue, clock&#10;&#10;Description automatically generated">
              <a:extLst>
                <a:ext uri="{FF2B5EF4-FFF2-40B4-BE49-F238E27FC236}">
                  <a16:creationId xmlns:a16="http://schemas.microsoft.com/office/drawing/2014/main" id="{3E9E7DCF-BFB3-4619-A341-0366215B8C8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383315" y="5414172"/>
              <a:ext cx="1333376" cy="1341039"/>
            </a:xfrm>
            <a:prstGeom prst="rect">
              <a:avLst/>
            </a:prstGeom>
          </p:spPr>
        </p:pic>
        <p:sp>
          <p:nvSpPr>
            <p:cNvPr id="7" name="Rectangle 6">
              <a:extLst>
                <a:ext uri="{FF2B5EF4-FFF2-40B4-BE49-F238E27FC236}">
                  <a16:creationId xmlns:a16="http://schemas.microsoft.com/office/drawing/2014/main" id="{9FF6DF47-5791-4376-9843-38ABF806D536}"/>
                </a:ext>
              </a:extLst>
            </p:cNvPr>
            <p:cNvSpPr/>
            <p:nvPr/>
          </p:nvSpPr>
          <p:spPr>
            <a:xfrm>
              <a:off x="5820623" y="5517452"/>
              <a:ext cx="1385894" cy="1134478"/>
            </a:xfrm>
            <a:prstGeom prst="rect">
              <a:avLst/>
            </a:prstGeom>
          </p:spPr>
          <p:txBody>
            <a:bodyPr wrap="square">
              <a:spAutoFit/>
            </a:bodyPr>
            <a:lstStyle/>
            <a:p>
              <a:pPr algn="ctr">
                <a:lnSpc>
                  <a:spcPct val="107000"/>
                </a:lnSpc>
                <a:spcAft>
                  <a:spcPts val="800"/>
                </a:spcAft>
              </a:pPr>
              <a:r>
                <a:rPr lang="en-GB" sz="1600" i="1" dirty="0">
                  <a:latin typeface="Calibri" panose="020F0502020204030204" pitchFamily="34" charset="0"/>
                  <a:ea typeface="Calibri" panose="020F0502020204030204" pitchFamily="34" charset="0"/>
                  <a:cs typeface="Times New Roman" panose="02020603050405020304" pitchFamily="18" charset="0"/>
                </a:rPr>
                <a:t>Just for information – not in the specification</a:t>
              </a:r>
              <a:endParaRPr lang="en-GB" sz="1600" i="1" dirty="0">
                <a:effectLst/>
                <a:latin typeface="Calibri" panose="020F0502020204030204" pitchFamily="34" charset="0"/>
                <a:ea typeface="Calibri" panose="020F0502020204030204" pitchFamily="34" charset="0"/>
                <a:cs typeface="Times New Roman" panose="02020603050405020304" pitchFamily="18" charset="0"/>
              </a:endParaRPr>
            </a:p>
          </p:txBody>
        </p:sp>
      </p:grpSp>
    </p:spTree>
    <p:extLst>
      <p:ext uri="{BB962C8B-B14F-4D97-AF65-F5344CB8AC3E}">
        <p14:creationId xmlns:p14="http://schemas.microsoft.com/office/powerpoint/2010/main" val="86290908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EF34D69E-F284-4EF1-8ABC-9556CC80091B}"/>
              </a:ext>
            </a:extLst>
          </p:cNvPr>
          <p:cNvSpPr/>
          <p:nvPr/>
        </p:nvSpPr>
        <p:spPr>
          <a:xfrm>
            <a:off x="1390242" y="993174"/>
            <a:ext cx="10524950" cy="671915"/>
          </a:xfrm>
          <a:prstGeom prst="rect">
            <a:avLst/>
          </a:prstGeom>
        </p:spPr>
        <p:txBody>
          <a:bodyPr wrap="square">
            <a:spAutoFit/>
          </a:bodyPr>
          <a:lstStyle/>
          <a:p>
            <a:pPr>
              <a:lnSpc>
                <a:spcPct val="107000"/>
              </a:lnSpc>
              <a:spcAft>
                <a:spcPts val="800"/>
              </a:spcAft>
            </a:pPr>
            <a:r>
              <a:rPr lang="en-GB" dirty="0">
                <a:latin typeface="Calibri" panose="020F0502020204030204" pitchFamily="34" charset="0"/>
                <a:ea typeface="Calibri" panose="020F0502020204030204" pitchFamily="34" charset="0"/>
                <a:cs typeface="Times New Roman" panose="02020603050405020304" pitchFamily="18" charset="0"/>
              </a:rPr>
              <a:t>Wireless networks broadcast data that must be encrypted in order to be secure – this is done by scrambling the data into ciphertext using a master key created from the network’s SSID and password.</a:t>
            </a:r>
          </a:p>
        </p:txBody>
      </p:sp>
      <p:sp>
        <p:nvSpPr>
          <p:cNvPr id="8" name="Rectangle 7">
            <a:extLst>
              <a:ext uri="{FF2B5EF4-FFF2-40B4-BE49-F238E27FC236}">
                <a16:creationId xmlns:a16="http://schemas.microsoft.com/office/drawing/2014/main" id="{261F051C-E9FE-4BD9-9E4B-5E607488C2FC}"/>
              </a:ext>
            </a:extLst>
          </p:cNvPr>
          <p:cNvSpPr/>
          <p:nvPr/>
        </p:nvSpPr>
        <p:spPr>
          <a:xfrm>
            <a:off x="1390243" y="523174"/>
            <a:ext cx="5271813" cy="470000"/>
          </a:xfrm>
          <a:prstGeom prst="rect">
            <a:avLst/>
          </a:prstGeom>
        </p:spPr>
        <p:txBody>
          <a:bodyPr wrap="square">
            <a:spAutoFit/>
          </a:bodyPr>
          <a:lstStyle/>
          <a:p>
            <a:pPr>
              <a:lnSpc>
                <a:spcPct val="107000"/>
              </a:lnSpc>
              <a:spcAft>
                <a:spcPts val="800"/>
              </a:spcAft>
            </a:pPr>
            <a:r>
              <a:rPr lang="en-GB" sz="2400" dirty="0">
                <a:solidFill>
                  <a:srgbClr val="008C8C"/>
                </a:solidFill>
                <a:effectLst/>
                <a:latin typeface="Calibri" panose="020F0502020204030204" pitchFamily="34" charset="0"/>
                <a:ea typeface="Calibri" panose="020F0502020204030204" pitchFamily="34" charset="0"/>
                <a:cs typeface="Times New Roman" panose="02020603050405020304" pitchFamily="18" charset="0"/>
              </a:rPr>
              <a:t>Encryption</a:t>
            </a:r>
            <a:endParaRPr lang="en-GB" sz="1200" dirty="0">
              <a:solidFill>
                <a:srgbClr val="008C8C"/>
              </a:solidFill>
              <a:effectLst/>
              <a:latin typeface="Calibri" panose="020F0502020204030204" pitchFamily="34" charset="0"/>
              <a:ea typeface="Calibri" panose="020F0502020204030204" pitchFamily="34" charset="0"/>
              <a:cs typeface="Times New Roman" panose="02020603050405020304" pitchFamily="18" charset="0"/>
            </a:endParaRPr>
          </a:p>
        </p:txBody>
      </p:sp>
      <p:grpSp>
        <p:nvGrpSpPr>
          <p:cNvPr id="11" name="Group 10">
            <a:extLst>
              <a:ext uri="{FF2B5EF4-FFF2-40B4-BE49-F238E27FC236}">
                <a16:creationId xmlns:a16="http://schemas.microsoft.com/office/drawing/2014/main" id="{C2107472-A328-40AE-A75B-72E79202D81F}"/>
              </a:ext>
            </a:extLst>
          </p:cNvPr>
          <p:cNvGrpSpPr/>
          <p:nvPr/>
        </p:nvGrpSpPr>
        <p:grpSpPr>
          <a:xfrm>
            <a:off x="628810" y="3280897"/>
            <a:ext cx="10934379" cy="3361847"/>
            <a:chOff x="456130" y="2553110"/>
            <a:chExt cx="10934379" cy="3361847"/>
          </a:xfrm>
        </p:grpSpPr>
        <p:cxnSp>
          <p:nvCxnSpPr>
            <p:cNvPr id="10" name="Straight Connector 9">
              <a:extLst>
                <a:ext uri="{FF2B5EF4-FFF2-40B4-BE49-F238E27FC236}">
                  <a16:creationId xmlns:a16="http://schemas.microsoft.com/office/drawing/2014/main" id="{096F4C44-6468-4E01-8BAB-61AF75CB5623}"/>
                </a:ext>
              </a:extLst>
            </p:cNvPr>
            <p:cNvCxnSpPr/>
            <p:nvPr/>
          </p:nvCxnSpPr>
          <p:spPr>
            <a:xfrm>
              <a:off x="2351314" y="4301412"/>
              <a:ext cx="6662057" cy="0"/>
            </a:xfrm>
            <a:prstGeom prst="line">
              <a:avLst/>
            </a:prstGeom>
            <a:ln w="38100"/>
          </p:spPr>
          <p:style>
            <a:lnRef idx="1">
              <a:schemeClr val="accent1"/>
            </a:lnRef>
            <a:fillRef idx="0">
              <a:schemeClr val="accent1"/>
            </a:fillRef>
            <a:effectRef idx="0">
              <a:schemeClr val="accent1"/>
            </a:effectRef>
            <a:fontRef idx="minor">
              <a:schemeClr val="tx1"/>
            </a:fontRef>
          </p:style>
        </p:cxnSp>
        <p:pic>
          <p:nvPicPr>
            <p:cNvPr id="3" name="Picture 2" descr="A picture containing sitting, sign, black, monitor&#10;&#10;Description automatically generated">
              <a:extLst>
                <a:ext uri="{FF2B5EF4-FFF2-40B4-BE49-F238E27FC236}">
                  <a16:creationId xmlns:a16="http://schemas.microsoft.com/office/drawing/2014/main" id="{B36278F5-25CE-4BB3-B666-B07B915D2F7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56130" y="2553110"/>
              <a:ext cx="2613641" cy="2821322"/>
            </a:xfrm>
            <a:prstGeom prst="rect">
              <a:avLst/>
            </a:prstGeom>
          </p:spPr>
        </p:pic>
        <p:pic>
          <p:nvPicPr>
            <p:cNvPr id="5" name="Picture 4" descr="A screen shot of a computer&#10;&#10;Description automatically generated">
              <a:extLst>
                <a:ext uri="{FF2B5EF4-FFF2-40B4-BE49-F238E27FC236}">
                  <a16:creationId xmlns:a16="http://schemas.microsoft.com/office/drawing/2014/main" id="{69FAFD01-F879-4916-B6D5-10FD9C3AE3E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853083" y="3023318"/>
              <a:ext cx="1512061" cy="2556188"/>
            </a:xfrm>
            <a:prstGeom prst="rect">
              <a:avLst/>
            </a:prstGeom>
            <a:effectLst>
              <a:glow rad="228600">
                <a:schemeClr val="accent2">
                  <a:satMod val="175000"/>
                  <a:alpha val="40000"/>
                </a:schemeClr>
              </a:glow>
            </a:effectLst>
          </p:spPr>
        </p:pic>
        <p:pic>
          <p:nvPicPr>
            <p:cNvPr id="7" name="Picture 6" descr="A close up of a computer&#10;&#10;Description automatically generated">
              <a:extLst>
                <a:ext uri="{FF2B5EF4-FFF2-40B4-BE49-F238E27FC236}">
                  <a16:creationId xmlns:a16="http://schemas.microsoft.com/office/drawing/2014/main" id="{60CAC0D8-B321-4EAA-87E9-79E89DB8B176}"/>
                </a:ext>
              </a:extLst>
            </p:cNvPr>
            <p:cNvPicPr>
              <a:picLocks noChangeAspect="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8742282" y="3080749"/>
              <a:ext cx="2648227" cy="2293683"/>
            </a:xfrm>
            <a:prstGeom prst="rect">
              <a:avLst/>
            </a:prstGeom>
          </p:spPr>
        </p:pic>
        <p:sp>
          <p:nvSpPr>
            <p:cNvPr id="12" name="Rectangle 11">
              <a:extLst>
                <a:ext uri="{FF2B5EF4-FFF2-40B4-BE49-F238E27FC236}">
                  <a16:creationId xmlns:a16="http://schemas.microsoft.com/office/drawing/2014/main" id="{3AEB2E64-30C0-449D-ADF8-A3E065029105}"/>
                </a:ext>
              </a:extLst>
            </p:cNvPr>
            <p:cNvSpPr/>
            <p:nvPr/>
          </p:nvSpPr>
          <p:spPr>
            <a:xfrm>
              <a:off x="4668695" y="5539405"/>
              <a:ext cx="1880836" cy="375552"/>
            </a:xfrm>
            <a:prstGeom prst="rect">
              <a:avLst/>
            </a:prstGeom>
          </p:spPr>
          <p:txBody>
            <a:bodyPr wrap="none">
              <a:spAutoFit/>
            </a:bodyPr>
            <a:lstStyle/>
            <a:p>
              <a:pPr>
                <a:lnSpc>
                  <a:spcPct val="107000"/>
                </a:lnSpc>
                <a:spcAft>
                  <a:spcPts val="800"/>
                </a:spcAft>
              </a:pPr>
              <a:r>
                <a:rPr lang="en-GB" dirty="0">
                  <a:latin typeface="Calibri" panose="020F0502020204030204" pitchFamily="34" charset="0"/>
                  <a:ea typeface="Calibri" panose="020F0502020204030204" pitchFamily="34" charset="0"/>
                  <a:cs typeface="Times New Roman" panose="02020603050405020304" pitchFamily="18" charset="0"/>
                </a:rPr>
                <a:t>Device listening in</a:t>
              </a:r>
              <a:endParaRPr lang="en-GB" sz="1050" dirty="0">
                <a:effectLst/>
                <a:latin typeface="Calibri" panose="020F0502020204030204" pitchFamily="34" charset="0"/>
                <a:ea typeface="Calibri" panose="020F0502020204030204" pitchFamily="34" charset="0"/>
                <a:cs typeface="Times New Roman" panose="02020603050405020304" pitchFamily="18" charset="0"/>
              </a:endParaRPr>
            </a:p>
          </p:txBody>
        </p:sp>
      </p:grpSp>
      <p:pic>
        <p:nvPicPr>
          <p:cNvPr id="15" name="Picture 2" descr="make_notes">
            <a:extLst>
              <a:ext uri="{FF2B5EF4-FFF2-40B4-BE49-F238E27FC236}">
                <a16:creationId xmlns:a16="http://schemas.microsoft.com/office/drawing/2014/main" id="{DCE9CBD4-FE08-4D0F-89AF-EE3F8382712A}"/>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76808" y="552506"/>
            <a:ext cx="1113436" cy="1113436"/>
          </a:xfrm>
          <a:prstGeom prst="rect">
            <a:avLst/>
          </a:prstGeom>
          <a:noFill/>
          <a:extLst>
            <a:ext uri="{909E8E84-426E-40DD-AFC4-6F175D3DCCD1}">
              <a14:hiddenFill xmlns:a14="http://schemas.microsoft.com/office/drawing/2010/main">
                <a:solidFill>
                  <a:srgbClr val="FFFFFF"/>
                </a:solidFill>
              </a14:hiddenFill>
            </a:ext>
          </a:extLst>
        </p:spPr>
      </p:pic>
      <p:pic>
        <p:nvPicPr>
          <p:cNvPr id="16" name="Picture 15" descr="A picture containing object, clock&#10;&#10;Description automatically generated">
            <a:extLst>
              <a:ext uri="{FF2B5EF4-FFF2-40B4-BE49-F238E27FC236}">
                <a16:creationId xmlns:a16="http://schemas.microsoft.com/office/drawing/2014/main" id="{30DC79BD-247F-4B62-BAB5-D3D7934F00D7}"/>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498377" y="2782919"/>
            <a:ext cx="1025617" cy="1025617"/>
          </a:xfrm>
          <a:prstGeom prst="rect">
            <a:avLst/>
          </a:prstGeom>
        </p:spPr>
      </p:pic>
    </p:spTree>
    <p:extLst>
      <p:ext uri="{BB962C8B-B14F-4D97-AF65-F5344CB8AC3E}">
        <p14:creationId xmlns:p14="http://schemas.microsoft.com/office/powerpoint/2010/main" val="371850550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EF34D69E-F284-4EF1-8ABC-9556CC80091B}"/>
              </a:ext>
            </a:extLst>
          </p:cNvPr>
          <p:cNvSpPr/>
          <p:nvPr/>
        </p:nvSpPr>
        <p:spPr>
          <a:xfrm>
            <a:off x="1390242" y="993174"/>
            <a:ext cx="10524950" cy="375552"/>
          </a:xfrm>
          <a:prstGeom prst="rect">
            <a:avLst/>
          </a:prstGeom>
        </p:spPr>
        <p:txBody>
          <a:bodyPr wrap="square">
            <a:spAutoFit/>
          </a:bodyPr>
          <a:lstStyle/>
          <a:p>
            <a:pPr>
              <a:lnSpc>
                <a:spcPct val="107000"/>
              </a:lnSpc>
              <a:spcAft>
                <a:spcPts val="800"/>
              </a:spcAft>
            </a:pPr>
            <a:r>
              <a:rPr lang="en-GB" dirty="0">
                <a:latin typeface="Calibri" panose="020F0502020204030204" pitchFamily="34" charset="0"/>
                <a:ea typeface="Calibri" panose="020F0502020204030204" pitchFamily="34" charset="0"/>
                <a:cs typeface="Times New Roman" panose="02020603050405020304" pitchFamily="18" charset="0"/>
              </a:rPr>
              <a:t>Data is decrypted by the receiver using the same master key – the key is not transmitted.</a:t>
            </a:r>
          </a:p>
        </p:txBody>
      </p:sp>
      <p:sp>
        <p:nvSpPr>
          <p:cNvPr id="8" name="Rectangle 7">
            <a:extLst>
              <a:ext uri="{FF2B5EF4-FFF2-40B4-BE49-F238E27FC236}">
                <a16:creationId xmlns:a16="http://schemas.microsoft.com/office/drawing/2014/main" id="{261F051C-E9FE-4BD9-9E4B-5E607488C2FC}"/>
              </a:ext>
            </a:extLst>
          </p:cNvPr>
          <p:cNvSpPr/>
          <p:nvPr/>
        </p:nvSpPr>
        <p:spPr>
          <a:xfrm>
            <a:off x="1390243" y="523174"/>
            <a:ext cx="5271813" cy="470000"/>
          </a:xfrm>
          <a:prstGeom prst="rect">
            <a:avLst/>
          </a:prstGeom>
        </p:spPr>
        <p:txBody>
          <a:bodyPr wrap="square">
            <a:spAutoFit/>
          </a:bodyPr>
          <a:lstStyle/>
          <a:p>
            <a:pPr>
              <a:lnSpc>
                <a:spcPct val="107000"/>
              </a:lnSpc>
              <a:spcAft>
                <a:spcPts val="800"/>
              </a:spcAft>
            </a:pPr>
            <a:r>
              <a:rPr lang="en-GB" sz="2400" dirty="0">
                <a:solidFill>
                  <a:srgbClr val="008C8C"/>
                </a:solidFill>
                <a:effectLst/>
                <a:latin typeface="Calibri" panose="020F0502020204030204" pitchFamily="34" charset="0"/>
                <a:ea typeface="Calibri" panose="020F0502020204030204" pitchFamily="34" charset="0"/>
                <a:cs typeface="Times New Roman" panose="02020603050405020304" pitchFamily="18" charset="0"/>
              </a:rPr>
              <a:t>Encryption</a:t>
            </a:r>
            <a:endParaRPr lang="en-GB" sz="1200" dirty="0">
              <a:solidFill>
                <a:srgbClr val="008C8C"/>
              </a:solidFill>
              <a:effectLst/>
              <a:latin typeface="Calibri" panose="020F0502020204030204" pitchFamily="34" charset="0"/>
              <a:ea typeface="Calibri" panose="020F0502020204030204" pitchFamily="34" charset="0"/>
              <a:cs typeface="Times New Roman" panose="02020603050405020304" pitchFamily="18" charset="0"/>
            </a:endParaRPr>
          </a:p>
        </p:txBody>
      </p:sp>
      <p:grpSp>
        <p:nvGrpSpPr>
          <p:cNvPr id="11" name="Group 10">
            <a:extLst>
              <a:ext uri="{FF2B5EF4-FFF2-40B4-BE49-F238E27FC236}">
                <a16:creationId xmlns:a16="http://schemas.microsoft.com/office/drawing/2014/main" id="{C2107472-A328-40AE-A75B-72E79202D81F}"/>
              </a:ext>
            </a:extLst>
          </p:cNvPr>
          <p:cNvGrpSpPr/>
          <p:nvPr/>
        </p:nvGrpSpPr>
        <p:grpSpPr>
          <a:xfrm>
            <a:off x="628810" y="3280897"/>
            <a:ext cx="10934379" cy="3361847"/>
            <a:chOff x="456130" y="2553110"/>
            <a:chExt cx="10934379" cy="3361847"/>
          </a:xfrm>
        </p:grpSpPr>
        <p:cxnSp>
          <p:nvCxnSpPr>
            <p:cNvPr id="10" name="Straight Connector 9">
              <a:extLst>
                <a:ext uri="{FF2B5EF4-FFF2-40B4-BE49-F238E27FC236}">
                  <a16:creationId xmlns:a16="http://schemas.microsoft.com/office/drawing/2014/main" id="{096F4C44-6468-4E01-8BAB-61AF75CB5623}"/>
                </a:ext>
              </a:extLst>
            </p:cNvPr>
            <p:cNvCxnSpPr/>
            <p:nvPr/>
          </p:nvCxnSpPr>
          <p:spPr>
            <a:xfrm>
              <a:off x="2351314" y="4301412"/>
              <a:ext cx="6662057" cy="0"/>
            </a:xfrm>
            <a:prstGeom prst="line">
              <a:avLst/>
            </a:prstGeom>
            <a:ln w="38100"/>
          </p:spPr>
          <p:style>
            <a:lnRef idx="1">
              <a:schemeClr val="accent1"/>
            </a:lnRef>
            <a:fillRef idx="0">
              <a:schemeClr val="accent1"/>
            </a:fillRef>
            <a:effectRef idx="0">
              <a:schemeClr val="accent1"/>
            </a:effectRef>
            <a:fontRef idx="minor">
              <a:schemeClr val="tx1"/>
            </a:fontRef>
          </p:style>
        </p:cxnSp>
        <p:pic>
          <p:nvPicPr>
            <p:cNvPr id="3" name="Picture 2" descr="A picture containing sitting, sign, black, monitor&#10;&#10;Description automatically generated">
              <a:extLst>
                <a:ext uri="{FF2B5EF4-FFF2-40B4-BE49-F238E27FC236}">
                  <a16:creationId xmlns:a16="http://schemas.microsoft.com/office/drawing/2014/main" id="{B36278F5-25CE-4BB3-B666-B07B915D2F7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56130" y="2553110"/>
              <a:ext cx="2613641" cy="2821322"/>
            </a:xfrm>
            <a:prstGeom prst="rect">
              <a:avLst/>
            </a:prstGeom>
          </p:spPr>
        </p:pic>
        <p:pic>
          <p:nvPicPr>
            <p:cNvPr id="5" name="Picture 4" descr="A screen shot of a computer&#10;&#10;Description automatically generated">
              <a:extLst>
                <a:ext uri="{FF2B5EF4-FFF2-40B4-BE49-F238E27FC236}">
                  <a16:creationId xmlns:a16="http://schemas.microsoft.com/office/drawing/2014/main" id="{69FAFD01-F879-4916-B6D5-10FD9C3AE3E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853083" y="3023318"/>
              <a:ext cx="1512061" cy="2556188"/>
            </a:xfrm>
            <a:prstGeom prst="rect">
              <a:avLst/>
            </a:prstGeom>
            <a:effectLst>
              <a:glow rad="228600">
                <a:schemeClr val="accent2">
                  <a:satMod val="175000"/>
                  <a:alpha val="40000"/>
                </a:schemeClr>
              </a:glow>
            </a:effectLst>
          </p:spPr>
        </p:pic>
        <p:pic>
          <p:nvPicPr>
            <p:cNvPr id="7" name="Picture 6" descr="A close up of a computer&#10;&#10;Description automatically generated">
              <a:extLst>
                <a:ext uri="{FF2B5EF4-FFF2-40B4-BE49-F238E27FC236}">
                  <a16:creationId xmlns:a16="http://schemas.microsoft.com/office/drawing/2014/main" id="{60CAC0D8-B321-4EAA-87E9-79E89DB8B176}"/>
                </a:ext>
              </a:extLst>
            </p:cNvPr>
            <p:cNvPicPr>
              <a:picLocks noChangeAspect="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8742282" y="3080749"/>
              <a:ext cx="2648227" cy="2293683"/>
            </a:xfrm>
            <a:prstGeom prst="rect">
              <a:avLst/>
            </a:prstGeom>
          </p:spPr>
        </p:pic>
        <p:sp>
          <p:nvSpPr>
            <p:cNvPr id="12" name="Rectangle 11">
              <a:extLst>
                <a:ext uri="{FF2B5EF4-FFF2-40B4-BE49-F238E27FC236}">
                  <a16:creationId xmlns:a16="http://schemas.microsoft.com/office/drawing/2014/main" id="{3AEB2E64-30C0-449D-ADF8-A3E065029105}"/>
                </a:ext>
              </a:extLst>
            </p:cNvPr>
            <p:cNvSpPr/>
            <p:nvPr/>
          </p:nvSpPr>
          <p:spPr>
            <a:xfrm>
              <a:off x="4668695" y="5539405"/>
              <a:ext cx="1880836" cy="375552"/>
            </a:xfrm>
            <a:prstGeom prst="rect">
              <a:avLst/>
            </a:prstGeom>
          </p:spPr>
          <p:txBody>
            <a:bodyPr wrap="none">
              <a:spAutoFit/>
            </a:bodyPr>
            <a:lstStyle/>
            <a:p>
              <a:pPr>
                <a:lnSpc>
                  <a:spcPct val="107000"/>
                </a:lnSpc>
                <a:spcAft>
                  <a:spcPts val="800"/>
                </a:spcAft>
              </a:pPr>
              <a:r>
                <a:rPr lang="en-GB" dirty="0">
                  <a:latin typeface="Calibri" panose="020F0502020204030204" pitchFamily="34" charset="0"/>
                  <a:ea typeface="Calibri" panose="020F0502020204030204" pitchFamily="34" charset="0"/>
                  <a:cs typeface="Times New Roman" panose="02020603050405020304" pitchFamily="18" charset="0"/>
                </a:rPr>
                <a:t>Device listening in</a:t>
              </a:r>
              <a:endParaRPr lang="en-GB" sz="1050" dirty="0">
                <a:effectLst/>
                <a:latin typeface="Calibri" panose="020F0502020204030204" pitchFamily="34" charset="0"/>
                <a:ea typeface="Calibri" panose="020F0502020204030204" pitchFamily="34" charset="0"/>
                <a:cs typeface="Times New Roman" panose="02020603050405020304" pitchFamily="18" charset="0"/>
              </a:endParaRPr>
            </a:p>
          </p:txBody>
        </p:sp>
      </p:grpSp>
      <p:pic>
        <p:nvPicPr>
          <p:cNvPr id="15" name="Picture 2" descr="make_notes">
            <a:extLst>
              <a:ext uri="{FF2B5EF4-FFF2-40B4-BE49-F238E27FC236}">
                <a16:creationId xmlns:a16="http://schemas.microsoft.com/office/drawing/2014/main" id="{DCE9CBD4-FE08-4D0F-89AF-EE3F8382712A}"/>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76808" y="552506"/>
            <a:ext cx="1113436" cy="1113436"/>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12" descr="A picture containing object, clock&#10;&#10;Description automatically generated">
            <a:extLst>
              <a:ext uri="{FF2B5EF4-FFF2-40B4-BE49-F238E27FC236}">
                <a16:creationId xmlns:a16="http://schemas.microsoft.com/office/drawing/2014/main" id="{A328684B-096A-4C9F-AF9F-7A4A9C1B61F8}"/>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9726266" y="2686154"/>
            <a:ext cx="1025617" cy="1025617"/>
          </a:xfrm>
          <a:prstGeom prst="rect">
            <a:avLst/>
          </a:prstGeom>
        </p:spPr>
      </p:pic>
    </p:spTree>
    <p:extLst>
      <p:ext uri="{BB962C8B-B14F-4D97-AF65-F5344CB8AC3E}">
        <p14:creationId xmlns:p14="http://schemas.microsoft.com/office/powerpoint/2010/main" val="49634197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EF34D69E-F284-4EF1-8ABC-9556CC80091B}"/>
              </a:ext>
            </a:extLst>
          </p:cNvPr>
          <p:cNvSpPr/>
          <p:nvPr/>
        </p:nvSpPr>
        <p:spPr>
          <a:xfrm>
            <a:off x="1390242" y="993174"/>
            <a:ext cx="10524950" cy="1070871"/>
          </a:xfrm>
          <a:prstGeom prst="rect">
            <a:avLst/>
          </a:prstGeom>
        </p:spPr>
        <p:txBody>
          <a:bodyPr wrap="square">
            <a:spAutoFit/>
          </a:bodyPr>
          <a:lstStyle/>
          <a:p>
            <a:pPr>
              <a:lnSpc>
                <a:spcPct val="107000"/>
              </a:lnSpc>
              <a:spcAft>
                <a:spcPts val="800"/>
              </a:spcAft>
            </a:pPr>
            <a:r>
              <a:rPr lang="en-GB" dirty="0">
                <a:latin typeface="Calibri" panose="020F0502020204030204" pitchFamily="34" charset="0"/>
                <a:ea typeface="Calibri" panose="020F0502020204030204" pitchFamily="34" charset="0"/>
                <a:cs typeface="Times New Roman" panose="02020603050405020304" pitchFamily="18" charset="0"/>
              </a:rPr>
              <a:t>Data is decrypted by the receiver using the same master key – the key is not transmitted.</a:t>
            </a:r>
            <a:endParaRPr lang="en-GB" sz="8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dirty="0">
                <a:latin typeface="Calibri" panose="020F0502020204030204" pitchFamily="34" charset="0"/>
                <a:ea typeface="Calibri" panose="020F0502020204030204" pitchFamily="34" charset="0"/>
                <a:cs typeface="Times New Roman" panose="02020603050405020304" pitchFamily="18" charset="0"/>
              </a:rPr>
              <a:t>Wireless encryption protocols include WEP, WPA and WPA2.</a:t>
            </a:r>
            <a:r>
              <a:rPr lang="en-GB" dirty="0"/>
              <a:t> </a:t>
            </a:r>
            <a:r>
              <a:rPr lang="en-GB" dirty="0">
                <a:latin typeface="Calibri" panose="020F0502020204030204" pitchFamily="34" charset="0"/>
                <a:ea typeface="Calibri" panose="020F0502020204030204" pitchFamily="34" charset="0"/>
                <a:cs typeface="Times New Roman" panose="02020603050405020304" pitchFamily="18" charset="0"/>
              </a:rPr>
              <a:t>A handshake protocol is used to ensure the receiver has a valid master key before transmission begins.</a:t>
            </a:r>
          </a:p>
        </p:txBody>
      </p:sp>
      <p:sp>
        <p:nvSpPr>
          <p:cNvPr id="8" name="Rectangle 7">
            <a:extLst>
              <a:ext uri="{FF2B5EF4-FFF2-40B4-BE49-F238E27FC236}">
                <a16:creationId xmlns:a16="http://schemas.microsoft.com/office/drawing/2014/main" id="{261F051C-E9FE-4BD9-9E4B-5E607488C2FC}"/>
              </a:ext>
            </a:extLst>
          </p:cNvPr>
          <p:cNvSpPr/>
          <p:nvPr/>
        </p:nvSpPr>
        <p:spPr>
          <a:xfrm>
            <a:off x="1390243" y="523174"/>
            <a:ext cx="5271813" cy="470000"/>
          </a:xfrm>
          <a:prstGeom prst="rect">
            <a:avLst/>
          </a:prstGeom>
        </p:spPr>
        <p:txBody>
          <a:bodyPr wrap="square">
            <a:spAutoFit/>
          </a:bodyPr>
          <a:lstStyle/>
          <a:p>
            <a:pPr>
              <a:lnSpc>
                <a:spcPct val="107000"/>
              </a:lnSpc>
              <a:spcAft>
                <a:spcPts val="800"/>
              </a:spcAft>
            </a:pPr>
            <a:r>
              <a:rPr lang="en-GB" sz="2400" dirty="0">
                <a:solidFill>
                  <a:srgbClr val="008C8C"/>
                </a:solidFill>
                <a:effectLst/>
                <a:latin typeface="Calibri" panose="020F0502020204030204" pitchFamily="34" charset="0"/>
                <a:ea typeface="Calibri" panose="020F0502020204030204" pitchFamily="34" charset="0"/>
                <a:cs typeface="Times New Roman" panose="02020603050405020304" pitchFamily="18" charset="0"/>
              </a:rPr>
              <a:t>Encryption</a:t>
            </a:r>
            <a:endParaRPr lang="en-GB" sz="1200" dirty="0">
              <a:solidFill>
                <a:srgbClr val="008C8C"/>
              </a:solidFill>
              <a:effectLst/>
              <a:latin typeface="Calibri" panose="020F0502020204030204" pitchFamily="34" charset="0"/>
              <a:ea typeface="Calibri" panose="020F0502020204030204" pitchFamily="34" charset="0"/>
              <a:cs typeface="Times New Roman" panose="02020603050405020304" pitchFamily="18" charset="0"/>
            </a:endParaRPr>
          </a:p>
        </p:txBody>
      </p:sp>
      <p:grpSp>
        <p:nvGrpSpPr>
          <p:cNvPr id="11" name="Group 10">
            <a:extLst>
              <a:ext uri="{FF2B5EF4-FFF2-40B4-BE49-F238E27FC236}">
                <a16:creationId xmlns:a16="http://schemas.microsoft.com/office/drawing/2014/main" id="{C2107472-A328-40AE-A75B-72E79202D81F}"/>
              </a:ext>
            </a:extLst>
          </p:cNvPr>
          <p:cNvGrpSpPr/>
          <p:nvPr/>
        </p:nvGrpSpPr>
        <p:grpSpPr>
          <a:xfrm>
            <a:off x="628810" y="3280897"/>
            <a:ext cx="10934379" cy="3361847"/>
            <a:chOff x="456130" y="2553110"/>
            <a:chExt cx="10934379" cy="3361847"/>
          </a:xfrm>
        </p:grpSpPr>
        <p:cxnSp>
          <p:nvCxnSpPr>
            <p:cNvPr id="10" name="Straight Connector 9">
              <a:extLst>
                <a:ext uri="{FF2B5EF4-FFF2-40B4-BE49-F238E27FC236}">
                  <a16:creationId xmlns:a16="http://schemas.microsoft.com/office/drawing/2014/main" id="{096F4C44-6468-4E01-8BAB-61AF75CB5623}"/>
                </a:ext>
              </a:extLst>
            </p:cNvPr>
            <p:cNvCxnSpPr/>
            <p:nvPr/>
          </p:nvCxnSpPr>
          <p:spPr>
            <a:xfrm>
              <a:off x="2351314" y="4301412"/>
              <a:ext cx="6662057" cy="0"/>
            </a:xfrm>
            <a:prstGeom prst="line">
              <a:avLst/>
            </a:prstGeom>
            <a:ln w="38100"/>
          </p:spPr>
          <p:style>
            <a:lnRef idx="1">
              <a:schemeClr val="accent1"/>
            </a:lnRef>
            <a:fillRef idx="0">
              <a:schemeClr val="accent1"/>
            </a:fillRef>
            <a:effectRef idx="0">
              <a:schemeClr val="accent1"/>
            </a:effectRef>
            <a:fontRef idx="minor">
              <a:schemeClr val="tx1"/>
            </a:fontRef>
          </p:style>
        </p:cxnSp>
        <p:pic>
          <p:nvPicPr>
            <p:cNvPr id="3" name="Picture 2" descr="A picture containing sitting, sign, black, monitor&#10;&#10;Description automatically generated">
              <a:extLst>
                <a:ext uri="{FF2B5EF4-FFF2-40B4-BE49-F238E27FC236}">
                  <a16:creationId xmlns:a16="http://schemas.microsoft.com/office/drawing/2014/main" id="{B36278F5-25CE-4BB3-B666-B07B915D2F7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56130" y="2553110"/>
              <a:ext cx="2613641" cy="2821322"/>
            </a:xfrm>
            <a:prstGeom prst="rect">
              <a:avLst/>
            </a:prstGeom>
          </p:spPr>
        </p:pic>
        <p:pic>
          <p:nvPicPr>
            <p:cNvPr id="5" name="Picture 4" descr="A screen shot of a computer&#10;&#10;Description automatically generated">
              <a:extLst>
                <a:ext uri="{FF2B5EF4-FFF2-40B4-BE49-F238E27FC236}">
                  <a16:creationId xmlns:a16="http://schemas.microsoft.com/office/drawing/2014/main" id="{69FAFD01-F879-4916-B6D5-10FD9C3AE3E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853083" y="3023318"/>
              <a:ext cx="1512061" cy="2556188"/>
            </a:xfrm>
            <a:prstGeom prst="rect">
              <a:avLst/>
            </a:prstGeom>
            <a:effectLst>
              <a:glow rad="228600">
                <a:schemeClr val="accent2">
                  <a:satMod val="175000"/>
                  <a:alpha val="40000"/>
                </a:schemeClr>
              </a:glow>
            </a:effectLst>
          </p:spPr>
        </p:pic>
        <p:pic>
          <p:nvPicPr>
            <p:cNvPr id="7" name="Picture 6" descr="A close up of a computer&#10;&#10;Description automatically generated">
              <a:extLst>
                <a:ext uri="{FF2B5EF4-FFF2-40B4-BE49-F238E27FC236}">
                  <a16:creationId xmlns:a16="http://schemas.microsoft.com/office/drawing/2014/main" id="{60CAC0D8-B321-4EAA-87E9-79E89DB8B176}"/>
                </a:ext>
              </a:extLst>
            </p:cNvPr>
            <p:cNvPicPr>
              <a:picLocks noChangeAspect="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8742282" y="3080749"/>
              <a:ext cx="2648227" cy="2293683"/>
            </a:xfrm>
            <a:prstGeom prst="rect">
              <a:avLst/>
            </a:prstGeom>
          </p:spPr>
        </p:pic>
        <p:sp>
          <p:nvSpPr>
            <p:cNvPr id="12" name="Rectangle 11">
              <a:extLst>
                <a:ext uri="{FF2B5EF4-FFF2-40B4-BE49-F238E27FC236}">
                  <a16:creationId xmlns:a16="http://schemas.microsoft.com/office/drawing/2014/main" id="{3AEB2E64-30C0-449D-ADF8-A3E065029105}"/>
                </a:ext>
              </a:extLst>
            </p:cNvPr>
            <p:cNvSpPr/>
            <p:nvPr/>
          </p:nvSpPr>
          <p:spPr>
            <a:xfrm>
              <a:off x="4668695" y="5539405"/>
              <a:ext cx="1880836" cy="375552"/>
            </a:xfrm>
            <a:prstGeom prst="rect">
              <a:avLst/>
            </a:prstGeom>
          </p:spPr>
          <p:txBody>
            <a:bodyPr wrap="none">
              <a:spAutoFit/>
            </a:bodyPr>
            <a:lstStyle/>
            <a:p>
              <a:pPr>
                <a:lnSpc>
                  <a:spcPct val="107000"/>
                </a:lnSpc>
                <a:spcAft>
                  <a:spcPts val="800"/>
                </a:spcAft>
              </a:pPr>
              <a:r>
                <a:rPr lang="en-GB" dirty="0">
                  <a:latin typeface="Calibri" panose="020F0502020204030204" pitchFamily="34" charset="0"/>
                  <a:ea typeface="Calibri" panose="020F0502020204030204" pitchFamily="34" charset="0"/>
                  <a:cs typeface="Times New Roman" panose="02020603050405020304" pitchFamily="18" charset="0"/>
                </a:rPr>
                <a:t>Device listening in</a:t>
              </a:r>
              <a:endParaRPr lang="en-GB" sz="1050" dirty="0">
                <a:effectLst/>
                <a:latin typeface="Calibri" panose="020F0502020204030204" pitchFamily="34" charset="0"/>
                <a:ea typeface="Calibri" panose="020F0502020204030204" pitchFamily="34" charset="0"/>
                <a:cs typeface="Times New Roman" panose="02020603050405020304" pitchFamily="18" charset="0"/>
              </a:endParaRPr>
            </a:p>
          </p:txBody>
        </p:sp>
      </p:grpSp>
      <p:pic>
        <p:nvPicPr>
          <p:cNvPr id="15" name="Picture 2" descr="make_notes">
            <a:extLst>
              <a:ext uri="{FF2B5EF4-FFF2-40B4-BE49-F238E27FC236}">
                <a16:creationId xmlns:a16="http://schemas.microsoft.com/office/drawing/2014/main" id="{DCE9CBD4-FE08-4D0F-89AF-EE3F8382712A}"/>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76808" y="552506"/>
            <a:ext cx="1113436" cy="1113436"/>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12" descr="A picture containing object, clock&#10;&#10;Description automatically generated">
            <a:extLst>
              <a:ext uri="{FF2B5EF4-FFF2-40B4-BE49-F238E27FC236}">
                <a16:creationId xmlns:a16="http://schemas.microsoft.com/office/drawing/2014/main" id="{A328684B-096A-4C9F-AF9F-7A4A9C1B61F8}"/>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9726266" y="2686154"/>
            <a:ext cx="1025617" cy="1025617"/>
          </a:xfrm>
          <a:prstGeom prst="rect">
            <a:avLst/>
          </a:prstGeom>
        </p:spPr>
      </p:pic>
    </p:spTree>
    <p:extLst>
      <p:ext uri="{BB962C8B-B14F-4D97-AF65-F5344CB8AC3E}">
        <p14:creationId xmlns:p14="http://schemas.microsoft.com/office/powerpoint/2010/main" val="31973777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EF34D69E-F284-4EF1-8ABC-9556CC80091B}"/>
              </a:ext>
            </a:extLst>
          </p:cNvPr>
          <p:cNvSpPr/>
          <p:nvPr/>
        </p:nvSpPr>
        <p:spPr>
          <a:xfrm>
            <a:off x="307909" y="993174"/>
            <a:ext cx="11504645" cy="646331"/>
          </a:xfrm>
          <a:prstGeom prst="rect">
            <a:avLst/>
          </a:prstGeom>
        </p:spPr>
        <p:txBody>
          <a:bodyPr wrap="square">
            <a:spAutoFit/>
          </a:bodyPr>
          <a:lstStyle/>
          <a:p>
            <a:r>
              <a:rPr lang="en-GB" dirty="0"/>
              <a:t>Although wired networks are more secure, encryption can still be used and is often a sensible precaution.</a:t>
            </a:r>
          </a:p>
          <a:p>
            <a:pPr marL="285750" indent="-285750">
              <a:buFont typeface="Arial" panose="020B0604020202020204" pitchFamily="34" charset="0"/>
              <a:buChar char="•"/>
            </a:pPr>
            <a:endParaRPr lang="en-GB" dirty="0"/>
          </a:p>
        </p:txBody>
      </p:sp>
      <p:sp>
        <p:nvSpPr>
          <p:cNvPr id="8" name="Rectangle 7">
            <a:extLst>
              <a:ext uri="{FF2B5EF4-FFF2-40B4-BE49-F238E27FC236}">
                <a16:creationId xmlns:a16="http://schemas.microsoft.com/office/drawing/2014/main" id="{261F051C-E9FE-4BD9-9E4B-5E607488C2FC}"/>
              </a:ext>
            </a:extLst>
          </p:cNvPr>
          <p:cNvSpPr/>
          <p:nvPr/>
        </p:nvSpPr>
        <p:spPr>
          <a:xfrm>
            <a:off x="307911" y="523174"/>
            <a:ext cx="6354146" cy="470000"/>
          </a:xfrm>
          <a:prstGeom prst="rect">
            <a:avLst/>
          </a:prstGeom>
        </p:spPr>
        <p:txBody>
          <a:bodyPr wrap="square">
            <a:spAutoFit/>
          </a:bodyPr>
          <a:lstStyle/>
          <a:p>
            <a:pPr>
              <a:lnSpc>
                <a:spcPct val="107000"/>
              </a:lnSpc>
              <a:spcAft>
                <a:spcPts val="800"/>
              </a:spcAft>
            </a:pPr>
            <a:r>
              <a:rPr lang="en-GB" sz="2400" dirty="0">
                <a:solidFill>
                  <a:srgbClr val="008C8C"/>
                </a:solidFill>
                <a:effectLst/>
                <a:latin typeface="Calibri" panose="020F0502020204030204" pitchFamily="34" charset="0"/>
                <a:ea typeface="Calibri" panose="020F0502020204030204" pitchFamily="34" charset="0"/>
                <a:cs typeface="Times New Roman" panose="02020603050405020304" pitchFamily="18" charset="0"/>
              </a:rPr>
              <a:t>Encryption</a:t>
            </a:r>
            <a:endParaRPr lang="en-GB" sz="1200" dirty="0">
              <a:solidFill>
                <a:srgbClr val="008C8C"/>
              </a:solidFill>
              <a:effectLst/>
              <a:latin typeface="Calibri" panose="020F0502020204030204" pitchFamily="34" charset="0"/>
              <a:ea typeface="Calibri" panose="020F0502020204030204" pitchFamily="34" charset="0"/>
              <a:cs typeface="Times New Roman" panose="02020603050405020304" pitchFamily="18" charset="0"/>
            </a:endParaRPr>
          </a:p>
        </p:txBody>
      </p:sp>
      <p:grpSp>
        <p:nvGrpSpPr>
          <p:cNvPr id="7" name="Group 6">
            <a:extLst>
              <a:ext uri="{FF2B5EF4-FFF2-40B4-BE49-F238E27FC236}">
                <a16:creationId xmlns:a16="http://schemas.microsoft.com/office/drawing/2014/main" id="{6774A3ED-6980-4F1B-B581-686C88F22FF4}"/>
              </a:ext>
            </a:extLst>
          </p:cNvPr>
          <p:cNvGrpSpPr/>
          <p:nvPr/>
        </p:nvGrpSpPr>
        <p:grpSpPr>
          <a:xfrm>
            <a:off x="166930" y="2545427"/>
            <a:ext cx="11858140" cy="3511381"/>
            <a:chOff x="194160" y="2852843"/>
            <a:chExt cx="11858140" cy="3511381"/>
          </a:xfrm>
        </p:grpSpPr>
        <p:grpSp>
          <p:nvGrpSpPr>
            <p:cNvPr id="9" name="Group 8">
              <a:extLst>
                <a:ext uri="{FF2B5EF4-FFF2-40B4-BE49-F238E27FC236}">
                  <a16:creationId xmlns:a16="http://schemas.microsoft.com/office/drawing/2014/main" id="{50D1FEB2-76AA-434A-8F38-DB349AF90C1E}"/>
                </a:ext>
              </a:extLst>
            </p:cNvPr>
            <p:cNvGrpSpPr/>
            <p:nvPr/>
          </p:nvGrpSpPr>
          <p:grpSpPr>
            <a:xfrm>
              <a:off x="194160" y="2852843"/>
              <a:ext cx="11858140" cy="3511381"/>
              <a:chOff x="194160" y="2852843"/>
              <a:chExt cx="11858140" cy="3511381"/>
            </a:xfrm>
          </p:grpSpPr>
          <p:pic>
            <p:nvPicPr>
              <p:cNvPr id="15" name="Picture 14">
                <a:extLst>
                  <a:ext uri="{FF2B5EF4-FFF2-40B4-BE49-F238E27FC236}">
                    <a16:creationId xmlns:a16="http://schemas.microsoft.com/office/drawing/2014/main" id="{375123F3-5CD6-48BC-8B25-9CD58510A20F}"/>
                  </a:ext>
                </a:extLst>
              </p:cNvPr>
              <p:cNvPicPr>
                <a:picLocks noChangeAspect="1"/>
              </p:cNvPicPr>
              <p:nvPr/>
            </p:nvPicPr>
            <p:blipFill>
              <a:blip r:embed="rId2" cstate="print">
                <a:duotone>
                  <a:prstClr val="black"/>
                  <a:schemeClr val="accent2">
                    <a:tint val="45000"/>
                    <a:satMod val="400000"/>
                  </a:schemeClr>
                </a:duotone>
                <a:extLst>
                  <a:ext uri="{28A0092B-C50C-407E-A947-70E740481C1C}">
                    <a14:useLocalDpi xmlns:a14="http://schemas.microsoft.com/office/drawing/2010/main" val="0"/>
                  </a:ext>
                </a:extLst>
              </a:blip>
              <a:stretch>
                <a:fillRect/>
              </a:stretch>
            </p:blipFill>
            <p:spPr>
              <a:xfrm>
                <a:off x="1883210" y="3692506"/>
                <a:ext cx="1571739" cy="760329"/>
              </a:xfrm>
              <a:prstGeom prst="rect">
                <a:avLst/>
              </a:prstGeom>
            </p:spPr>
          </p:pic>
          <p:sp>
            <p:nvSpPr>
              <p:cNvPr id="16" name="TextBox 15">
                <a:extLst>
                  <a:ext uri="{FF2B5EF4-FFF2-40B4-BE49-F238E27FC236}">
                    <a16:creationId xmlns:a16="http://schemas.microsoft.com/office/drawing/2014/main" id="{0E44C698-638F-46B3-833A-9FD6C573B860}"/>
                  </a:ext>
                </a:extLst>
              </p:cNvPr>
              <p:cNvSpPr txBox="1"/>
              <p:nvPr/>
            </p:nvSpPr>
            <p:spPr>
              <a:xfrm>
                <a:off x="2059889" y="2852844"/>
                <a:ext cx="1275888" cy="646331"/>
              </a:xfrm>
              <a:prstGeom prst="rect">
                <a:avLst/>
              </a:prstGeom>
              <a:noFill/>
            </p:spPr>
            <p:txBody>
              <a:bodyPr wrap="square" rtlCol="0">
                <a:spAutoFit/>
              </a:bodyPr>
              <a:lstStyle/>
              <a:p>
                <a:pPr algn="ctr"/>
                <a:r>
                  <a:rPr lang="en-GB" dirty="0"/>
                  <a:t>Encryption key</a:t>
                </a:r>
              </a:p>
            </p:txBody>
          </p:sp>
          <p:sp>
            <p:nvSpPr>
              <p:cNvPr id="17" name="TextBox 16">
                <a:extLst>
                  <a:ext uri="{FF2B5EF4-FFF2-40B4-BE49-F238E27FC236}">
                    <a16:creationId xmlns:a16="http://schemas.microsoft.com/office/drawing/2014/main" id="{61AD814A-7135-4348-A6CE-9F715BA5AD83}"/>
                  </a:ext>
                </a:extLst>
              </p:cNvPr>
              <p:cNvSpPr txBox="1"/>
              <p:nvPr/>
            </p:nvSpPr>
            <p:spPr>
              <a:xfrm>
                <a:off x="3936350" y="3738674"/>
                <a:ext cx="1208748" cy="646126"/>
              </a:xfrm>
              <a:prstGeom prst="rect">
                <a:avLst/>
              </a:prstGeom>
              <a:noFill/>
            </p:spPr>
            <p:txBody>
              <a:bodyPr wrap="square" rtlCol="0">
                <a:spAutoFit/>
              </a:bodyPr>
              <a:lstStyle/>
              <a:p>
                <a:pPr algn="ctr"/>
                <a:r>
                  <a:rPr lang="en-GB" sz="2000" b="1" dirty="0">
                    <a:solidFill>
                      <a:srgbClr val="FF0000"/>
                    </a:solidFill>
                  </a:rPr>
                  <a:t>“CZGGJ RJMGY”</a:t>
                </a:r>
              </a:p>
            </p:txBody>
          </p:sp>
          <p:pic>
            <p:nvPicPr>
              <p:cNvPr id="18" name="Picture 17">
                <a:extLst>
                  <a:ext uri="{FF2B5EF4-FFF2-40B4-BE49-F238E27FC236}">
                    <a16:creationId xmlns:a16="http://schemas.microsoft.com/office/drawing/2014/main" id="{1AB05AC5-7B4B-40CE-B5F1-B5A4E589F5A6}"/>
                  </a:ext>
                </a:extLst>
              </p:cNvPr>
              <p:cNvPicPr>
                <a:picLocks noChangeAspect="1"/>
              </p:cNvPicPr>
              <p:nvPr/>
            </p:nvPicPr>
            <p:blipFill>
              <a:blip r:embed="rId3" cstate="print">
                <a:duotone>
                  <a:prstClr val="black"/>
                  <a:schemeClr val="accent6">
                    <a:tint val="45000"/>
                    <a:satMod val="400000"/>
                  </a:schemeClr>
                </a:duotone>
                <a:extLst>
                  <a:ext uri="{28A0092B-C50C-407E-A947-70E740481C1C}">
                    <a14:useLocalDpi xmlns:a14="http://schemas.microsoft.com/office/drawing/2010/main" val="0"/>
                  </a:ext>
                </a:extLst>
              </a:blip>
              <a:stretch>
                <a:fillRect/>
              </a:stretch>
            </p:blipFill>
            <p:spPr>
              <a:xfrm>
                <a:off x="1877782" y="4724122"/>
                <a:ext cx="1640102" cy="1640102"/>
              </a:xfrm>
              <a:prstGeom prst="rect">
                <a:avLst/>
              </a:prstGeom>
            </p:spPr>
          </p:pic>
          <p:sp>
            <p:nvSpPr>
              <p:cNvPr id="19" name="TextBox 18">
                <a:extLst>
                  <a:ext uri="{FF2B5EF4-FFF2-40B4-BE49-F238E27FC236}">
                    <a16:creationId xmlns:a16="http://schemas.microsoft.com/office/drawing/2014/main" id="{B2300294-9018-4EFE-93B9-110393E3579F}"/>
                  </a:ext>
                </a:extLst>
              </p:cNvPr>
              <p:cNvSpPr txBox="1"/>
              <p:nvPr/>
            </p:nvSpPr>
            <p:spPr>
              <a:xfrm>
                <a:off x="273345" y="2852843"/>
                <a:ext cx="1050377" cy="646331"/>
              </a:xfrm>
              <a:prstGeom prst="rect">
                <a:avLst/>
              </a:prstGeom>
              <a:noFill/>
            </p:spPr>
            <p:txBody>
              <a:bodyPr wrap="square" rtlCol="0">
                <a:spAutoFit/>
              </a:bodyPr>
              <a:lstStyle/>
              <a:p>
                <a:pPr algn="ctr"/>
                <a:r>
                  <a:rPr lang="en-GB" dirty="0"/>
                  <a:t>Plain text message</a:t>
                </a:r>
              </a:p>
            </p:txBody>
          </p:sp>
          <p:sp>
            <p:nvSpPr>
              <p:cNvPr id="20" name="TextBox 19">
                <a:extLst>
                  <a:ext uri="{FF2B5EF4-FFF2-40B4-BE49-F238E27FC236}">
                    <a16:creationId xmlns:a16="http://schemas.microsoft.com/office/drawing/2014/main" id="{32CA67DC-FB02-4473-BFF6-950B483E53A1}"/>
                  </a:ext>
                </a:extLst>
              </p:cNvPr>
              <p:cNvSpPr txBox="1"/>
              <p:nvPr/>
            </p:nvSpPr>
            <p:spPr>
              <a:xfrm>
                <a:off x="194160" y="3706544"/>
                <a:ext cx="1208748" cy="646126"/>
              </a:xfrm>
              <a:prstGeom prst="rect">
                <a:avLst/>
              </a:prstGeom>
              <a:noFill/>
            </p:spPr>
            <p:txBody>
              <a:bodyPr wrap="square" rtlCol="0">
                <a:spAutoFit/>
              </a:bodyPr>
              <a:lstStyle/>
              <a:p>
                <a:pPr algn="ctr"/>
                <a:r>
                  <a:rPr lang="en-GB" sz="2000" b="1" dirty="0"/>
                  <a:t>“HELLO WORLD”</a:t>
                </a:r>
              </a:p>
            </p:txBody>
          </p:sp>
          <p:cxnSp>
            <p:nvCxnSpPr>
              <p:cNvPr id="21" name="Straight Arrow Connector 20">
                <a:extLst>
                  <a:ext uri="{FF2B5EF4-FFF2-40B4-BE49-F238E27FC236}">
                    <a16:creationId xmlns:a16="http://schemas.microsoft.com/office/drawing/2014/main" id="{6479B78C-89D0-4701-BEA6-AEB3DF814BD1}"/>
                  </a:ext>
                </a:extLst>
              </p:cNvPr>
              <p:cNvCxnSpPr/>
              <p:nvPr/>
            </p:nvCxnSpPr>
            <p:spPr>
              <a:xfrm flipV="1">
                <a:off x="3517884" y="4059549"/>
                <a:ext cx="474874" cy="13122"/>
              </a:xfrm>
              <a:prstGeom prst="straightConnector1">
                <a:avLst/>
              </a:prstGeom>
              <a:ln w="57150">
                <a:tailEnd type="triangle"/>
              </a:ln>
            </p:spPr>
            <p:style>
              <a:lnRef idx="1">
                <a:schemeClr val="accent2"/>
              </a:lnRef>
              <a:fillRef idx="0">
                <a:schemeClr val="accent2"/>
              </a:fillRef>
              <a:effectRef idx="0">
                <a:schemeClr val="accent2"/>
              </a:effectRef>
              <a:fontRef idx="minor">
                <a:schemeClr val="tx1"/>
              </a:fontRef>
            </p:style>
          </p:cxnSp>
          <p:sp>
            <p:nvSpPr>
              <p:cNvPr id="22" name="TextBox 21">
                <a:extLst>
                  <a:ext uri="{FF2B5EF4-FFF2-40B4-BE49-F238E27FC236}">
                    <a16:creationId xmlns:a16="http://schemas.microsoft.com/office/drawing/2014/main" id="{A3E13D51-F414-4D76-8692-420103A3F9E1}"/>
                  </a:ext>
                </a:extLst>
              </p:cNvPr>
              <p:cNvSpPr txBox="1"/>
              <p:nvPr/>
            </p:nvSpPr>
            <p:spPr>
              <a:xfrm>
                <a:off x="3898137" y="2852844"/>
                <a:ext cx="1275888" cy="646331"/>
              </a:xfrm>
              <a:prstGeom prst="rect">
                <a:avLst/>
              </a:prstGeom>
              <a:noFill/>
            </p:spPr>
            <p:txBody>
              <a:bodyPr wrap="square" rtlCol="0">
                <a:spAutoFit/>
              </a:bodyPr>
              <a:lstStyle/>
              <a:p>
                <a:pPr algn="ctr"/>
                <a:r>
                  <a:rPr lang="en-GB" dirty="0"/>
                  <a:t>Encrypted message</a:t>
                </a:r>
              </a:p>
            </p:txBody>
          </p:sp>
          <p:cxnSp>
            <p:nvCxnSpPr>
              <p:cNvPr id="23" name="Straight Arrow Connector 22">
                <a:extLst>
                  <a:ext uri="{FF2B5EF4-FFF2-40B4-BE49-F238E27FC236}">
                    <a16:creationId xmlns:a16="http://schemas.microsoft.com/office/drawing/2014/main" id="{5EBAC419-6AB2-4A74-BE64-37FCF2C3A510}"/>
                  </a:ext>
                </a:extLst>
              </p:cNvPr>
              <p:cNvCxnSpPr/>
              <p:nvPr/>
            </p:nvCxnSpPr>
            <p:spPr>
              <a:xfrm flipV="1">
                <a:off x="1341918" y="4066110"/>
                <a:ext cx="474874" cy="13122"/>
              </a:xfrm>
              <a:prstGeom prst="straightConnector1">
                <a:avLst/>
              </a:prstGeom>
              <a:ln w="57150">
                <a:tailEnd type="triangle"/>
              </a:ln>
            </p:spPr>
            <p:style>
              <a:lnRef idx="1">
                <a:schemeClr val="accent2"/>
              </a:lnRef>
              <a:fillRef idx="0">
                <a:schemeClr val="accent2"/>
              </a:fillRef>
              <a:effectRef idx="0">
                <a:schemeClr val="accent2"/>
              </a:effectRef>
              <a:fontRef idx="minor">
                <a:schemeClr val="tx1"/>
              </a:fontRef>
            </p:style>
          </p:cxnSp>
          <p:pic>
            <p:nvPicPr>
              <p:cNvPr id="24" name="Picture 23">
                <a:extLst>
                  <a:ext uri="{FF2B5EF4-FFF2-40B4-BE49-F238E27FC236}">
                    <a16:creationId xmlns:a16="http://schemas.microsoft.com/office/drawing/2014/main" id="{2FF1B67D-C5A5-45E3-B61E-4BC3E06FDA8E}"/>
                  </a:ext>
                </a:extLst>
              </p:cNvPr>
              <p:cNvPicPr>
                <a:picLocks noChangeAspect="1"/>
              </p:cNvPicPr>
              <p:nvPr/>
            </p:nvPicPr>
            <p:blipFill>
              <a:blip r:embed="rId2" cstate="print">
                <a:duotone>
                  <a:prstClr val="black"/>
                  <a:schemeClr val="accent6">
                    <a:tint val="45000"/>
                    <a:satMod val="400000"/>
                  </a:schemeClr>
                </a:duotone>
                <a:extLst>
                  <a:ext uri="{28A0092B-C50C-407E-A947-70E740481C1C}">
                    <a14:useLocalDpi xmlns:a14="http://schemas.microsoft.com/office/drawing/2010/main" val="0"/>
                  </a:ext>
                </a:extLst>
              </a:blip>
              <a:stretch>
                <a:fillRect/>
              </a:stretch>
            </p:blipFill>
            <p:spPr>
              <a:xfrm>
                <a:off x="8790412" y="3692506"/>
                <a:ext cx="1571739" cy="760329"/>
              </a:xfrm>
              <a:prstGeom prst="rect">
                <a:avLst/>
              </a:prstGeom>
            </p:spPr>
          </p:pic>
          <p:sp>
            <p:nvSpPr>
              <p:cNvPr id="25" name="TextBox 24">
                <a:extLst>
                  <a:ext uri="{FF2B5EF4-FFF2-40B4-BE49-F238E27FC236}">
                    <a16:creationId xmlns:a16="http://schemas.microsoft.com/office/drawing/2014/main" id="{71A91F72-8D06-4AFE-950C-82DD7D4CBAB5}"/>
                  </a:ext>
                </a:extLst>
              </p:cNvPr>
              <p:cNvSpPr txBox="1"/>
              <p:nvPr/>
            </p:nvSpPr>
            <p:spPr>
              <a:xfrm>
                <a:off x="8933545" y="2852843"/>
                <a:ext cx="1275888" cy="646331"/>
              </a:xfrm>
              <a:prstGeom prst="rect">
                <a:avLst/>
              </a:prstGeom>
              <a:noFill/>
            </p:spPr>
            <p:txBody>
              <a:bodyPr wrap="square" rtlCol="0">
                <a:spAutoFit/>
              </a:bodyPr>
              <a:lstStyle/>
              <a:p>
                <a:pPr algn="ctr"/>
                <a:r>
                  <a:rPr lang="en-GB" dirty="0"/>
                  <a:t>Decryption key</a:t>
                </a:r>
              </a:p>
            </p:txBody>
          </p:sp>
          <p:sp>
            <p:nvSpPr>
              <p:cNvPr id="26" name="TextBox 25">
                <a:extLst>
                  <a:ext uri="{FF2B5EF4-FFF2-40B4-BE49-F238E27FC236}">
                    <a16:creationId xmlns:a16="http://schemas.microsoft.com/office/drawing/2014/main" id="{8AB23646-B172-43EF-BE93-021B3CF5F742}"/>
                  </a:ext>
                </a:extLst>
              </p:cNvPr>
              <p:cNvSpPr txBox="1"/>
              <p:nvPr/>
            </p:nvSpPr>
            <p:spPr>
              <a:xfrm>
                <a:off x="10843552" y="3738674"/>
                <a:ext cx="1208748" cy="707886"/>
              </a:xfrm>
              <a:prstGeom prst="rect">
                <a:avLst/>
              </a:prstGeom>
              <a:noFill/>
            </p:spPr>
            <p:txBody>
              <a:bodyPr wrap="square" rtlCol="0">
                <a:spAutoFit/>
              </a:bodyPr>
              <a:lstStyle/>
              <a:p>
                <a:pPr algn="ctr"/>
                <a:r>
                  <a:rPr lang="en-GB" sz="2000" b="1" dirty="0"/>
                  <a:t>“HELLO WORLD”</a:t>
                </a:r>
              </a:p>
            </p:txBody>
          </p:sp>
          <p:pic>
            <p:nvPicPr>
              <p:cNvPr id="27" name="Picture 26">
                <a:extLst>
                  <a:ext uri="{FF2B5EF4-FFF2-40B4-BE49-F238E27FC236}">
                    <a16:creationId xmlns:a16="http://schemas.microsoft.com/office/drawing/2014/main" id="{8308B72B-AF4D-42D5-9782-66EED747BBF2}"/>
                  </a:ext>
                </a:extLst>
              </p:cNvPr>
              <p:cNvPicPr>
                <a:picLocks noChangeAspect="1"/>
              </p:cNvPicPr>
              <p:nvPr/>
            </p:nvPicPr>
            <p:blipFill>
              <a:blip r:embed="rId3" cstate="print">
                <a:duotone>
                  <a:schemeClr val="accent2">
                    <a:shade val="45000"/>
                    <a:satMod val="135000"/>
                  </a:schemeClr>
                  <a:prstClr val="white"/>
                </a:duotone>
                <a:extLst>
                  <a:ext uri="{28A0092B-C50C-407E-A947-70E740481C1C}">
                    <a14:useLocalDpi xmlns:a14="http://schemas.microsoft.com/office/drawing/2010/main" val="0"/>
                  </a:ext>
                </a:extLst>
              </a:blip>
              <a:stretch>
                <a:fillRect/>
              </a:stretch>
            </p:blipFill>
            <p:spPr>
              <a:xfrm>
                <a:off x="8722049" y="4724122"/>
                <a:ext cx="1640102" cy="1640102"/>
              </a:xfrm>
              <a:prstGeom prst="rect">
                <a:avLst/>
              </a:prstGeom>
            </p:spPr>
          </p:pic>
          <p:sp>
            <p:nvSpPr>
              <p:cNvPr id="28" name="TextBox 27">
                <a:extLst>
                  <a:ext uri="{FF2B5EF4-FFF2-40B4-BE49-F238E27FC236}">
                    <a16:creationId xmlns:a16="http://schemas.microsoft.com/office/drawing/2014/main" id="{D3FFEB79-9345-4D45-9EBA-E68024592CD9}"/>
                  </a:ext>
                </a:extLst>
              </p:cNvPr>
              <p:cNvSpPr txBox="1"/>
              <p:nvPr/>
            </p:nvSpPr>
            <p:spPr>
              <a:xfrm>
                <a:off x="7095297" y="2852843"/>
                <a:ext cx="1183762" cy="646331"/>
              </a:xfrm>
              <a:prstGeom prst="rect">
                <a:avLst/>
              </a:prstGeom>
              <a:noFill/>
            </p:spPr>
            <p:txBody>
              <a:bodyPr wrap="square" rtlCol="0">
                <a:spAutoFit/>
              </a:bodyPr>
              <a:lstStyle/>
              <a:p>
                <a:pPr algn="ctr"/>
                <a:r>
                  <a:rPr lang="en-GB" dirty="0"/>
                  <a:t>Encrypted message</a:t>
                </a:r>
              </a:p>
            </p:txBody>
          </p:sp>
          <p:sp>
            <p:nvSpPr>
              <p:cNvPr id="29" name="TextBox 28">
                <a:extLst>
                  <a:ext uri="{FF2B5EF4-FFF2-40B4-BE49-F238E27FC236}">
                    <a16:creationId xmlns:a16="http://schemas.microsoft.com/office/drawing/2014/main" id="{86FD48EC-1A8C-4621-B794-CBA6D9F4C600}"/>
                  </a:ext>
                </a:extLst>
              </p:cNvPr>
              <p:cNvSpPr txBox="1"/>
              <p:nvPr/>
            </p:nvSpPr>
            <p:spPr>
              <a:xfrm>
                <a:off x="7101362" y="3706544"/>
                <a:ext cx="1208748" cy="707886"/>
              </a:xfrm>
              <a:prstGeom prst="rect">
                <a:avLst/>
              </a:prstGeom>
              <a:noFill/>
            </p:spPr>
            <p:txBody>
              <a:bodyPr wrap="square" rtlCol="0">
                <a:spAutoFit/>
              </a:bodyPr>
              <a:lstStyle/>
              <a:p>
                <a:pPr algn="ctr"/>
                <a:r>
                  <a:rPr lang="en-GB" sz="2000" b="1" dirty="0">
                    <a:solidFill>
                      <a:srgbClr val="FF0000"/>
                    </a:solidFill>
                  </a:rPr>
                  <a:t>“CZGGJ RJMGY”</a:t>
                </a:r>
              </a:p>
            </p:txBody>
          </p:sp>
          <p:cxnSp>
            <p:nvCxnSpPr>
              <p:cNvPr id="30" name="Straight Arrow Connector 29">
                <a:extLst>
                  <a:ext uri="{FF2B5EF4-FFF2-40B4-BE49-F238E27FC236}">
                    <a16:creationId xmlns:a16="http://schemas.microsoft.com/office/drawing/2014/main" id="{EDD888D0-A020-43F1-82D5-47390615B687}"/>
                  </a:ext>
                </a:extLst>
              </p:cNvPr>
              <p:cNvCxnSpPr/>
              <p:nvPr/>
            </p:nvCxnSpPr>
            <p:spPr>
              <a:xfrm flipV="1">
                <a:off x="10425086" y="4059549"/>
                <a:ext cx="474874" cy="13122"/>
              </a:xfrm>
              <a:prstGeom prst="straightConnector1">
                <a:avLst/>
              </a:prstGeom>
              <a:ln w="57150">
                <a:tailEnd type="triangle"/>
              </a:ln>
            </p:spPr>
            <p:style>
              <a:lnRef idx="1">
                <a:schemeClr val="accent2"/>
              </a:lnRef>
              <a:fillRef idx="0">
                <a:schemeClr val="accent2"/>
              </a:fillRef>
              <a:effectRef idx="0">
                <a:schemeClr val="accent2"/>
              </a:effectRef>
              <a:fontRef idx="minor">
                <a:schemeClr val="tx1"/>
              </a:fontRef>
            </p:style>
          </p:cxnSp>
          <p:sp>
            <p:nvSpPr>
              <p:cNvPr id="31" name="TextBox 30">
                <a:extLst>
                  <a:ext uri="{FF2B5EF4-FFF2-40B4-BE49-F238E27FC236}">
                    <a16:creationId xmlns:a16="http://schemas.microsoft.com/office/drawing/2014/main" id="{23BC3D36-4F08-49FD-AE6E-B89683890DD4}"/>
                  </a:ext>
                </a:extLst>
              </p:cNvPr>
              <p:cNvSpPr txBox="1"/>
              <p:nvPr/>
            </p:nvSpPr>
            <p:spPr>
              <a:xfrm>
                <a:off x="10754377" y="2852843"/>
                <a:ext cx="1275888" cy="646331"/>
              </a:xfrm>
              <a:prstGeom prst="rect">
                <a:avLst/>
              </a:prstGeom>
              <a:noFill/>
            </p:spPr>
            <p:txBody>
              <a:bodyPr wrap="square" rtlCol="0">
                <a:spAutoFit/>
              </a:bodyPr>
              <a:lstStyle/>
              <a:p>
                <a:pPr algn="ctr"/>
                <a:r>
                  <a:rPr lang="en-GB" dirty="0"/>
                  <a:t>Plain text message</a:t>
                </a:r>
              </a:p>
            </p:txBody>
          </p:sp>
          <p:cxnSp>
            <p:nvCxnSpPr>
              <p:cNvPr id="32" name="Straight Arrow Connector 31">
                <a:extLst>
                  <a:ext uri="{FF2B5EF4-FFF2-40B4-BE49-F238E27FC236}">
                    <a16:creationId xmlns:a16="http://schemas.microsoft.com/office/drawing/2014/main" id="{D55C7705-77FC-4711-888D-A67E94C92612}"/>
                  </a:ext>
                </a:extLst>
              </p:cNvPr>
              <p:cNvCxnSpPr/>
              <p:nvPr/>
            </p:nvCxnSpPr>
            <p:spPr>
              <a:xfrm flipV="1">
                <a:off x="8249120" y="4066110"/>
                <a:ext cx="474874" cy="13122"/>
              </a:xfrm>
              <a:prstGeom prst="straightConnector1">
                <a:avLst/>
              </a:prstGeom>
              <a:ln w="57150">
                <a:tailEnd type="triangle"/>
              </a:ln>
            </p:spPr>
            <p:style>
              <a:lnRef idx="1">
                <a:schemeClr val="accent2"/>
              </a:lnRef>
              <a:fillRef idx="0">
                <a:schemeClr val="accent2"/>
              </a:fillRef>
              <a:effectRef idx="0">
                <a:schemeClr val="accent2"/>
              </a:effectRef>
              <a:fontRef idx="minor">
                <a:schemeClr val="tx1"/>
              </a:fontRef>
            </p:style>
          </p:cxnSp>
          <p:cxnSp>
            <p:nvCxnSpPr>
              <p:cNvPr id="33" name="Straight Arrow Connector 32">
                <a:extLst>
                  <a:ext uri="{FF2B5EF4-FFF2-40B4-BE49-F238E27FC236}">
                    <a16:creationId xmlns:a16="http://schemas.microsoft.com/office/drawing/2014/main" id="{AAE551FA-2BDE-4C39-8182-C2C31941B0AA}"/>
                  </a:ext>
                </a:extLst>
              </p:cNvPr>
              <p:cNvCxnSpPr>
                <a:cxnSpLocks/>
              </p:cNvCxnSpPr>
              <p:nvPr/>
            </p:nvCxnSpPr>
            <p:spPr>
              <a:xfrm flipV="1">
                <a:off x="5106978" y="4060487"/>
                <a:ext cx="2012672" cy="28118"/>
              </a:xfrm>
              <a:prstGeom prst="straightConnector1">
                <a:avLst/>
              </a:prstGeom>
              <a:ln w="57150">
                <a:tailEnd type="triangle"/>
              </a:ln>
            </p:spPr>
            <p:style>
              <a:lnRef idx="1">
                <a:schemeClr val="accent2"/>
              </a:lnRef>
              <a:fillRef idx="0">
                <a:schemeClr val="accent2"/>
              </a:fillRef>
              <a:effectRef idx="0">
                <a:schemeClr val="accent2"/>
              </a:effectRef>
              <a:fontRef idx="minor">
                <a:schemeClr val="tx1"/>
              </a:fontRef>
            </p:style>
          </p:cxnSp>
        </p:grpSp>
        <p:grpSp>
          <p:nvGrpSpPr>
            <p:cNvPr id="10" name="Group 9">
              <a:extLst>
                <a:ext uri="{FF2B5EF4-FFF2-40B4-BE49-F238E27FC236}">
                  <a16:creationId xmlns:a16="http://schemas.microsoft.com/office/drawing/2014/main" id="{AE603F9B-62A3-4317-B561-20D0F41A0622}"/>
                </a:ext>
              </a:extLst>
            </p:cNvPr>
            <p:cNvGrpSpPr/>
            <p:nvPr/>
          </p:nvGrpSpPr>
          <p:grpSpPr>
            <a:xfrm>
              <a:off x="5441039" y="4221552"/>
              <a:ext cx="1322621" cy="1322621"/>
              <a:chOff x="5695942" y="5108618"/>
              <a:chExt cx="1322621" cy="1322621"/>
            </a:xfrm>
          </p:grpSpPr>
          <p:pic>
            <p:nvPicPr>
              <p:cNvPr id="11" name="Picture 10">
                <a:extLst>
                  <a:ext uri="{FF2B5EF4-FFF2-40B4-BE49-F238E27FC236}">
                    <a16:creationId xmlns:a16="http://schemas.microsoft.com/office/drawing/2014/main" id="{C5DFFE85-0F5A-4F47-ABEE-3E9122F4117E}"/>
                  </a:ext>
                </a:extLst>
              </p:cNvPr>
              <p:cNvPicPr>
                <a:picLocks noChangeAspect="1"/>
              </p:cNvPicPr>
              <p:nvPr/>
            </p:nvPicPr>
            <p:blipFill>
              <a:blip r:embed="rId4"/>
              <a:stretch>
                <a:fillRect/>
              </a:stretch>
            </p:blipFill>
            <p:spPr>
              <a:xfrm>
                <a:off x="5818436" y="5185557"/>
                <a:ext cx="1095922" cy="1097678"/>
              </a:xfrm>
              <a:prstGeom prst="rect">
                <a:avLst/>
              </a:prstGeom>
            </p:spPr>
          </p:pic>
          <p:pic>
            <p:nvPicPr>
              <p:cNvPr id="12" name="Picture 11">
                <a:extLst>
                  <a:ext uri="{FF2B5EF4-FFF2-40B4-BE49-F238E27FC236}">
                    <a16:creationId xmlns:a16="http://schemas.microsoft.com/office/drawing/2014/main" id="{EC066DD4-E26B-48BB-A935-46752D6218BE}"/>
                  </a:ext>
                </a:extLst>
              </p:cNvPr>
              <p:cNvPicPr>
                <a:picLocks noChangeAspect="1"/>
              </p:cNvPicPr>
              <p:nvPr/>
            </p:nvPicPr>
            <p:blipFill>
              <a:blip r:embed="rId5">
                <a:extLst>
                  <a:ext uri="{28A0092B-C50C-407E-A947-70E740481C1C}">
                    <a14:useLocalDpi xmlns:a14="http://schemas.microsoft.com/office/drawing/2010/main" val="0"/>
                  </a:ext>
                  <a:ext uri="{837473B0-CC2E-450A-ABE3-18F120FF3D39}">
                    <a1611:picAttrSrcUrl xmlns:a1611="http://schemas.microsoft.com/office/drawing/2016/11/main" r:id="rId6"/>
                  </a:ext>
                </a:extLst>
              </a:blip>
              <a:stretch>
                <a:fillRect/>
              </a:stretch>
            </p:blipFill>
            <p:spPr>
              <a:xfrm>
                <a:off x="5695942" y="5108618"/>
                <a:ext cx="1322621" cy="1322621"/>
              </a:xfrm>
              <a:prstGeom prst="rect">
                <a:avLst/>
              </a:prstGeom>
            </p:spPr>
          </p:pic>
        </p:grpSp>
      </p:grpSp>
    </p:spTree>
    <p:extLst>
      <p:ext uri="{BB962C8B-B14F-4D97-AF65-F5344CB8AC3E}">
        <p14:creationId xmlns:p14="http://schemas.microsoft.com/office/powerpoint/2010/main" val="169996130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56E48DBC62A6234890FA44E21FEFD18E" ma:contentTypeVersion="16" ma:contentTypeDescription="Create a new document." ma:contentTypeScope="" ma:versionID="ed0047b2569e68cbb7c24ef5cd54ee72">
  <xsd:schema xmlns:xsd="http://www.w3.org/2001/XMLSchema" xmlns:xs="http://www.w3.org/2001/XMLSchema" xmlns:p="http://schemas.microsoft.com/office/2006/metadata/properties" xmlns:ns2="17a39593-945a-4813-81bf-1728cf9e5038" xmlns:ns3="a8d2b040-4d60-4b73-8960-49102152ab97" targetNamespace="http://schemas.microsoft.com/office/2006/metadata/properties" ma:root="true" ma:fieldsID="45f6a08060ee712bdb0ede862e765445" ns2:_="" ns3:_="">
    <xsd:import namespace="17a39593-945a-4813-81bf-1728cf9e5038"/>
    <xsd:import namespace="a8d2b040-4d60-4b73-8960-49102152ab97"/>
    <xsd:element name="properties">
      <xsd:complexType>
        <xsd:sequence>
          <xsd:element name="documentManagement">
            <xsd:complexType>
              <xsd:all>
                <xsd:element ref="ns2:_dlc_DocId" minOccurs="0"/>
                <xsd:element ref="ns2:_dlc_DocIdUrl" minOccurs="0"/>
                <xsd:element ref="ns2:_dlc_DocIdPersistId" minOccurs="0"/>
                <xsd:element ref="ns3:MediaServiceMetadata" minOccurs="0"/>
                <xsd:element ref="ns3:MediaServiceFastMetadata" minOccurs="0"/>
                <xsd:element ref="ns3:MediaServiceDateTaken" minOccurs="0"/>
                <xsd:element ref="ns3:MediaLengthInSeconds" minOccurs="0"/>
                <xsd:element ref="ns2:SharedWithUsers" minOccurs="0"/>
                <xsd:element ref="ns2:SharedWithDetails" minOccurs="0"/>
                <xsd:element ref="ns3:lcf76f155ced4ddcb4097134ff3c332f" minOccurs="0"/>
                <xsd:element ref="ns2:TaxCatchAll" minOccurs="0"/>
                <xsd:element ref="ns3:MediaServiceOCR" minOccurs="0"/>
                <xsd:element ref="ns3:MediaServiceGenerationTime" minOccurs="0"/>
                <xsd:element ref="ns3:MediaServiceEventHashCode" minOccurs="0"/>
                <xsd:element ref="ns3:MediaServiceObjectDetectorVersions" minOccurs="0"/>
                <xsd:element ref="ns3:MediaServiceLocation" minOccurs="0"/>
                <xsd:element ref="ns3:MediaServiceSearchProperties" minOccurs="0"/>
                <xsd:element ref="ns3: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7a39593-945a-4813-81bf-1728cf9e5038" elementFormDefault="qualified">
    <xsd:import namespace="http://schemas.microsoft.com/office/2006/documentManagement/types"/>
    <xsd:import namespace="http://schemas.microsoft.com/office/infopath/2007/PartnerControls"/>
    <xsd:element name="_dlc_DocId" ma:index="8" nillable="true" ma:displayName="Document ID Value" ma:description="The value of the document ID assigned to this item." ma:indexed="true" ma:internalName="_dlc_DocId" ma:readOnly="true">
      <xsd:simpleType>
        <xsd:restriction base="dms:Text"/>
      </xsd:simpleType>
    </xsd:element>
    <xsd:element name="_dlc_DocIdUrl" ma:index="9"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10" nillable="true" ma:displayName="Persist ID" ma:description="Keep ID on add." ma:hidden="true" ma:internalName="_dlc_DocIdPersistId" ma:readOnly="true">
      <xsd:simpleType>
        <xsd:restriction base="dms:Boolean"/>
      </xsd:simpleType>
    </xsd:element>
    <xsd:element name="SharedWithUsers" ma:index="15"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6" nillable="true" ma:displayName="Shared With Details" ma:internalName="SharedWithDetails" ma:readOnly="true">
      <xsd:simpleType>
        <xsd:restriction base="dms:Note">
          <xsd:maxLength value="255"/>
        </xsd:restriction>
      </xsd:simpleType>
    </xsd:element>
    <xsd:element name="TaxCatchAll" ma:index="19" nillable="true" ma:displayName="Taxonomy Catch All Column" ma:hidden="true" ma:list="{688134c3-9042-4ed1-9150-e44c04b7ebed}" ma:internalName="TaxCatchAll" ma:showField="CatchAllData" ma:web="17a39593-945a-4813-81bf-1728cf9e5038">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a8d2b040-4d60-4b73-8960-49102152ab97" elementFormDefault="qualified">
    <xsd:import namespace="http://schemas.microsoft.com/office/2006/documentManagement/types"/>
    <xsd:import namespace="http://schemas.microsoft.com/office/infopath/2007/PartnerControls"/>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DateTaken" ma:index="13" nillable="true" ma:displayName="MediaServiceDateTaken" ma:hidden="true" ma:internalName="MediaServiceDateTaken"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lcf76f155ced4ddcb4097134ff3c332f" ma:index="18" nillable="true" ma:taxonomy="true" ma:internalName="lcf76f155ced4ddcb4097134ff3c332f" ma:taxonomyFieldName="MediaServiceImageTags" ma:displayName="Image Tags" ma:readOnly="false" ma:fieldId="{5cf76f15-5ced-4ddc-b409-7134ff3c332f}" ma:taxonomyMulti="true" ma:sspId="28e4871e-025b-480f-a459-6cd1366bb89c" ma:termSetId="09814cd3-568e-fe90-9814-8d621ff8fb84" ma:anchorId="fba54fb3-c3e1-fe81-a776-ca4b69148c4d" ma:open="true" ma:isKeyword="false">
      <xsd:complexType>
        <xsd:sequence>
          <xsd:element ref="pc:Terms" minOccurs="0" maxOccurs="1"/>
        </xsd:sequence>
      </xsd:complexType>
    </xsd:element>
    <xsd:element name="MediaServiceOCR" ma:index="20" nillable="true" ma:displayName="Extracted Text" ma:internalName="MediaServiceOCR" ma:readOnly="true">
      <xsd:simpleType>
        <xsd:restriction base="dms:Note">
          <xsd:maxLength value="255"/>
        </xsd:restriction>
      </xsd:simpleType>
    </xsd:element>
    <xsd:element name="MediaServiceGenerationTime" ma:index="21" nillable="true" ma:displayName="MediaServiceGenerationTime" ma:hidden="true" ma:internalName="MediaServiceGenerationTime" ma:readOnly="true">
      <xsd:simpleType>
        <xsd:restriction base="dms:Text"/>
      </xsd:simpleType>
    </xsd:element>
    <xsd:element name="MediaServiceEventHashCode" ma:index="22" nillable="true" ma:displayName="MediaServiceEventHashCode" ma:hidden="true" ma:internalName="MediaServiceEventHashCode" ma:readOnly="true">
      <xsd:simpleType>
        <xsd:restriction base="dms:Text"/>
      </xsd:simpleType>
    </xsd:element>
    <xsd:element name="MediaServiceObjectDetectorVersions" ma:index="23" nillable="true" ma:displayName="MediaServiceObjectDetectorVersions" ma:hidden="true" ma:indexed="true" ma:internalName="MediaServiceObjectDetectorVersions" ma:readOnly="true">
      <xsd:simpleType>
        <xsd:restriction base="dms:Text"/>
      </xsd:simpleType>
    </xsd:element>
    <xsd:element name="MediaServiceLocation" ma:index="24" nillable="true" ma:displayName="Location" ma:indexed="true" ma:internalName="MediaServiceLocation"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element name="MediaServiceBillingMetadata" ma:index="26" nillable="true" ma:displayName="MediaServiceBillingMetadata" ma:hidden="true" ma:internalName="MediaServiceBillingMetadata"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Version=16.0.0.0, Culture=neutral, PublicKeyToken=71e9bce111e9429c</Assembly>
    <Class>Microsoft.Office.DocumentManagement.Internal.DocIdHandler</Class>
    <Data/>
    <Filter/>
  </Receiver>
</spe:Receivers>
</file>

<file path=customXml/item3.xml><?xml version="1.0" encoding="utf-8"?>
<?mso-contentType ?>
<FormTemplates xmlns="http://schemas.microsoft.com/sharepoint/v3/contenttype/forms">
  <Display>DocumentLibraryForm</Display>
  <Edit>DocumentLibraryForm</Edit>
  <New>DocumentLibraryForm</New>
</FormTemplates>
</file>

<file path=customXml/item4.xml><?xml version="1.0" encoding="utf-8"?>
<p:properties xmlns:p="http://schemas.microsoft.com/office/2006/metadata/properties" xmlns:xsi="http://www.w3.org/2001/XMLSchema-instance" xmlns:pc="http://schemas.microsoft.com/office/infopath/2007/PartnerControls">
  <documentManagement>
    <_dlc_DocId xmlns="17a39593-945a-4813-81bf-1728cf9e5038">RVPSRJS5WCQE-1801518596-45163</_dlc_DocId>
    <_dlc_DocIdUrl xmlns="17a39593-945a-4813-81bf-1728cf9e5038">
      <Url>https://stpeterscatholicschool.sharepoint.com/sites/StaffShared/_layouts/15/DocIdRedir.aspx?ID=RVPSRJS5WCQE-1801518596-45163</Url>
      <Description>RVPSRJS5WCQE-1801518596-45163</Description>
    </_dlc_DocIdUrl>
    <TaxCatchAll xmlns="17a39593-945a-4813-81bf-1728cf9e5038" xsi:nil="true"/>
    <lcf76f155ced4ddcb4097134ff3c332f xmlns="a8d2b040-4d60-4b73-8960-49102152ab97">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6CEC43DE-D793-4D3A-9487-18DC972E6BDA}"/>
</file>

<file path=customXml/itemProps2.xml><?xml version="1.0" encoding="utf-8"?>
<ds:datastoreItem xmlns:ds="http://schemas.openxmlformats.org/officeDocument/2006/customXml" ds:itemID="{1E145FAF-92F6-44DA-93F3-EA88B9751106}"/>
</file>

<file path=customXml/itemProps3.xml><?xml version="1.0" encoding="utf-8"?>
<ds:datastoreItem xmlns:ds="http://schemas.openxmlformats.org/officeDocument/2006/customXml" ds:itemID="{1708905B-87A5-4750-B3AD-486A916C4E78}"/>
</file>

<file path=customXml/itemProps4.xml><?xml version="1.0" encoding="utf-8"?>
<ds:datastoreItem xmlns:ds="http://schemas.openxmlformats.org/officeDocument/2006/customXml" ds:itemID="{C0021E2F-F86B-48ED-9694-7202136E0089}"/>
</file>

<file path=docProps/app.xml><?xml version="1.0" encoding="utf-8"?>
<Properties xmlns="http://schemas.openxmlformats.org/officeDocument/2006/extended-properties" xmlns:vt="http://schemas.openxmlformats.org/officeDocument/2006/docPropsVTypes">
  <TotalTime>312</TotalTime>
  <Words>265</Words>
  <Application>Microsoft Macintosh PowerPoint</Application>
  <PresentationFormat>Widescreen</PresentationFormat>
  <Paragraphs>32</Paragraphs>
  <Slides>6</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6</vt:i4>
      </vt:variant>
    </vt:vector>
  </HeadingPairs>
  <TitlesOfParts>
    <vt:vector size="11" baseType="lpstr">
      <vt:lpstr>Arial</vt:lpstr>
      <vt:lpstr>Calibri</vt:lpstr>
      <vt:lpstr>Calibri Light</vt:lpstr>
      <vt:lpstr>Century Gothic</vt:lpstr>
      <vt:lpstr>Office Theme</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Craig Sargent</dc:creator>
  <cp:lastModifiedBy>Andrew Fenn</cp:lastModifiedBy>
  <cp:revision>58</cp:revision>
  <dcterms:created xsi:type="dcterms:W3CDTF">2019-10-14T15:21:06Z</dcterms:created>
  <dcterms:modified xsi:type="dcterms:W3CDTF">2021-03-01T16:18:04Z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0x01010056E48DBC62A6234890FA44E21FEFD18E</vt:lpwstr>
  </property>
  <property fmtid="{D5CDD505-2E9C-101B-9397-08002B2CF9AE}" pid="3" name="_dlc_DocIdItemGuid">
    <vt:lpwstr>ee7afad6-ebdf-463c-baf1-e18f298da442</vt:lpwstr>
  </property>
  <property fmtid="{D5CDD505-2E9C-101B-9397-08002B2CF9AE}" pid="4" name="MediaServiceImageTags">
    <vt:lpwstr/>
  </property>
</Properties>
</file>