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  <p:sldMasterId id="2147483672" r:id="rId6"/>
    <p:sldMasterId id="2147483684" r:id="rId7"/>
  </p:sldMasterIdLst>
  <p:sldIdLst>
    <p:sldId id="270" r:id="rId8"/>
    <p:sldId id="663" r:id="rId9"/>
    <p:sldId id="662" r:id="rId10"/>
    <p:sldId id="656" r:id="rId11"/>
    <p:sldId id="257" r:id="rId12"/>
    <p:sldId id="263" r:id="rId13"/>
    <p:sldId id="261" r:id="rId14"/>
    <p:sldId id="657" r:id="rId15"/>
    <p:sldId id="658" r:id="rId16"/>
    <p:sldId id="660" r:id="rId17"/>
    <p:sldId id="661" r:id="rId18"/>
    <p:sldId id="659" r:id="rId19"/>
    <p:sldId id="262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462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4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8.xml"/><Relationship Id="rId23" Type="http://schemas.openxmlformats.org/officeDocument/2006/relationships/theme" Target="theme/theme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customXml" Target="../customXml/item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Hall" userId="b52f665b-ec4e-4b4c-991a-dfed447f5776" providerId="ADAL" clId="{5E59908B-A74D-437D-883E-33872279AACD}"/>
    <pc:docChg chg="undo custSel addSld modSld sldOrd">
      <pc:chgData name="Sarah Hall" userId="b52f665b-ec4e-4b4c-991a-dfed447f5776" providerId="ADAL" clId="{5E59908B-A74D-437D-883E-33872279AACD}" dt="2024-09-23T12:05:43.686" v="1045"/>
      <pc:docMkLst>
        <pc:docMk/>
      </pc:docMkLst>
      <pc:sldChg chg="ord">
        <pc:chgData name="Sarah Hall" userId="b52f665b-ec4e-4b4c-991a-dfed447f5776" providerId="ADAL" clId="{5E59908B-A74D-437D-883E-33872279AACD}" dt="2024-09-23T12:05:43.686" v="1045"/>
        <pc:sldMkLst>
          <pc:docMk/>
          <pc:sldMk cId="505764200" sldId="660"/>
        </pc:sldMkLst>
      </pc:sldChg>
      <pc:sldChg chg="ord">
        <pc:chgData name="Sarah Hall" userId="b52f665b-ec4e-4b4c-991a-dfed447f5776" providerId="ADAL" clId="{5E59908B-A74D-437D-883E-33872279AACD}" dt="2024-09-23T12:05:43.686" v="1045"/>
        <pc:sldMkLst>
          <pc:docMk/>
          <pc:sldMk cId="730753462" sldId="661"/>
        </pc:sldMkLst>
      </pc:sldChg>
      <pc:sldChg chg="modSp add mod modAnim">
        <pc:chgData name="Sarah Hall" userId="b52f665b-ec4e-4b4c-991a-dfed447f5776" providerId="ADAL" clId="{5E59908B-A74D-437D-883E-33872279AACD}" dt="2024-09-23T11:15:53.840" v="1043"/>
        <pc:sldMkLst>
          <pc:docMk/>
          <pc:sldMk cId="3789226050" sldId="662"/>
        </pc:sldMkLst>
      </pc:sldChg>
      <pc:sldChg chg="modSp add mod ord modAnim">
        <pc:chgData name="Sarah Hall" userId="b52f665b-ec4e-4b4c-991a-dfed447f5776" providerId="ADAL" clId="{5E59908B-A74D-437D-883E-33872279AACD}" dt="2024-09-23T11:12:28.243" v="1038"/>
        <pc:sldMkLst>
          <pc:docMk/>
          <pc:sldMk cId="2362060579" sldId="663"/>
        </pc:sldMkLst>
      </pc:sldChg>
    </pc:docChg>
  </pc:docChgLst>
  <pc:docChgLst>
    <pc:chgData name="Miss A Hussain" userId="6bbd677d-0980-4464-85ac-d45b0c24101d" providerId="ADAL" clId="{ECA2712A-DD18-4394-A2F0-E0297CB96786}"/>
    <pc:docChg chg="custSel addSld delSld modSld">
      <pc:chgData name="Miss A Hussain" userId="6bbd677d-0980-4464-85ac-d45b0c24101d" providerId="ADAL" clId="{ECA2712A-DD18-4394-A2F0-E0297CB96786}" dt="2024-09-24T10:16:19.305" v="750" actId="47"/>
      <pc:docMkLst>
        <pc:docMk/>
      </pc:docMkLst>
      <pc:sldChg chg="delSp modSp new del mod">
        <pc:chgData name="Miss A Hussain" userId="6bbd677d-0980-4464-85ac-d45b0c24101d" providerId="ADAL" clId="{ECA2712A-DD18-4394-A2F0-E0297CB96786}" dt="2024-09-24T10:16:19.305" v="750" actId="47"/>
        <pc:sldMkLst>
          <pc:docMk/>
          <pc:sldMk cId="2609462136" sldId="664"/>
        </pc:sldMkLst>
      </pc:sldChg>
    </pc:docChg>
  </pc:docChgLst>
  <pc:docChgLst>
    <pc:chgData name="Mrs A Hussain" userId="6bbd677d-0980-4464-85ac-d45b0c24101d" providerId="ADAL" clId="{9CD76B80-DF16-4302-A671-31F0A3A01450}"/>
    <pc:docChg chg="custSel addSld delSld modSld">
      <pc:chgData name="Mrs A Hussain" userId="6bbd677d-0980-4464-85ac-d45b0c24101d" providerId="ADAL" clId="{9CD76B80-DF16-4302-A671-31F0A3A01450}" dt="2025-09-19T08:49:16.237" v="223" actId="47"/>
      <pc:docMkLst>
        <pc:docMk/>
      </pc:docMkLst>
      <pc:sldChg chg="delSp modSp new del mod">
        <pc:chgData name="Mrs A Hussain" userId="6bbd677d-0980-4464-85ac-d45b0c24101d" providerId="ADAL" clId="{9CD76B80-DF16-4302-A671-31F0A3A01450}" dt="2025-09-19T08:49:16.237" v="223" actId="47"/>
        <pc:sldMkLst>
          <pc:docMk/>
          <pc:sldMk cId="3125038929" sldId="664"/>
        </pc:sldMkLst>
        <pc:spChg chg="del">
          <ac:chgData name="Mrs A Hussain" userId="6bbd677d-0980-4464-85ac-d45b0c24101d" providerId="ADAL" clId="{9CD76B80-DF16-4302-A671-31F0A3A01450}" dt="2025-09-19T08:46:23.123" v="222" actId="478"/>
          <ac:spMkLst>
            <pc:docMk/>
            <pc:sldMk cId="3125038929" sldId="664"/>
            <ac:spMk id="2" creationId="{D1CBBA87-885E-254D-06C7-F14C3336AEEA}"/>
          </ac:spMkLst>
        </pc:spChg>
        <pc:spChg chg="mod">
          <ac:chgData name="Mrs A Hussain" userId="6bbd677d-0980-4464-85ac-d45b0c24101d" providerId="ADAL" clId="{9CD76B80-DF16-4302-A671-31F0A3A01450}" dt="2025-09-19T08:46:20.106" v="221" actId="403"/>
          <ac:spMkLst>
            <pc:docMk/>
            <pc:sldMk cId="3125038929" sldId="664"/>
            <ac:spMk id="3" creationId="{B490B882-4EF6-4BC7-B4DD-2CE3983F17F3}"/>
          </ac:spMkLst>
        </pc:spChg>
      </pc:sldChg>
    </pc:docChg>
  </pc:docChgLst>
  <pc:docChgLst>
    <pc:chgData name="Miss S Hall" userId="b52f665b-ec4e-4b4c-991a-dfed447f5776" providerId="ADAL" clId="{8B5FE7AD-A674-4A66-AAB6-FEBAC1AF47DF}"/>
    <pc:docChg chg="custSel addSld delSld modSld sldOrd delMainMaster">
      <pc:chgData name="Miss S Hall" userId="b52f665b-ec4e-4b4c-991a-dfed447f5776" providerId="ADAL" clId="{8B5FE7AD-A674-4A66-AAB6-FEBAC1AF47DF}" dt="2024-09-23T06:53:23.801" v="1376" actId="1076"/>
      <pc:docMkLst>
        <pc:docMk/>
      </pc:docMkLst>
      <pc:sldChg chg="del">
        <pc:chgData name="Miss S Hall" userId="b52f665b-ec4e-4b4c-991a-dfed447f5776" providerId="ADAL" clId="{8B5FE7AD-A674-4A66-AAB6-FEBAC1AF47DF}" dt="2024-09-17T13:49:07.465" v="1326" actId="47"/>
        <pc:sldMkLst>
          <pc:docMk/>
          <pc:sldMk cId="412785508" sldId="256"/>
        </pc:sldMkLst>
      </pc:sldChg>
      <pc:sldChg chg="modSp mod modAnim">
        <pc:chgData name="Miss S Hall" userId="b52f665b-ec4e-4b4c-991a-dfed447f5776" providerId="ADAL" clId="{8B5FE7AD-A674-4A66-AAB6-FEBAC1AF47DF}" dt="2024-09-17T13:29:39.562" v="318" actId="20577"/>
        <pc:sldMkLst>
          <pc:docMk/>
          <pc:sldMk cId="1483185896" sldId="261"/>
        </pc:sldMkLst>
      </pc:sldChg>
      <pc:sldChg chg="delSp modSp mod delAnim">
        <pc:chgData name="Miss S Hall" userId="b52f665b-ec4e-4b4c-991a-dfed447f5776" providerId="ADAL" clId="{8B5FE7AD-A674-4A66-AAB6-FEBAC1AF47DF}" dt="2024-09-17T13:49:03.549" v="1325" actId="20577"/>
        <pc:sldMkLst>
          <pc:docMk/>
          <pc:sldMk cId="1165024739" sldId="262"/>
        </pc:sldMkLst>
      </pc:sldChg>
      <pc:sldChg chg="addSp delSp modSp add mod setBg modAnim">
        <pc:chgData name="Miss S Hall" userId="b52f665b-ec4e-4b4c-991a-dfed447f5776" providerId="ADAL" clId="{8B5FE7AD-A674-4A66-AAB6-FEBAC1AF47DF}" dt="2024-09-23T06:53:23.801" v="1376" actId="1076"/>
        <pc:sldMkLst>
          <pc:docMk/>
          <pc:sldMk cId="3996452010" sldId="263"/>
        </pc:sldMkLst>
      </pc:sldChg>
      <pc:sldChg chg="del">
        <pc:chgData name="Miss S Hall" userId="b52f665b-ec4e-4b4c-991a-dfed447f5776" providerId="ADAL" clId="{8B5FE7AD-A674-4A66-AAB6-FEBAC1AF47DF}" dt="2024-09-17T13:23:32.239" v="7" actId="47"/>
        <pc:sldMkLst>
          <pc:docMk/>
          <pc:sldMk cId="629705124" sldId="264"/>
        </pc:sldMkLst>
      </pc:sldChg>
      <pc:sldChg chg="modSp mod setBg">
        <pc:chgData name="Miss S Hall" userId="b52f665b-ec4e-4b4c-991a-dfed447f5776" providerId="ADAL" clId="{8B5FE7AD-A674-4A66-AAB6-FEBAC1AF47DF}" dt="2024-09-17T14:03:44.871" v="1335" actId="1076"/>
        <pc:sldMkLst>
          <pc:docMk/>
          <pc:sldMk cId="2840907448" sldId="656"/>
        </pc:sldMkLst>
      </pc:sldChg>
      <pc:sldChg chg="addSp delSp modSp mod modAnim">
        <pc:chgData name="Miss S Hall" userId="b52f665b-ec4e-4b4c-991a-dfed447f5776" providerId="ADAL" clId="{8B5FE7AD-A674-4A66-AAB6-FEBAC1AF47DF}" dt="2024-09-17T13:37:00.699" v="755" actId="1076"/>
        <pc:sldMkLst>
          <pc:docMk/>
          <pc:sldMk cId="1623497164" sldId="657"/>
        </pc:sldMkLst>
      </pc:sldChg>
      <pc:sldChg chg="modSp add ord modAnim">
        <pc:chgData name="Miss S Hall" userId="b52f665b-ec4e-4b4c-991a-dfed447f5776" providerId="ADAL" clId="{8B5FE7AD-A674-4A66-AAB6-FEBAC1AF47DF}" dt="2024-09-17T13:37:49.519" v="957" actId="20577"/>
        <pc:sldMkLst>
          <pc:docMk/>
          <pc:sldMk cId="3727743429" sldId="658"/>
        </pc:sldMkLst>
      </pc:sldChg>
      <pc:sldChg chg="addSp modSp add mod modAnim">
        <pc:chgData name="Miss S Hall" userId="b52f665b-ec4e-4b4c-991a-dfed447f5776" providerId="ADAL" clId="{8B5FE7AD-A674-4A66-AAB6-FEBAC1AF47DF}" dt="2024-09-17T13:39:15.771" v="985" actId="404"/>
        <pc:sldMkLst>
          <pc:docMk/>
          <pc:sldMk cId="2630149345" sldId="659"/>
        </pc:sldMkLst>
      </pc:sldChg>
      <pc:sldChg chg="modSp add mod">
        <pc:chgData name="Miss S Hall" userId="b52f665b-ec4e-4b4c-991a-dfed447f5776" providerId="ADAL" clId="{8B5FE7AD-A674-4A66-AAB6-FEBAC1AF47DF}" dt="2024-09-17T14:40:25.679" v="1339" actId="20577"/>
        <pc:sldMkLst>
          <pc:docMk/>
          <pc:sldMk cId="505764200" sldId="660"/>
        </pc:sldMkLst>
      </pc:sldChg>
      <pc:sldChg chg="delSp modSp add mod">
        <pc:chgData name="Miss S Hall" userId="b52f665b-ec4e-4b4c-991a-dfed447f5776" providerId="ADAL" clId="{8B5FE7AD-A674-4A66-AAB6-FEBAC1AF47DF}" dt="2024-09-17T14:40:20.310" v="1337" actId="20577"/>
        <pc:sldMkLst>
          <pc:docMk/>
          <pc:sldMk cId="730753462" sldId="661"/>
        </pc:sldMkLst>
      </pc:sldChg>
      <pc:sldMasterChg chg="del delSldLayout">
        <pc:chgData name="Miss S Hall" userId="b52f665b-ec4e-4b4c-991a-dfed447f5776" providerId="ADAL" clId="{8B5FE7AD-A674-4A66-AAB6-FEBAC1AF47DF}" dt="2024-09-17T13:49:07.465" v="1326" actId="47"/>
        <pc:sldMasterMkLst>
          <pc:docMk/>
          <pc:sldMasterMk cId="77484334" sldId="2147483648"/>
        </pc:sldMasterMkLst>
        <pc:sldLayoutChg chg="del">
          <pc:chgData name="Miss S Hall" userId="b52f665b-ec4e-4b4c-991a-dfed447f5776" providerId="ADAL" clId="{8B5FE7AD-A674-4A66-AAB6-FEBAC1AF47DF}" dt="2024-09-17T13:49:07.465" v="1326" actId="47"/>
          <pc:sldLayoutMkLst>
            <pc:docMk/>
            <pc:sldMasterMk cId="77484334" sldId="2147483648"/>
            <pc:sldLayoutMk cId="4182930161" sldId="2147483649"/>
          </pc:sldLayoutMkLst>
        </pc:sldLayoutChg>
        <pc:sldLayoutChg chg="del">
          <pc:chgData name="Miss S Hall" userId="b52f665b-ec4e-4b4c-991a-dfed447f5776" providerId="ADAL" clId="{8B5FE7AD-A674-4A66-AAB6-FEBAC1AF47DF}" dt="2024-09-17T13:49:07.465" v="1326" actId="47"/>
          <pc:sldLayoutMkLst>
            <pc:docMk/>
            <pc:sldMasterMk cId="77484334" sldId="2147483648"/>
            <pc:sldLayoutMk cId="2548048138" sldId="2147483650"/>
          </pc:sldLayoutMkLst>
        </pc:sldLayoutChg>
        <pc:sldLayoutChg chg="del">
          <pc:chgData name="Miss S Hall" userId="b52f665b-ec4e-4b4c-991a-dfed447f5776" providerId="ADAL" clId="{8B5FE7AD-A674-4A66-AAB6-FEBAC1AF47DF}" dt="2024-09-17T13:49:07.465" v="1326" actId="47"/>
          <pc:sldLayoutMkLst>
            <pc:docMk/>
            <pc:sldMasterMk cId="77484334" sldId="2147483648"/>
            <pc:sldLayoutMk cId="1848737400" sldId="2147483651"/>
          </pc:sldLayoutMkLst>
        </pc:sldLayoutChg>
        <pc:sldLayoutChg chg="del">
          <pc:chgData name="Miss S Hall" userId="b52f665b-ec4e-4b4c-991a-dfed447f5776" providerId="ADAL" clId="{8B5FE7AD-A674-4A66-AAB6-FEBAC1AF47DF}" dt="2024-09-17T13:49:07.465" v="1326" actId="47"/>
          <pc:sldLayoutMkLst>
            <pc:docMk/>
            <pc:sldMasterMk cId="77484334" sldId="2147483648"/>
            <pc:sldLayoutMk cId="4265844582" sldId="2147483652"/>
          </pc:sldLayoutMkLst>
        </pc:sldLayoutChg>
        <pc:sldLayoutChg chg="del">
          <pc:chgData name="Miss S Hall" userId="b52f665b-ec4e-4b4c-991a-dfed447f5776" providerId="ADAL" clId="{8B5FE7AD-A674-4A66-AAB6-FEBAC1AF47DF}" dt="2024-09-17T13:49:07.465" v="1326" actId="47"/>
          <pc:sldLayoutMkLst>
            <pc:docMk/>
            <pc:sldMasterMk cId="77484334" sldId="2147483648"/>
            <pc:sldLayoutMk cId="1377735659" sldId="2147483653"/>
          </pc:sldLayoutMkLst>
        </pc:sldLayoutChg>
        <pc:sldLayoutChg chg="del">
          <pc:chgData name="Miss S Hall" userId="b52f665b-ec4e-4b4c-991a-dfed447f5776" providerId="ADAL" clId="{8B5FE7AD-A674-4A66-AAB6-FEBAC1AF47DF}" dt="2024-09-17T13:49:07.465" v="1326" actId="47"/>
          <pc:sldLayoutMkLst>
            <pc:docMk/>
            <pc:sldMasterMk cId="77484334" sldId="2147483648"/>
            <pc:sldLayoutMk cId="733728972" sldId="2147483654"/>
          </pc:sldLayoutMkLst>
        </pc:sldLayoutChg>
        <pc:sldLayoutChg chg="del">
          <pc:chgData name="Miss S Hall" userId="b52f665b-ec4e-4b4c-991a-dfed447f5776" providerId="ADAL" clId="{8B5FE7AD-A674-4A66-AAB6-FEBAC1AF47DF}" dt="2024-09-17T13:49:07.465" v="1326" actId="47"/>
          <pc:sldLayoutMkLst>
            <pc:docMk/>
            <pc:sldMasterMk cId="77484334" sldId="2147483648"/>
            <pc:sldLayoutMk cId="4174025583" sldId="2147483655"/>
          </pc:sldLayoutMkLst>
        </pc:sldLayoutChg>
        <pc:sldLayoutChg chg="del">
          <pc:chgData name="Miss S Hall" userId="b52f665b-ec4e-4b4c-991a-dfed447f5776" providerId="ADAL" clId="{8B5FE7AD-A674-4A66-AAB6-FEBAC1AF47DF}" dt="2024-09-17T13:49:07.465" v="1326" actId="47"/>
          <pc:sldLayoutMkLst>
            <pc:docMk/>
            <pc:sldMasterMk cId="77484334" sldId="2147483648"/>
            <pc:sldLayoutMk cId="1920892264" sldId="2147483656"/>
          </pc:sldLayoutMkLst>
        </pc:sldLayoutChg>
        <pc:sldLayoutChg chg="del">
          <pc:chgData name="Miss S Hall" userId="b52f665b-ec4e-4b4c-991a-dfed447f5776" providerId="ADAL" clId="{8B5FE7AD-A674-4A66-AAB6-FEBAC1AF47DF}" dt="2024-09-17T13:49:07.465" v="1326" actId="47"/>
          <pc:sldLayoutMkLst>
            <pc:docMk/>
            <pc:sldMasterMk cId="77484334" sldId="2147483648"/>
            <pc:sldLayoutMk cId="1291692041" sldId="2147483657"/>
          </pc:sldLayoutMkLst>
        </pc:sldLayoutChg>
        <pc:sldLayoutChg chg="del">
          <pc:chgData name="Miss S Hall" userId="b52f665b-ec4e-4b4c-991a-dfed447f5776" providerId="ADAL" clId="{8B5FE7AD-A674-4A66-AAB6-FEBAC1AF47DF}" dt="2024-09-17T13:49:07.465" v="1326" actId="47"/>
          <pc:sldLayoutMkLst>
            <pc:docMk/>
            <pc:sldMasterMk cId="77484334" sldId="2147483648"/>
            <pc:sldLayoutMk cId="900142688" sldId="2147483658"/>
          </pc:sldLayoutMkLst>
        </pc:sldLayoutChg>
        <pc:sldLayoutChg chg="del">
          <pc:chgData name="Miss S Hall" userId="b52f665b-ec4e-4b4c-991a-dfed447f5776" providerId="ADAL" clId="{8B5FE7AD-A674-4A66-AAB6-FEBAC1AF47DF}" dt="2024-09-17T13:49:07.465" v="1326" actId="47"/>
          <pc:sldLayoutMkLst>
            <pc:docMk/>
            <pc:sldMasterMk cId="77484334" sldId="2147483648"/>
            <pc:sldLayoutMk cId="3190051983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44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456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102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826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273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456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974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00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868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302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3856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83240-239F-4CF1-9084-989E141AF9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9FC3-1E37-47DB-B7FA-23CDF4BEC08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4254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83240-239F-4CF1-9084-989E141AF9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9FC3-1E37-47DB-B7FA-23CDF4BEC08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7652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83240-239F-4CF1-9084-989E141AF9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9FC3-1E37-47DB-B7FA-23CDF4BEC08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8684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83240-239F-4CF1-9084-989E141AF9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9FC3-1E37-47DB-B7FA-23CDF4BEC08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2986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83240-239F-4CF1-9084-989E141AF9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9FC3-1E37-47DB-B7FA-23CDF4BEC08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8595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83240-239F-4CF1-9084-989E141AF9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9FC3-1E37-47DB-B7FA-23CDF4BEC08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8793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83240-239F-4CF1-9084-989E141AF9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9FC3-1E37-47DB-B7FA-23CDF4BEC08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1210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83240-239F-4CF1-9084-989E141AF9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9FC3-1E37-47DB-B7FA-23CDF4BEC08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0150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83240-239F-4CF1-9084-989E141AF9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9FC3-1E37-47DB-B7FA-23CDF4BEC08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1478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83240-239F-4CF1-9084-989E141AF9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9FC3-1E37-47DB-B7FA-23CDF4BEC08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6641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83240-239F-4CF1-9084-989E141AF9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9FC3-1E37-47DB-B7FA-23CDF4BEC08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7364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8339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2415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84770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0147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7904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5898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98367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75537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4508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59715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314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7ACEAA-CEDC-4148-A14D-6FCA43E50A98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218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83240-239F-4CF1-9084-989E141AF9C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79FC3-1E37-47DB-B7FA-23CDF4BEC08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294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DB44E-B385-48F7-9D97-CE84BB36478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128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882" y="144250"/>
            <a:ext cx="11536755" cy="72896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DO IT NOW TASK: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882" y="988541"/>
            <a:ext cx="11792196" cy="5672155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>
                <a:latin typeface="Comic Sans MS" panose="030F0702030302020204" pitchFamily="66" charset="0"/>
              </a:rPr>
              <a:t>Knowledge Quiz! 8 minutes to complete. </a:t>
            </a:r>
          </a:p>
          <a:p>
            <a:pPr marL="0" indent="0">
              <a:buNone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968880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882" y="144250"/>
            <a:ext cx="11536755" cy="72896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Knowledge quiz- answers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882" y="988541"/>
            <a:ext cx="11792196" cy="5672155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742950" indent="-742950">
              <a:buAutoNum type="arabicParenR"/>
            </a:pPr>
            <a:r>
              <a:rPr lang="en-GB" sz="3600" dirty="0">
                <a:latin typeface="Comic Sans MS" panose="030F0702030302020204" pitchFamily="66" charset="0"/>
              </a:rPr>
              <a:t>Male dominated society that benefits men.</a:t>
            </a:r>
          </a:p>
          <a:p>
            <a:pPr marL="742950" indent="-742950">
              <a:buAutoNum type="arabicParenR"/>
            </a:pPr>
            <a:r>
              <a:rPr lang="en-GB" sz="3600" dirty="0">
                <a:latin typeface="Comic Sans MS" panose="030F0702030302020204" pitchFamily="66" charset="0"/>
              </a:rPr>
              <a:t>Family, workplace, politics, sport.</a:t>
            </a:r>
          </a:p>
          <a:p>
            <a:pPr marL="742950" indent="-742950">
              <a:buAutoNum type="arabicParenR"/>
            </a:pPr>
            <a:r>
              <a:rPr lang="en-GB" sz="3600" dirty="0">
                <a:latin typeface="Comic Sans MS" panose="030F0702030302020204" pitchFamily="66" charset="0"/>
              </a:rPr>
              <a:t>The Equality Act 2010.</a:t>
            </a:r>
          </a:p>
          <a:p>
            <a:pPr marL="742950" indent="-742950">
              <a:buAutoNum type="arabicParenR"/>
            </a:pPr>
            <a:r>
              <a:rPr lang="en-GB" sz="3600" dirty="0">
                <a:latin typeface="Comic Sans MS" panose="030F0702030302020204" pitchFamily="66" charset="0"/>
              </a:rPr>
              <a:t>A shared agreement of how society should work through shared values.</a:t>
            </a:r>
          </a:p>
          <a:p>
            <a:pPr marL="742950" indent="-742950">
              <a:buAutoNum type="arabicParenR"/>
            </a:pPr>
            <a:r>
              <a:rPr lang="en-GB" sz="3600" dirty="0">
                <a:latin typeface="Comic Sans MS" panose="030F0702030302020204" pitchFamily="66" charset="0"/>
              </a:rPr>
              <a:t>Police, government, schools, parents, teachers.</a:t>
            </a:r>
          </a:p>
          <a:p>
            <a:pPr marL="742950" indent="-742950">
              <a:buAutoNum type="arabicParenR"/>
            </a:pPr>
            <a:r>
              <a:rPr lang="en-GB" sz="3600" dirty="0">
                <a:latin typeface="Comic Sans MS" panose="030F0702030302020204" pitchFamily="66" charset="0"/>
              </a:rPr>
              <a:t>The socialisation you receive from your parents in the first five years of your life.</a:t>
            </a:r>
            <a:endParaRPr lang="en-GB" sz="3600" dirty="0"/>
          </a:p>
          <a:p>
            <a:pPr marL="742950" indent="-742950">
              <a:buAutoNum type="arabicParenR"/>
            </a:pPr>
            <a:endParaRPr lang="en-GB" sz="3600" dirty="0"/>
          </a:p>
          <a:p>
            <a:pPr marL="742950" indent="-742950">
              <a:buAutoNum type="arabicParenR"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362060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882" y="144250"/>
            <a:ext cx="11536755" cy="72896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Knowledge quiz- answers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882" y="988541"/>
            <a:ext cx="11792196" cy="5672155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2500" lnSpcReduction="20000"/>
          </a:bodyPr>
          <a:lstStyle/>
          <a:p>
            <a:pPr marL="742950" indent="-742950">
              <a:buAutoNum type="arabicParenR"/>
            </a:pPr>
            <a:r>
              <a:rPr lang="en-GB" sz="3600" dirty="0">
                <a:latin typeface="Comic Sans MS" panose="030F0702030302020204" pitchFamily="66" charset="0"/>
              </a:rPr>
              <a:t>Capitalism means only a small amount of people (the rich) own the big businesses and make the profit, while the rest of society (the working class) work for low wages.</a:t>
            </a:r>
          </a:p>
          <a:p>
            <a:pPr marL="742950" indent="-742950">
              <a:buAutoNum type="arabicParenR"/>
            </a:pPr>
            <a:r>
              <a:rPr lang="en-GB" sz="3600" dirty="0">
                <a:latin typeface="Comic Sans MS" panose="030F0702030302020204" pitchFamily="66" charset="0"/>
              </a:rPr>
              <a:t>Ruling class and working class.</a:t>
            </a:r>
          </a:p>
          <a:p>
            <a:pPr marL="742950" indent="-742950">
              <a:buAutoNum type="arabicParenR"/>
            </a:pPr>
            <a:r>
              <a:rPr lang="en-GB" sz="3600" dirty="0">
                <a:latin typeface="Comic Sans MS" panose="030F0702030302020204" pitchFamily="66" charset="0"/>
              </a:rPr>
              <a:t>When you are given a label of who you are by others in society, usually those in power.</a:t>
            </a:r>
          </a:p>
          <a:p>
            <a:pPr marL="742950" indent="-742950">
              <a:buAutoNum type="arabicParenR"/>
            </a:pPr>
            <a:r>
              <a:rPr lang="en-GB" sz="3600" dirty="0">
                <a:latin typeface="Comic Sans MS" panose="030F0702030302020204" pitchFamily="66" charset="0"/>
              </a:rPr>
              <a:t>When you live up to the label you have been repeatedly given and act in that specific way that matches the label.</a:t>
            </a:r>
          </a:p>
          <a:p>
            <a:pPr marL="742950" indent="-742950">
              <a:buAutoNum type="arabicParenR"/>
            </a:pPr>
            <a:r>
              <a:rPr lang="en-GB" sz="3600" dirty="0">
                <a:latin typeface="Comic Sans MS" panose="030F0702030302020204" pitchFamily="66" charset="0"/>
              </a:rPr>
              <a:t>Charles Murray</a:t>
            </a:r>
          </a:p>
          <a:p>
            <a:pPr marL="742950" indent="-742950">
              <a:buAutoNum type="arabicParenR"/>
            </a:pPr>
            <a:r>
              <a:rPr lang="en-GB" sz="3600" dirty="0">
                <a:latin typeface="Comic Sans MS" panose="030F0702030302020204" pitchFamily="66" charset="0"/>
              </a:rPr>
              <a:t>Group at the very bottom of society who do not work and live off benefits to survive.</a:t>
            </a:r>
          </a:p>
          <a:p>
            <a:pPr marL="742950" indent="-742950">
              <a:buAutoNum type="arabicParenR"/>
            </a:pPr>
            <a:endParaRPr lang="en-GB" sz="3600" dirty="0"/>
          </a:p>
          <a:p>
            <a:pPr marL="742950" indent="-742950">
              <a:buAutoNum type="arabicParenR"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789226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9142A4A-D3B2-470E-8BD5-63C4EBA24BE3}"/>
              </a:ext>
            </a:extLst>
          </p:cNvPr>
          <p:cNvSpPr txBox="1"/>
          <p:nvPr/>
        </p:nvSpPr>
        <p:spPr>
          <a:xfrm>
            <a:off x="3686081" y="324578"/>
            <a:ext cx="52387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Learning Journey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CF3D7EF-A7C9-4914-AF53-B71FACD6FED1}"/>
              </a:ext>
            </a:extLst>
          </p:cNvPr>
          <p:cNvSpPr/>
          <p:nvPr/>
        </p:nvSpPr>
        <p:spPr>
          <a:xfrm>
            <a:off x="1809750" y="1485901"/>
            <a:ext cx="2667000" cy="4188493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50408899-A53C-4F82-A27F-2D07384FD74E}"/>
              </a:ext>
            </a:extLst>
          </p:cNvPr>
          <p:cNvSpPr/>
          <p:nvPr/>
        </p:nvSpPr>
        <p:spPr>
          <a:xfrm>
            <a:off x="4686300" y="1485901"/>
            <a:ext cx="2667000" cy="4188493"/>
          </a:xfrm>
          <a:prstGeom prst="round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0B6EA817-4633-478A-B1D6-392DC3BF9685}"/>
              </a:ext>
            </a:extLst>
          </p:cNvPr>
          <p:cNvSpPr/>
          <p:nvPr/>
        </p:nvSpPr>
        <p:spPr>
          <a:xfrm>
            <a:off x="7581900" y="1485901"/>
            <a:ext cx="2667000" cy="4188493"/>
          </a:xfrm>
          <a:prstGeom prst="round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C58E1D41-48C7-435E-83ED-40E8251623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5876" y="1554346"/>
            <a:ext cx="1677722" cy="152456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739C489-B0FB-452F-8835-A15DE04EB6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5330" y="1696492"/>
            <a:ext cx="1728059" cy="148337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0DA6614-7744-449D-9D5C-47AC078028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3222" y="1696493"/>
            <a:ext cx="1872378" cy="116427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C8AFEC-8047-67B4-A411-BE5AEDDA5471}"/>
              </a:ext>
            </a:extLst>
          </p:cNvPr>
          <p:cNvSpPr txBox="1"/>
          <p:nvPr/>
        </p:nvSpPr>
        <p:spPr>
          <a:xfrm>
            <a:off x="1883412" y="3779086"/>
            <a:ext cx="2519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Introduction to New Right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FECC713-F07E-5E8A-B1B2-0D52BA3D9280}"/>
              </a:ext>
            </a:extLst>
          </p:cNvPr>
          <p:cNvSpPr txBox="1"/>
          <p:nvPr/>
        </p:nvSpPr>
        <p:spPr>
          <a:xfrm>
            <a:off x="4759962" y="3796983"/>
            <a:ext cx="25196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Knowledge quiz!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Begin Paper 1: Families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E15243-B808-DF1E-EC2D-43B14DBD05DD}"/>
              </a:ext>
            </a:extLst>
          </p:cNvPr>
          <p:cNvSpPr txBox="1"/>
          <p:nvPr/>
        </p:nvSpPr>
        <p:spPr>
          <a:xfrm>
            <a:off x="7655562" y="3981648"/>
            <a:ext cx="2519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What is family diversity?</a:t>
            </a:r>
          </a:p>
        </p:txBody>
      </p:sp>
    </p:spTree>
    <p:extLst>
      <p:ext uri="{BB962C8B-B14F-4D97-AF65-F5344CB8AC3E}">
        <p14:creationId xmlns:p14="http://schemas.microsoft.com/office/powerpoint/2010/main" val="28409074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8956" y="62479"/>
            <a:ext cx="8229600" cy="920015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GB" sz="4000" b="1" u="sng" dirty="0">
                <a:latin typeface="Comic Sans MS" panose="030F0702030302020204" pitchFamily="66" charset="0"/>
              </a:rPr>
              <a:t>Starter… What is a family?</a:t>
            </a:r>
          </a:p>
        </p:txBody>
      </p:sp>
      <p:sp>
        <p:nvSpPr>
          <p:cNvPr id="5" name="Cloud Callout 4"/>
          <p:cNvSpPr/>
          <p:nvPr/>
        </p:nvSpPr>
        <p:spPr>
          <a:xfrm>
            <a:off x="6691413" y="1205479"/>
            <a:ext cx="4896544" cy="3672408"/>
          </a:xfrm>
          <a:prstGeom prst="cloudCallout">
            <a:avLst>
              <a:gd name="adj1" fmla="val -50621"/>
              <a:gd name="adj2" fmla="val 87111"/>
            </a:avLst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89651" y="1702855"/>
            <a:ext cx="370006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prstClr val="black"/>
                </a:solidFill>
                <a:latin typeface="Comic Sans MS" panose="030F0702030302020204" pitchFamily="66" charset="0"/>
              </a:rPr>
              <a:t>On your whiteboard you have one minute to write down as many different types of families you can think of….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5B3CE6-4B94-F7DF-DD87-B933250516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501" y="1371600"/>
            <a:ext cx="4358028" cy="18496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4D4757C-5855-9D10-2792-54D5F97BC2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4395" y="2649323"/>
            <a:ext cx="3347899" cy="176034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475855-0EB3-F918-D5F8-0A21C0F149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411" y="3529497"/>
            <a:ext cx="2265475" cy="195690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0C94EEA-A693-EE82-964F-EE648287A2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6937" y="4553227"/>
            <a:ext cx="2852555" cy="196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4031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925577"/>
              </p:ext>
            </p:extLst>
          </p:nvPr>
        </p:nvGraphicFramePr>
        <p:xfrm>
          <a:off x="78882" y="943219"/>
          <a:ext cx="11808318" cy="52968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49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83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4592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Family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4592"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omic Sans MS" panose="030F0702030302020204" pitchFamily="66" charset="0"/>
                        </a:rPr>
                        <a:t>Household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4592"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omic Sans MS" panose="030F0702030302020204" pitchFamily="66" charset="0"/>
                        </a:rPr>
                        <a:t>Family Diversity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4675"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omic Sans MS" panose="030F0702030302020204" pitchFamily="66" charset="0"/>
                        </a:rPr>
                        <a:t>Nuclear Family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4592"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omic Sans MS" panose="030F0702030302020204" pitchFamily="66" charset="0"/>
                        </a:rPr>
                        <a:t>Dependent</a:t>
                      </a:r>
                      <a:r>
                        <a:rPr lang="en-GB" b="1" baseline="0" dirty="0">
                          <a:latin typeface="Comic Sans MS" panose="030F0702030302020204" pitchFamily="66" charset="0"/>
                        </a:rPr>
                        <a:t> Child</a:t>
                      </a:r>
                      <a:endParaRPr lang="en-GB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4592"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omic Sans MS" panose="030F0702030302020204" pitchFamily="66" charset="0"/>
                        </a:rPr>
                        <a:t>Breadwinner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54592"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omic Sans MS" panose="030F0702030302020204" pitchFamily="66" charset="0"/>
                        </a:rPr>
                        <a:t>Extended</a:t>
                      </a:r>
                      <a:r>
                        <a:rPr lang="en-GB" b="1" baseline="0" dirty="0">
                          <a:latin typeface="Comic Sans MS" panose="030F0702030302020204" pitchFamily="66" charset="0"/>
                        </a:rPr>
                        <a:t> Family</a:t>
                      </a:r>
                      <a:endParaRPr lang="en-GB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54592"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omic Sans MS" panose="030F0702030302020204" pitchFamily="66" charset="0"/>
                        </a:rPr>
                        <a:t>Generation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177427" y="944874"/>
            <a:ext cx="6398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group of two or more persons associated by birth, cohabitation, marriage or adoption.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88351" y="1685160"/>
            <a:ext cx="6387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All the people living together in a domestic dwelling.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35031" y="2380791"/>
            <a:ext cx="7363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 idea that there are many different types of family structure.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22579" y="2979317"/>
            <a:ext cx="8025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family consisting of the father, mother and their dependant children.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28026" y="3625596"/>
            <a:ext cx="86641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person living in the household who is under 16 years of age or aged between 16-18 but in full time education.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35031" y="4378458"/>
            <a:ext cx="69205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 person in the household who is the main income earner.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22579" y="4998128"/>
            <a:ext cx="6622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family exposed of the nuclear family and other relatives.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35031" y="5699464"/>
            <a:ext cx="67096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group of people who live during the same time period</a:t>
            </a:r>
            <a:r>
              <a:rPr lang="en-GB" dirty="0"/>
              <a:t>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4724" y="555805"/>
            <a:ext cx="2311364" cy="236656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2150DBC-DF88-4295-CDA3-90ABB7B120D3}"/>
              </a:ext>
            </a:extLst>
          </p:cNvPr>
          <p:cNvSpPr txBox="1"/>
          <p:nvPr/>
        </p:nvSpPr>
        <p:spPr>
          <a:xfrm>
            <a:off x="78882" y="-55836"/>
            <a:ext cx="66045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KEY TERMS: list the following terms in your word bank!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8DD5C0B-686D-9925-072C-3223366F3803}"/>
              </a:ext>
            </a:extLst>
          </p:cNvPr>
          <p:cNvSpPr txBox="1"/>
          <p:nvPr/>
        </p:nvSpPr>
        <p:spPr>
          <a:xfrm>
            <a:off x="6475615" y="141624"/>
            <a:ext cx="55804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prstClr val="black"/>
                </a:solidFill>
                <a:latin typeface="Comic Sans MS" panose="030F0702030302020204" pitchFamily="66" charset="0"/>
              </a:rPr>
              <a:t>Read through the definitions and match them to the correct definition. (8 minutes)</a:t>
            </a:r>
          </a:p>
        </p:txBody>
      </p:sp>
    </p:spTree>
    <p:extLst>
      <p:ext uri="{BB962C8B-B14F-4D97-AF65-F5344CB8AC3E}">
        <p14:creationId xmlns:p14="http://schemas.microsoft.com/office/powerpoint/2010/main" val="3996452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882" y="144250"/>
            <a:ext cx="11536755" cy="72896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What have we learnt..? Whiteboards!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882" y="988541"/>
            <a:ext cx="11792196" cy="5672155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is a family?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does family diversity mean?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is a breadwinner?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is a dependent child?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483185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296883" y="144250"/>
            <a:ext cx="8649410" cy="728961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Different types of family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99902" y="980303"/>
            <a:ext cx="6555125" cy="55858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Read through the different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types of families we have in society. (2 minutes)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3600" baseline="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Record into the correct box on your worksheet. (7minutes) 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960973" y="4349764"/>
            <a:ext cx="4872664" cy="2317376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Challenge: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What are the positives of having family diversity in modern society?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What might the negatives be?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Can you give an alternative to living in a family? What might other people live in? Give examples!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F57F26-D627-BBF2-E0C0-60DD1C5D536D}"/>
              </a:ext>
            </a:extLst>
          </p:cNvPr>
          <p:cNvSpPr txBox="1"/>
          <p:nvPr/>
        </p:nvSpPr>
        <p:spPr>
          <a:xfrm>
            <a:off x="1017390" y="5243367"/>
            <a:ext cx="5078610" cy="830997"/>
          </a:xfrm>
          <a:prstGeom prst="rect">
            <a:avLst/>
          </a:prstGeom>
          <a:solidFill>
            <a:srgbClr val="FF8AD8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When you finish your task: Add 5 words to your word bank!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5E473AA-6179-3ED9-883A-9202A818DE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6800" y="997835"/>
            <a:ext cx="4361010" cy="3227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497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882" y="144250"/>
            <a:ext cx="11536755" cy="72896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What have we learnt..? Whiteboards!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882" y="988541"/>
            <a:ext cx="11792196" cy="5672155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is a nuclear family?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Who favours this family?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is a same sex family?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is a lone parent family?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is an extended family?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is a reconstituted family?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is a beanpole family?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727743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882" y="144250"/>
            <a:ext cx="11536755" cy="72896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Practice exam 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882" y="988541"/>
            <a:ext cx="11792196" cy="5672155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ctr" fontAlgn="t">
              <a:spcBef>
                <a:spcPts val="0"/>
              </a:spcBef>
              <a:buNone/>
            </a:pP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Describe what sociologists mean by a nuclear family.</a:t>
            </a:r>
          </a:p>
          <a:p>
            <a:pPr marL="0" indent="0" algn="ctr" fontAlgn="t">
              <a:spcBef>
                <a:spcPts val="0"/>
              </a:spcBef>
              <a:buNone/>
            </a:pPr>
            <a:r>
              <a:rPr lang="en-GB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[3 marks]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32D78A-9EBE-77A2-FB8C-DF65E116B64D}"/>
              </a:ext>
            </a:extLst>
          </p:cNvPr>
          <p:cNvSpPr txBox="1"/>
          <p:nvPr/>
        </p:nvSpPr>
        <p:spPr>
          <a:xfrm>
            <a:off x="812229" y="3226332"/>
            <a:ext cx="5763669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How do we answer a question like this? Let’s brainstorm ideas together!</a:t>
            </a:r>
          </a:p>
        </p:txBody>
      </p:sp>
    </p:spTree>
    <p:extLst>
      <p:ext uri="{BB962C8B-B14F-4D97-AF65-F5344CB8AC3E}">
        <p14:creationId xmlns:p14="http://schemas.microsoft.com/office/powerpoint/2010/main" val="505764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882" y="144250"/>
            <a:ext cx="11536755" cy="72896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Model answer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882" y="988541"/>
            <a:ext cx="11792196" cy="5672155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ctr" fontAlgn="t">
              <a:spcBef>
                <a:spcPts val="0"/>
              </a:spcBef>
              <a:buNone/>
            </a:pP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Describe what sociologists mean by a nuclear family.</a:t>
            </a:r>
          </a:p>
          <a:p>
            <a:pPr marL="0" indent="0" algn="ctr" fontAlgn="t">
              <a:spcBef>
                <a:spcPts val="0"/>
              </a:spcBef>
              <a:buNone/>
            </a:pPr>
            <a:r>
              <a:rPr lang="en-GB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[3 marks]</a:t>
            </a:r>
          </a:p>
          <a:p>
            <a:pPr marL="0" indent="0" algn="ctr" fontAlgn="t">
              <a:spcBef>
                <a:spcPts val="0"/>
              </a:spcBef>
              <a:buNone/>
            </a:pPr>
            <a:endParaRPr lang="en-GB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 fontAlgn="t">
              <a:spcBef>
                <a:spcPts val="0"/>
              </a:spcBef>
              <a:buNone/>
            </a:pPr>
            <a:r>
              <a:rPr lang="en-GB" sz="3200" dirty="0">
                <a:latin typeface="Comic Sans MS" panose="030F0702030302020204" pitchFamily="66" charset="0"/>
              </a:rPr>
              <a:t>A nuclear family is a family that consists of two parents and their children living together as a unit. </a:t>
            </a:r>
            <a:r>
              <a:rPr lang="en-GB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[1] </a:t>
            </a:r>
            <a:r>
              <a:rPr lang="en-GB" sz="3200" dirty="0">
                <a:latin typeface="Comic Sans MS" panose="030F0702030302020204" pitchFamily="66" charset="0"/>
              </a:rPr>
              <a:t>It is the most common type of family in Britain, with over 70% of people living in this type of family. </a:t>
            </a:r>
            <a:r>
              <a:rPr lang="en-GB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[2]</a:t>
            </a:r>
            <a:r>
              <a:rPr lang="en-GB" sz="3200" dirty="0">
                <a:latin typeface="Comic Sans MS" panose="030F0702030302020204" pitchFamily="66" charset="0"/>
              </a:rPr>
              <a:t> Functionalist and New Right favour this type of family as they see it as the best fit for society to run smoothly. </a:t>
            </a:r>
            <a:r>
              <a:rPr lang="en-GB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[3]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730753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882" y="144250"/>
            <a:ext cx="11536755" cy="72896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What is a household?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882" y="988541"/>
            <a:ext cx="11792196" cy="5672155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ctr" fontAlgn="t">
              <a:spcBef>
                <a:spcPts val="0"/>
              </a:spcBef>
              <a:buNone/>
            </a:pP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‘Household’ is used to describe a group of people who live together in the same dwelling.</a:t>
            </a:r>
          </a:p>
          <a:p>
            <a:pPr marL="0" indent="0" algn="ctr" fontAlgn="t">
              <a:spcBef>
                <a:spcPts val="0"/>
              </a:spcBef>
              <a:buNone/>
            </a:pPr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0" indent="0" algn="ctr" fontAlgn="t">
              <a:spcBef>
                <a:spcPts val="0"/>
              </a:spcBef>
              <a:buNone/>
            </a:pP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Your family and household might be the same thing, but they may be different.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32D78A-9EBE-77A2-FB8C-DF65E116B64D}"/>
              </a:ext>
            </a:extLst>
          </p:cNvPr>
          <p:cNvSpPr txBox="1"/>
          <p:nvPr/>
        </p:nvSpPr>
        <p:spPr>
          <a:xfrm>
            <a:off x="2923131" y="4345012"/>
            <a:ext cx="6539698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Can</a:t>
            </a:r>
            <a:r>
              <a:rPr kumimoji="0" lang="en-GB" sz="2800" b="1" i="0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you give an example of a ‘household’ that may be different to your family?</a:t>
            </a:r>
            <a:endParaRPr kumimoji="0" lang="en-GB" sz="2800" b="1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149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882" y="144250"/>
            <a:ext cx="11536755" cy="72896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Family diversity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882" y="988541"/>
            <a:ext cx="11792196" cy="5672155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u="sng" dirty="0">
                <a:latin typeface="Comic Sans MS" panose="030F0702030302020204" pitchFamily="66" charset="0"/>
              </a:rPr>
              <a:t>Think-Pair-Share</a:t>
            </a:r>
          </a:p>
        </p:txBody>
      </p:sp>
      <p:sp>
        <p:nvSpPr>
          <p:cNvPr id="8" name="Cloud Callout 7"/>
          <p:cNvSpPr/>
          <p:nvPr/>
        </p:nvSpPr>
        <p:spPr>
          <a:xfrm>
            <a:off x="4716170" y="2761937"/>
            <a:ext cx="3475525" cy="2125362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Why do we have family diversity today?</a:t>
            </a:r>
          </a:p>
        </p:txBody>
      </p:sp>
    </p:spTree>
    <p:extLst>
      <p:ext uri="{BB962C8B-B14F-4D97-AF65-F5344CB8AC3E}">
        <p14:creationId xmlns:p14="http://schemas.microsoft.com/office/powerpoint/2010/main" val="1165024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RVPSRJS5WCQE-1801518596-45547</_dlc_DocId>
    <_dlc_DocIdUrl xmlns="17a39593-945a-4813-81bf-1728cf9e5038">
      <Url>https://stpeterscatholicschool.sharepoint.com/sites/StaffShared/_layouts/15/DocIdRedir.aspx?ID=RVPSRJS5WCQE-1801518596-45547</Url>
      <Description>RVPSRJS5WCQE-1801518596-45547</Description>
    </_dlc_DocIdUrl>
    <lcf76f155ced4ddcb4097134ff3c332f xmlns="a8d2b040-4d60-4b73-8960-49102152ab97">
      <Terms xmlns="http://schemas.microsoft.com/office/infopath/2007/PartnerControls"/>
    </lcf76f155ced4ddcb4097134ff3c332f>
    <TaxCatchAll xmlns="17a39593-945a-4813-81bf-1728cf9e5038" xsi:nil="true"/>
  </documentManagement>
</p:properties>
</file>

<file path=customXml/itemProps1.xml><?xml version="1.0" encoding="utf-8"?>
<ds:datastoreItem xmlns:ds="http://schemas.openxmlformats.org/officeDocument/2006/customXml" ds:itemID="{3D8E7129-60B2-4B3F-83EC-29765411F20E}"/>
</file>

<file path=customXml/itemProps2.xml><?xml version="1.0" encoding="utf-8"?>
<ds:datastoreItem xmlns:ds="http://schemas.openxmlformats.org/officeDocument/2006/customXml" ds:itemID="{8B0F8410-7206-4B35-AC49-3CAFB9BB0AC9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FC8F6EBE-D939-4146-BB8E-9D4025CED51D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6120604A-E6BB-4415-A897-242E114D6A7D}">
  <ds:schemaRefs>
    <ds:schemaRef ds:uri="http://schemas.microsoft.com/office/2006/documentManagement/types"/>
    <ds:schemaRef ds:uri="http://purl.org/dc/elements/1.1/"/>
    <ds:schemaRef ds:uri="9e683f99-5220-42b6-ba8a-178dcd410c3b"/>
    <ds:schemaRef ds:uri="http://purl.org/dc/dcmitype/"/>
    <ds:schemaRef ds:uri="http://www.w3.org/XML/1998/namespace"/>
    <ds:schemaRef ds:uri="http://schemas.openxmlformats.org/package/2006/metadata/core-properties"/>
    <ds:schemaRef ds:uri="b718aa60-7cf0-45e3-8d89-7c676556ebc7"/>
    <ds:schemaRef ds:uri="http://schemas.microsoft.com/office/2006/metadata/properties"/>
    <ds:schemaRef ds:uri="http://schemas.microsoft.com/office/infopath/2007/PartnerControl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735</Words>
  <Application>Microsoft Office PowerPoint</Application>
  <PresentationFormat>Widescreen</PresentationFormat>
  <Paragraphs>95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1_Office Theme</vt:lpstr>
      <vt:lpstr>2_Office Theme</vt:lpstr>
      <vt:lpstr>3_Office Theme</vt:lpstr>
      <vt:lpstr>DO IT NOW TASK:</vt:lpstr>
      <vt:lpstr>Knowledge quiz- answers</vt:lpstr>
      <vt:lpstr>Knowledge quiz- answers</vt:lpstr>
      <vt:lpstr>PowerPoint Presentation</vt:lpstr>
      <vt:lpstr>Starter… What is a family?</vt:lpstr>
      <vt:lpstr>PowerPoint Presentation</vt:lpstr>
      <vt:lpstr>What have we learnt..? Whiteboards!</vt:lpstr>
      <vt:lpstr>PowerPoint Presentation</vt:lpstr>
      <vt:lpstr>What have we learnt..? Whiteboards!</vt:lpstr>
      <vt:lpstr>Practice exam question</vt:lpstr>
      <vt:lpstr>Model answer</vt:lpstr>
      <vt:lpstr>What is a household?</vt:lpstr>
      <vt:lpstr>Family diversity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 IT NOW TASK:</dc:title>
  <dc:creator>Miss S Hall</dc:creator>
  <cp:lastModifiedBy>Mrs A Hussain</cp:lastModifiedBy>
  <cp:revision>1</cp:revision>
  <dcterms:created xsi:type="dcterms:W3CDTF">2024-09-17T10:48:31Z</dcterms:created>
  <dcterms:modified xsi:type="dcterms:W3CDTF">2025-09-19T08:49:26Z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4b9e712c-d481-408d-bbf9-1a0d9d09414a</vt:lpwstr>
  </property>
  <property fmtid="{D5CDD505-2E9C-101B-9397-08002B2CF9AE}" pid="4" name="MediaServiceImageTags">
    <vt:lpwstr/>
  </property>
</Properties>
</file>