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4" r:id="rId4"/>
    <p:sldId id="265" r:id="rId5"/>
    <p:sldId id="266" r:id="rId6"/>
    <p:sldId id="270" r:id="rId7"/>
    <p:sldId id="271" r:id="rId8"/>
    <p:sldId id="273" r:id="rId9"/>
    <p:sldId id="276" r:id="rId10"/>
    <p:sldId id="277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669C"/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Converting data into binary to be processed by a computer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Converting data into binary to be processed by a computer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58655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Living in an analogue world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CC81292-28AF-46B5-8C06-BABFE22C0706}"/>
              </a:ext>
            </a:extLst>
          </p:cNvPr>
          <p:cNvGrpSpPr/>
          <p:nvPr/>
        </p:nvGrpSpPr>
        <p:grpSpPr>
          <a:xfrm>
            <a:off x="0" y="3993502"/>
            <a:ext cx="12198220" cy="2700322"/>
            <a:chOff x="0" y="3993502"/>
            <a:chExt cx="12198220" cy="2700322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D7676C3-0D5A-4F1B-99FD-2D7F176D1132}"/>
                </a:ext>
              </a:extLst>
            </p:cNvPr>
            <p:cNvSpPr/>
            <p:nvPr/>
          </p:nvSpPr>
          <p:spPr>
            <a:xfrm>
              <a:off x="0" y="3993502"/>
              <a:ext cx="12192000" cy="27003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BBCCE625-4E24-41AE-B0D9-AD6CABC78AFB}"/>
                </a:ext>
              </a:extLst>
            </p:cNvPr>
            <p:cNvGrpSpPr/>
            <p:nvPr/>
          </p:nvGrpSpPr>
          <p:grpSpPr>
            <a:xfrm>
              <a:off x="0" y="5135686"/>
              <a:ext cx="12198220" cy="1313764"/>
              <a:chOff x="0" y="5135686"/>
              <a:chExt cx="12198220" cy="1313764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B68FF607-7036-44A0-9D44-D129F0A02A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110344" y="5135686"/>
                <a:ext cx="9965094" cy="1313764"/>
              </a:xfrm>
              <a:prstGeom prst="rect">
                <a:avLst/>
              </a:prstGeom>
            </p:spPr>
          </p:pic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18299971-BD4E-4586-BC5D-DAF4748B32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6282613"/>
                <a:ext cx="2780522" cy="0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337D0040-757B-4234-8BA6-1E4C9142A4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17698" y="6291944"/>
                <a:ext cx="2780522" cy="0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0" name="Picture 69" descr="A close up of a device&#10;&#10;Description automatically generated">
            <a:extLst>
              <a:ext uri="{FF2B5EF4-FFF2-40B4-BE49-F238E27FC236}">
                <a16:creationId xmlns:a16="http://schemas.microsoft.com/office/drawing/2014/main" id="{66978F88-DF34-49D6-8501-B5E794089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190" y="4079893"/>
            <a:ext cx="969402" cy="969402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grpSp>
        <p:nvGrpSpPr>
          <p:cNvPr id="74" name="Group 73">
            <a:extLst>
              <a:ext uri="{FF2B5EF4-FFF2-40B4-BE49-F238E27FC236}">
                <a16:creationId xmlns:a16="http://schemas.microsoft.com/office/drawing/2014/main" id="{E693F1AB-8423-4D0E-882D-C7C7B1777608}"/>
              </a:ext>
            </a:extLst>
          </p:cNvPr>
          <p:cNvGrpSpPr/>
          <p:nvPr/>
        </p:nvGrpSpPr>
        <p:grpSpPr>
          <a:xfrm>
            <a:off x="7020222" y="4374261"/>
            <a:ext cx="3758110" cy="1824031"/>
            <a:chOff x="7020222" y="4374261"/>
            <a:chExt cx="3758110" cy="1824031"/>
          </a:xfrm>
        </p:grpSpPr>
        <p:pic>
          <p:nvPicPr>
            <p:cNvPr id="71" name="Picture 70" descr="A close up of a device&#10;&#10;Description automatically generated">
              <a:extLst>
                <a:ext uri="{FF2B5EF4-FFF2-40B4-BE49-F238E27FC236}">
                  <a16:creationId xmlns:a16="http://schemas.microsoft.com/office/drawing/2014/main" id="{EDA5AED3-B3CA-434D-9A94-90D41F21D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0222" y="4374261"/>
              <a:ext cx="969402" cy="969402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72" name="Picture 71" descr="A close up of a device&#10;&#10;Description automatically generated">
              <a:extLst>
                <a:ext uri="{FF2B5EF4-FFF2-40B4-BE49-F238E27FC236}">
                  <a16:creationId xmlns:a16="http://schemas.microsoft.com/office/drawing/2014/main" id="{999354C4-C103-46B7-8F75-ACC5128DA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5394" y="4989432"/>
              <a:ext cx="969402" cy="969402"/>
            </a:xfrm>
            <a:prstGeom prst="rect">
              <a:avLst/>
            </a:prstGeom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73" name="Picture 72" descr="A close up of a device&#10;&#10;Description automatically generated">
              <a:extLst>
                <a:ext uri="{FF2B5EF4-FFF2-40B4-BE49-F238E27FC236}">
                  <a16:creationId xmlns:a16="http://schemas.microsoft.com/office/drawing/2014/main" id="{2FCD2784-9E31-4305-940D-D66CC0171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8930" y="5228890"/>
              <a:ext cx="969402" cy="969402"/>
            </a:xfrm>
            <a:prstGeom prst="rect">
              <a:avLst/>
            </a:prstGeom>
            <a:effectLst/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D9868B8-08A7-4C90-94E1-E916EFABE762}"/>
              </a:ext>
            </a:extLst>
          </p:cNvPr>
          <p:cNvGrpSpPr/>
          <p:nvPr/>
        </p:nvGrpSpPr>
        <p:grpSpPr>
          <a:xfrm flipH="1">
            <a:off x="1294908" y="4365610"/>
            <a:ext cx="3758110" cy="1824031"/>
            <a:chOff x="7020222" y="4374261"/>
            <a:chExt cx="3758110" cy="1824031"/>
          </a:xfrm>
        </p:grpSpPr>
        <p:pic>
          <p:nvPicPr>
            <p:cNvPr id="76" name="Picture 75" descr="A close up of a device&#10;&#10;Description automatically generated">
              <a:extLst>
                <a:ext uri="{FF2B5EF4-FFF2-40B4-BE49-F238E27FC236}">
                  <a16:creationId xmlns:a16="http://schemas.microsoft.com/office/drawing/2014/main" id="{456C4EC0-B830-4B83-8D78-59509E499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0222" y="4374261"/>
              <a:ext cx="969402" cy="969402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77" name="Picture 76" descr="A close up of a device&#10;&#10;Description automatically generated">
              <a:extLst>
                <a:ext uri="{FF2B5EF4-FFF2-40B4-BE49-F238E27FC236}">
                  <a16:creationId xmlns:a16="http://schemas.microsoft.com/office/drawing/2014/main" id="{2477649D-4F0E-4ED3-81EC-0992AC44C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5394" y="4989432"/>
              <a:ext cx="969402" cy="969402"/>
            </a:xfrm>
            <a:prstGeom prst="rect">
              <a:avLst/>
            </a:prstGeom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78" name="Picture 77" descr="A close up of a device&#10;&#10;Description automatically generated">
              <a:extLst>
                <a:ext uri="{FF2B5EF4-FFF2-40B4-BE49-F238E27FC236}">
                  <a16:creationId xmlns:a16="http://schemas.microsoft.com/office/drawing/2014/main" id="{5D7C5C0D-1695-4DF4-BD6A-47AA114D8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8930" y="5228890"/>
              <a:ext cx="969402" cy="969402"/>
            </a:xfrm>
            <a:prstGeom prst="rect">
              <a:avLst/>
            </a:prstGeom>
            <a:effectLst/>
          </p:spPr>
        </p:pic>
      </p:grpSp>
      <p:sp>
        <p:nvSpPr>
          <p:cNvPr id="83" name="Rectangle 82">
            <a:extLst>
              <a:ext uri="{FF2B5EF4-FFF2-40B4-BE49-F238E27FC236}">
                <a16:creationId xmlns:a16="http://schemas.microsoft.com/office/drawing/2014/main" id="{D9B7936C-C39A-4186-A0E4-D06FB0722D3B}"/>
              </a:ext>
            </a:extLst>
          </p:cNvPr>
          <p:cNvSpPr/>
          <p:nvPr/>
        </p:nvSpPr>
        <p:spPr>
          <a:xfrm>
            <a:off x="10300996" y="3996836"/>
            <a:ext cx="1884786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Analogue</a:t>
            </a:r>
            <a:r>
              <a:rPr lang="en-GB" sz="2000" b="1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signal</a:t>
            </a:r>
          </a:p>
        </p:txBody>
      </p:sp>
    </p:spTree>
    <p:extLst>
      <p:ext uri="{BB962C8B-B14F-4D97-AF65-F5344CB8AC3E}">
        <p14:creationId xmlns:p14="http://schemas.microsoft.com/office/powerpoint/2010/main" val="3942845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58655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Living in an analogue world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BF0AFE94-2BAE-4D1E-B76C-61E35C1C49F0}"/>
              </a:ext>
            </a:extLst>
          </p:cNvPr>
          <p:cNvGrpSpPr/>
          <p:nvPr/>
        </p:nvGrpSpPr>
        <p:grpSpPr>
          <a:xfrm>
            <a:off x="0" y="1048806"/>
            <a:ext cx="12192000" cy="2700322"/>
            <a:chOff x="0" y="1048806"/>
            <a:chExt cx="12192000" cy="2700322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77478DAE-36C1-4D69-BBC5-624A4B21CCD0}"/>
                </a:ext>
              </a:extLst>
            </p:cNvPr>
            <p:cNvSpPr/>
            <p:nvPr/>
          </p:nvSpPr>
          <p:spPr>
            <a:xfrm>
              <a:off x="0" y="1048806"/>
              <a:ext cx="12192000" cy="27003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64450DC1-03CB-44DC-96FF-C386202FE26A}"/>
                </a:ext>
              </a:extLst>
            </p:cNvPr>
            <p:cNvGrpSpPr/>
            <p:nvPr/>
          </p:nvGrpSpPr>
          <p:grpSpPr>
            <a:xfrm>
              <a:off x="0" y="2289110"/>
              <a:ext cx="12192000" cy="1041919"/>
              <a:chOff x="0" y="2289110"/>
              <a:chExt cx="12192000" cy="1041919"/>
            </a:xfrm>
          </p:grpSpPr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13B0768E-57E4-4FA8-80CE-D49A0D5E45F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780522" y="2289110"/>
                <a:ext cx="0" cy="1041919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8BC40D67-617C-4D12-8FD5-3950A8A1E88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9408367" y="2289110"/>
                <a:ext cx="0" cy="1041919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6A609BE4-97BB-4EAF-8C74-3E79290C71B0}"/>
                  </a:ext>
                </a:extLst>
              </p:cNvPr>
              <p:cNvCxnSpPr/>
              <p:nvPr/>
            </p:nvCxnSpPr>
            <p:spPr>
              <a:xfrm>
                <a:off x="0" y="3331029"/>
                <a:ext cx="2780522" cy="0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78276073-C162-491A-B0D3-EAF3563E0347}"/>
                  </a:ext>
                </a:extLst>
              </p:cNvPr>
              <p:cNvCxnSpPr/>
              <p:nvPr/>
            </p:nvCxnSpPr>
            <p:spPr>
              <a:xfrm>
                <a:off x="9411478" y="3331029"/>
                <a:ext cx="2780522" cy="0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706B8686-ADEE-472C-9362-88A242D24C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80522" y="2289110"/>
                <a:ext cx="6627845" cy="0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CC81292-28AF-46B5-8C06-BABFE22C0706}"/>
              </a:ext>
            </a:extLst>
          </p:cNvPr>
          <p:cNvGrpSpPr/>
          <p:nvPr/>
        </p:nvGrpSpPr>
        <p:grpSpPr>
          <a:xfrm>
            <a:off x="0" y="3993502"/>
            <a:ext cx="12198220" cy="2700322"/>
            <a:chOff x="0" y="3993502"/>
            <a:chExt cx="12198220" cy="2700322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D7676C3-0D5A-4F1B-99FD-2D7F176D1132}"/>
                </a:ext>
              </a:extLst>
            </p:cNvPr>
            <p:cNvSpPr/>
            <p:nvPr/>
          </p:nvSpPr>
          <p:spPr>
            <a:xfrm>
              <a:off x="0" y="3993502"/>
              <a:ext cx="12192000" cy="27003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BBCCE625-4E24-41AE-B0D9-AD6CABC78AFB}"/>
                </a:ext>
              </a:extLst>
            </p:cNvPr>
            <p:cNvGrpSpPr/>
            <p:nvPr/>
          </p:nvGrpSpPr>
          <p:grpSpPr>
            <a:xfrm>
              <a:off x="0" y="5135686"/>
              <a:ext cx="12198220" cy="1313764"/>
              <a:chOff x="0" y="5135686"/>
              <a:chExt cx="12198220" cy="1313764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B68FF607-7036-44A0-9D44-D129F0A02A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110344" y="5135686"/>
                <a:ext cx="9965094" cy="1313764"/>
              </a:xfrm>
              <a:prstGeom prst="rect">
                <a:avLst/>
              </a:prstGeom>
            </p:spPr>
          </p:pic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18299971-BD4E-4586-BC5D-DAF4748B32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6282613"/>
                <a:ext cx="2780522" cy="0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337D0040-757B-4234-8BA6-1E4C9142A4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17698" y="6291944"/>
                <a:ext cx="2780522" cy="0"/>
              </a:xfrm>
              <a:prstGeom prst="line">
                <a:avLst/>
              </a:prstGeom>
              <a:ln w="19050">
                <a:solidFill>
                  <a:srgbClr val="47669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0" name="Picture 69" descr="A close up of a device&#10;&#10;Description automatically generated">
            <a:extLst>
              <a:ext uri="{FF2B5EF4-FFF2-40B4-BE49-F238E27FC236}">
                <a16:creationId xmlns:a16="http://schemas.microsoft.com/office/drawing/2014/main" id="{66978F88-DF34-49D6-8501-B5E794089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190" y="4079893"/>
            <a:ext cx="969402" cy="969402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grpSp>
        <p:nvGrpSpPr>
          <p:cNvPr id="74" name="Group 73">
            <a:extLst>
              <a:ext uri="{FF2B5EF4-FFF2-40B4-BE49-F238E27FC236}">
                <a16:creationId xmlns:a16="http://schemas.microsoft.com/office/drawing/2014/main" id="{E693F1AB-8423-4D0E-882D-C7C7B1777608}"/>
              </a:ext>
            </a:extLst>
          </p:cNvPr>
          <p:cNvGrpSpPr/>
          <p:nvPr/>
        </p:nvGrpSpPr>
        <p:grpSpPr>
          <a:xfrm>
            <a:off x="7020222" y="4374261"/>
            <a:ext cx="3758110" cy="1824031"/>
            <a:chOff x="7020222" y="4374261"/>
            <a:chExt cx="3758110" cy="1824031"/>
          </a:xfrm>
        </p:grpSpPr>
        <p:pic>
          <p:nvPicPr>
            <p:cNvPr id="71" name="Picture 70" descr="A close up of a device&#10;&#10;Description automatically generated">
              <a:extLst>
                <a:ext uri="{FF2B5EF4-FFF2-40B4-BE49-F238E27FC236}">
                  <a16:creationId xmlns:a16="http://schemas.microsoft.com/office/drawing/2014/main" id="{EDA5AED3-B3CA-434D-9A94-90D41F21D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0222" y="4374261"/>
              <a:ext cx="969402" cy="969402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72" name="Picture 71" descr="A close up of a device&#10;&#10;Description automatically generated">
              <a:extLst>
                <a:ext uri="{FF2B5EF4-FFF2-40B4-BE49-F238E27FC236}">
                  <a16:creationId xmlns:a16="http://schemas.microsoft.com/office/drawing/2014/main" id="{999354C4-C103-46B7-8F75-ACC5128DA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5394" y="4989432"/>
              <a:ext cx="969402" cy="969402"/>
            </a:xfrm>
            <a:prstGeom prst="rect">
              <a:avLst/>
            </a:prstGeom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73" name="Picture 72" descr="A close up of a device&#10;&#10;Description automatically generated">
              <a:extLst>
                <a:ext uri="{FF2B5EF4-FFF2-40B4-BE49-F238E27FC236}">
                  <a16:creationId xmlns:a16="http://schemas.microsoft.com/office/drawing/2014/main" id="{2FCD2784-9E31-4305-940D-D66CC0171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8930" y="5228890"/>
              <a:ext cx="969402" cy="969402"/>
            </a:xfrm>
            <a:prstGeom prst="rect">
              <a:avLst/>
            </a:prstGeom>
            <a:effectLst/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D9868B8-08A7-4C90-94E1-E916EFABE762}"/>
              </a:ext>
            </a:extLst>
          </p:cNvPr>
          <p:cNvGrpSpPr/>
          <p:nvPr/>
        </p:nvGrpSpPr>
        <p:grpSpPr>
          <a:xfrm flipH="1">
            <a:off x="1294908" y="4365610"/>
            <a:ext cx="3758110" cy="1824031"/>
            <a:chOff x="7020222" y="4374261"/>
            <a:chExt cx="3758110" cy="1824031"/>
          </a:xfrm>
        </p:grpSpPr>
        <p:pic>
          <p:nvPicPr>
            <p:cNvPr id="76" name="Picture 75" descr="A close up of a device&#10;&#10;Description automatically generated">
              <a:extLst>
                <a:ext uri="{FF2B5EF4-FFF2-40B4-BE49-F238E27FC236}">
                  <a16:creationId xmlns:a16="http://schemas.microsoft.com/office/drawing/2014/main" id="{456C4EC0-B830-4B83-8D78-59509E499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0222" y="4374261"/>
              <a:ext cx="969402" cy="969402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77" name="Picture 76" descr="A close up of a device&#10;&#10;Description automatically generated">
              <a:extLst>
                <a:ext uri="{FF2B5EF4-FFF2-40B4-BE49-F238E27FC236}">
                  <a16:creationId xmlns:a16="http://schemas.microsoft.com/office/drawing/2014/main" id="{2477649D-4F0E-4ED3-81EC-0992AC44C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5394" y="4989432"/>
              <a:ext cx="969402" cy="969402"/>
            </a:xfrm>
            <a:prstGeom prst="rect">
              <a:avLst/>
            </a:prstGeom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78" name="Picture 77" descr="A close up of a device&#10;&#10;Description automatically generated">
              <a:extLst>
                <a:ext uri="{FF2B5EF4-FFF2-40B4-BE49-F238E27FC236}">
                  <a16:creationId xmlns:a16="http://schemas.microsoft.com/office/drawing/2014/main" id="{5D7C5C0D-1695-4DF4-BD6A-47AA114D8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8930" y="5228890"/>
              <a:ext cx="969402" cy="969402"/>
            </a:xfrm>
            <a:prstGeom prst="rect">
              <a:avLst/>
            </a:prstGeom>
            <a:effectLst/>
          </p:spPr>
        </p:pic>
      </p:grpSp>
      <p:pic>
        <p:nvPicPr>
          <p:cNvPr id="79" name="Picture 78" descr="A close up of a device&#10;&#10;Description automatically generated">
            <a:extLst>
              <a:ext uri="{FF2B5EF4-FFF2-40B4-BE49-F238E27FC236}">
                <a16:creationId xmlns:a16="http://schemas.microsoft.com/office/drawing/2014/main" id="{4CEB3751-58C6-46F3-A69C-8A401613D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190" y="1197521"/>
            <a:ext cx="969402" cy="969402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0" name="Picture 79" descr="A close up of a device&#10;&#10;Description automatically generated">
            <a:extLst>
              <a:ext uri="{FF2B5EF4-FFF2-40B4-BE49-F238E27FC236}">
                <a16:creationId xmlns:a16="http://schemas.microsoft.com/office/drawing/2014/main" id="{00FEA088-C60C-4123-A0E7-E89CCC0F1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207" y="2238696"/>
            <a:ext cx="969402" cy="969402"/>
          </a:xfrm>
          <a:prstGeom prst="rect">
            <a:avLst/>
          </a:prstGeom>
          <a:effectLst/>
        </p:spPr>
      </p:pic>
      <p:pic>
        <p:nvPicPr>
          <p:cNvPr id="81" name="Picture 80" descr="A close up of a device&#10;&#10;Description automatically generated">
            <a:extLst>
              <a:ext uri="{FF2B5EF4-FFF2-40B4-BE49-F238E27FC236}">
                <a16:creationId xmlns:a16="http://schemas.microsoft.com/office/drawing/2014/main" id="{EE026985-7AE6-402B-AE15-2DC5B4F5B9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12391" y="2238696"/>
            <a:ext cx="969402" cy="969402"/>
          </a:xfrm>
          <a:prstGeom prst="rect">
            <a:avLst/>
          </a:prstGeom>
          <a:effectLst/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A59FBE18-DA82-4312-A1A2-B9F2706255B9}"/>
              </a:ext>
            </a:extLst>
          </p:cNvPr>
          <p:cNvSpPr/>
          <p:nvPr/>
        </p:nvSpPr>
        <p:spPr>
          <a:xfrm>
            <a:off x="10683383" y="1057052"/>
            <a:ext cx="1539909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</a:t>
            </a:r>
            <a:r>
              <a:rPr lang="en-GB" sz="2000" b="1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signal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D9B7936C-C39A-4186-A0E4-D06FB0722D3B}"/>
              </a:ext>
            </a:extLst>
          </p:cNvPr>
          <p:cNvSpPr/>
          <p:nvPr/>
        </p:nvSpPr>
        <p:spPr>
          <a:xfrm>
            <a:off x="10331918" y="3996836"/>
            <a:ext cx="1866217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Analogue</a:t>
            </a:r>
            <a:r>
              <a:rPr lang="en-GB" sz="2000" b="1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signal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2E9E860-605A-4F5C-9782-318877620744}"/>
              </a:ext>
            </a:extLst>
          </p:cNvPr>
          <p:cNvSpPr/>
          <p:nvPr/>
        </p:nvSpPr>
        <p:spPr>
          <a:xfrm>
            <a:off x="1055583" y="3341129"/>
            <a:ext cx="650698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0A786BF9-8532-4E49-8C00-5BED889437A0}"/>
              </a:ext>
            </a:extLst>
          </p:cNvPr>
          <p:cNvSpPr/>
          <p:nvPr/>
        </p:nvSpPr>
        <p:spPr>
          <a:xfrm>
            <a:off x="10683383" y="3324581"/>
            <a:ext cx="650698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6549C07B-6208-4B96-A170-6A86AB8FCA50}"/>
              </a:ext>
            </a:extLst>
          </p:cNvPr>
          <p:cNvSpPr/>
          <p:nvPr/>
        </p:nvSpPr>
        <p:spPr>
          <a:xfrm>
            <a:off x="5829908" y="2289110"/>
            <a:ext cx="585046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</a:p>
        </p:txBody>
      </p:sp>
    </p:spTree>
    <p:extLst>
      <p:ext uri="{BB962C8B-B14F-4D97-AF65-F5344CB8AC3E}">
        <p14:creationId xmlns:p14="http://schemas.microsoft.com/office/powerpoint/2010/main" val="3477495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198663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binary?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F1D6916-3B49-426E-81A3-8347876E64D5}"/>
              </a:ext>
            </a:extLst>
          </p:cNvPr>
          <p:cNvGrpSpPr/>
          <p:nvPr/>
        </p:nvGrpSpPr>
        <p:grpSpPr>
          <a:xfrm>
            <a:off x="4077969" y="849747"/>
            <a:ext cx="3341097" cy="5581176"/>
            <a:chOff x="2883651" y="915061"/>
            <a:chExt cx="3341097" cy="558117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6D24937-7381-4BD4-A0AB-D02D284AB3C5}"/>
                </a:ext>
              </a:extLst>
            </p:cNvPr>
            <p:cNvGrpSpPr/>
            <p:nvPr/>
          </p:nvGrpSpPr>
          <p:grpSpPr>
            <a:xfrm>
              <a:off x="2883651" y="915061"/>
              <a:ext cx="1679018" cy="2649309"/>
              <a:chOff x="10412391" y="2238696"/>
              <a:chExt cx="969402" cy="1529611"/>
            </a:xfrm>
          </p:grpSpPr>
          <p:pic>
            <p:nvPicPr>
              <p:cNvPr id="81" name="Picture 80" descr="A close up of a device&#10;&#10;Description automatically generated">
                <a:extLst>
                  <a:ext uri="{FF2B5EF4-FFF2-40B4-BE49-F238E27FC236}">
                    <a16:creationId xmlns:a16="http://schemas.microsoft.com/office/drawing/2014/main" id="{EE026985-7AE6-402B-AE15-2DC5B4F5B9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10412391" y="2238696"/>
                <a:ext cx="969402" cy="969402"/>
              </a:xfrm>
              <a:prstGeom prst="rect">
                <a:avLst/>
              </a:prstGeom>
              <a:effectLst/>
            </p:spPr>
          </p:pic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0A786BF9-8532-4E49-8C00-5BED889437A0}"/>
                  </a:ext>
                </a:extLst>
              </p:cNvPr>
              <p:cNvSpPr/>
              <p:nvPr/>
            </p:nvSpPr>
            <p:spPr>
              <a:xfrm>
                <a:off x="10611492" y="3315250"/>
                <a:ext cx="650698" cy="4530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4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Off</a:t>
                </a:r>
              </a:p>
            </p:txBody>
          </p:sp>
        </p:grp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AF431743-1EA9-45F8-A7D7-E7DD64BF872B}"/>
                </a:ext>
              </a:extLst>
            </p:cNvPr>
            <p:cNvGrpSpPr/>
            <p:nvPr/>
          </p:nvGrpSpPr>
          <p:grpSpPr>
            <a:xfrm>
              <a:off x="2883651" y="3820887"/>
              <a:ext cx="1679018" cy="2675350"/>
              <a:chOff x="5608190" y="1197521"/>
              <a:chExt cx="969402" cy="1544647"/>
            </a:xfrm>
          </p:grpSpPr>
          <p:pic>
            <p:nvPicPr>
              <p:cNvPr id="79" name="Picture 78" descr="A close up of a device&#10;&#10;Description automatically generated">
                <a:extLst>
                  <a:ext uri="{FF2B5EF4-FFF2-40B4-BE49-F238E27FC236}">
                    <a16:creationId xmlns:a16="http://schemas.microsoft.com/office/drawing/2014/main" id="{4CEB3751-58C6-46F3-A69C-8A401613D3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08190" y="1197521"/>
                <a:ext cx="969402" cy="969402"/>
              </a:xfrm>
              <a:prstGeom prst="rect">
                <a:avLst/>
              </a:prstGeom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p:spPr>
          </p:pic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6549C07B-6208-4B96-A170-6A86AB8FCA50}"/>
                  </a:ext>
                </a:extLst>
              </p:cNvPr>
              <p:cNvSpPr/>
              <p:nvPr/>
            </p:nvSpPr>
            <p:spPr>
              <a:xfrm>
                <a:off x="5829908" y="2289110"/>
                <a:ext cx="585046" cy="4530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4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</a:t>
                </a:r>
              </a:p>
            </p:txBody>
          </p:sp>
        </p:grp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EB5CDEA0-F742-4232-9628-F54F7F11DC5C}"/>
                </a:ext>
              </a:extLst>
            </p:cNvPr>
            <p:cNvSpPr/>
            <p:nvPr/>
          </p:nvSpPr>
          <p:spPr>
            <a:xfrm>
              <a:off x="5097730" y="1306235"/>
              <a:ext cx="1127018" cy="1036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= 0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8174962-794E-4C35-9904-76C62AD781F2}"/>
                </a:ext>
              </a:extLst>
            </p:cNvPr>
            <p:cNvSpPr/>
            <p:nvPr/>
          </p:nvSpPr>
          <p:spPr>
            <a:xfrm>
              <a:off x="4968982" y="4285810"/>
              <a:ext cx="1127018" cy="1036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= 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9793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408624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Random-access memory (RAM)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circuit board&#10;&#10;Description automatically generated">
            <a:extLst>
              <a:ext uri="{FF2B5EF4-FFF2-40B4-BE49-F238E27FC236}">
                <a16:creationId xmlns:a16="http://schemas.microsoft.com/office/drawing/2014/main" id="{711FEDC6-DA13-4354-9B23-01FED71DE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86" y="2045398"/>
            <a:ext cx="4890614" cy="2972477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0CDB0045-85A3-4062-9175-95E81C90F9F3}"/>
              </a:ext>
            </a:extLst>
          </p:cNvPr>
          <p:cNvGrpSpPr/>
          <p:nvPr/>
        </p:nvGrpSpPr>
        <p:grpSpPr>
          <a:xfrm>
            <a:off x="7413130" y="1872561"/>
            <a:ext cx="3009163" cy="2913124"/>
            <a:chOff x="1191447" y="3463402"/>
            <a:chExt cx="895350" cy="866775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0B5259CE-16E5-48F3-A04B-7F31A32A9C73}"/>
                </a:ext>
              </a:extLst>
            </p:cNvPr>
            <p:cNvGrpSpPr>
              <a:grpSpLocks/>
            </p:cNvGrpSpPr>
            <p:nvPr/>
          </p:nvGrpSpPr>
          <p:grpSpPr bwMode="auto">
            <a:xfrm rot="20882287">
              <a:off x="1191447" y="3463402"/>
              <a:ext cx="404813" cy="695325"/>
              <a:chOff x="103639310" y="105747215"/>
              <a:chExt cx="404037" cy="694660"/>
            </a:xfrm>
          </p:grpSpPr>
          <p:sp>
            <p:nvSpPr>
              <p:cNvPr id="21" name="AutoShape 3">
                <a:extLst>
                  <a:ext uri="{FF2B5EF4-FFF2-40B4-BE49-F238E27FC236}">
                    <a16:creationId xmlns:a16="http://schemas.microsoft.com/office/drawing/2014/main" id="{16D6E82E-14C6-4A4C-8C9C-2E93D299DC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639310" y="105747215"/>
                <a:ext cx="404037" cy="531627"/>
              </a:xfrm>
              <a:prstGeom prst="flowChartMagneticDisk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  <p:cxnSp>
            <p:nvCxnSpPr>
              <p:cNvPr id="22" name="AutoShape 4">
                <a:extLst>
                  <a:ext uri="{FF2B5EF4-FFF2-40B4-BE49-F238E27FC236}">
                    <a16:creationId xmlns:a16="http://schemas.microsoft.com/office/drawing/2014/main" id="{83C35F10-64E4-4FD8-B9D5-54CF34C85844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3746300" y="106279950"/>
                <a:ext cx="0" cy="161925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3" name="AutoShape 5">
                <a:extLst>
                  <a:ext uri="{FF2B5EF4-FFF2-40B4-BE49-F238E27FC236}">
                    <a16:creationId xmlns:a16="http://schemas.microsoft.com/office/drawing/2014/main" id="{EB6CEABC-F94D-473E-9D56-C5B958B9170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3936800" y="10627995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5465D3F-D20D-4409-A552-FF1DC32C08C2}"/>
                </a:ext>
              </a:extLst>
            </p:cNvPr>
            <p:cNvGrpSpPr>
              <a:grpSpLocks/>
            </p:cNvGrpSpPr>
            <p:nvPr/>
          </p:nvGrpSpPr>
          <p:grpSpPr bwMode="auto">
            <a:xfrm rot="652815">
              <a:off x="1681985" y="3636440"/>
              <a:ext cx="404812" cy="693737"/>
              <a:chOff x="104143507" y="105747795"/>
              <a:chExt cx="404037" cy="694660"/>
            </a:xfrm>
          </p:grpSpPr>
          <p:sp>
            <p:nvSpPr>
              <p:cNvPr id="17" name="AutoShape 7">
                <a:extLst>
                  <a:ext uri="{FF2B5EF4-FFF2-40B4-BE49-F238E27FC236}">
                    <a16:creationId xmlns:a16="http://schemas.microsoft.com/office/drawing/2014/main" id="{4300A185-8939-421A-BBC7-F01C1E0B3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143507" y="105747795"/>
                <a:ext cx="404037" cy="531627"/>
              </a:xfrm>
              <a:prstGeom prst="flowChartMagneticDisk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  <p:cxnSp>
            <p:nvCxnSpPr>
              <p:cNvPr id="18" name="AutoShape 8">
                <a:extLst>
                  <a:ext uri="{FF2B5EF4-FFF2-40B4-BE49-F238E27FC236}">
                    <a16:creationId xmlns:a16="http://schemas.microsoft.com/office/drawing/2014/main" id="{60FB1D0E-E191-430C-9746-F06FEBBCC07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250497" y="10628053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9" name="AutoShape 9">
                <a:extLst>
                  <a:ext uri="{FF2B5EF4-FFF2-40B4-BE49-F238E27FC236}">
                    <a16:creationId xmlns:a16="http://schemas.microsoft.com/office/drawing/2014/main" id="{E2F64BED-55D3-4502-8E14-E563F12037C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440997" y="10628053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sp>
            <p:nvSpPr>
              <p:cNvPr id="20" name="AutoShape 10">
                <a:extLst>
                  <a:ext uri="{FF2B5EF4-FFF2-40B4-BE49-F238E27FC236}">
                    <a16:creationId xmlns:a16="http://schemas.microsoft.com/office/drawing/2014/main" id="{8EBC8727-5060-4083-83D0-A6C533A3CA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283375" y="105961321"/>
                <a:ext cx="129966" cy="243685"/>
              </a:xfrm>
              <a:prstGeom prst="lightningBolt">
                <a:avLst/>
              </a:prstGeom>
              <a:solidFill>
                <a:srgbClr val="000000"/>
              </a:solidFill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78439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408624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Random-access memory (RAM)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circuit board&#10;&#10;Description automatically generated">
            <a:extLst>
              <a:ext uri="{FF2B5EF4-FFF2-40B4-BE49-F238E27FC236}">
                <a16:creationId xmlns:a16="http://schemas.microsoft.com/office/drawing/2014/main" id="{711FEDC6-DA13-4354-9B23-01FED71DE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86" y="2045398"/>
            <a:ext cx="4890614" cy="297247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B5259CE-16E5-48F3-A04B-7F31A32A9C73}"/>
              </a:ext>
            </a:extLst>
          </p:cNvPr>
          <p:cNvGrpSpPr>
            <a:grpSpLocks/>
          </p:cNvGrpSpPr>
          <p:nvPr/>
        </p:nvGrpSpPr>
        <p:grpSpPr bwMode="auto">
          <a:xfrm rot="20882287">
            <a:off x="7413130" y="1872561"/>
            <a:ext cx="1360528" cy="2336902"/>
            <a:chOff x="103639310" y="105747215"/>
            <a:chExt cx="404037" cy="694660"/>
          </a:xfrm>
        </p:grpSpPr>
        <p:sp>
          <p:nvSpPr>
            <p:cNvPr id="21" name="AutoShape 3">
              <a:extLst>
                <a:ext uri="{FF2B5EF4-FFF2-40B4-BE49-F238E27FC236}">
                  <a16:creationId xmlns:a16="http://schemas.microsoft.com/office/drawing/2014/main" id="{16D6E82E-14C6-4A4C-8C9C-2E93D299D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639310" y="105747215"/>
              <a:ext cx="404037" cy="531627"/>
            </a:xfrm>
            <a:prstGeom prst="flowChartMagneticDisk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  <p:cxnSp>
          <p:nvCxnSpPr>
            <p:cNvPr id="22" name="AutoShape 4">
              <a:extLst>
                <a:ext uri="{FF2B5EF4-FFF2-40B4-BE49-F238E27FC236}">
                  <a16:creationId xmlns:a16="http://schemas.microsoft.com/office/drawing/2014/main" id="{83C35F10-64E4-4FD8-B9D5-54CF34C8584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3746300" y="106279950"/>
              <a:ext cx="0" cy="161925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23" name="AutoShape 5">
              <a:extLst>
                <a:ext uri="{FF2B5EF4-FFF2-40B4-BE49-F238E27FC236}">
                  <a16:creationId xmlns:a16="http://schemas.microsoft.com/office/drawing/2014/main" id="{EB6CEABC-F94D-473E-9D56-C5B958B9170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3936800" y="106279950"/>
              <a:ext cx="0" cy="161925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5465D3F-D20D-4409-A552-FF1DC32C08C2}"/>
              </a:ext>
            </a:extLst>
          </p:cNvPr>
          <p:cNvGrpSpPr>
            <a:grpSpLocks/>
          </p:cNvGrpSpPr>
          <p:nvPr/>
        </p:nvGrpSpPr>
        <p:grpSpPr bwMode="auto">
          <a:xfrm rot="652815">
            <a:off x="9061769" y="2454120"/>
            <a:ext cx="1360524" cy="2331565"/>
            <a:chOff x="104143507" y="105747795"/>
            <a:chExt cx="404037" cy="694660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17" name="AutoShape 7">
              <a:extLst>
                <a:ext uri="{FF2B5EF4-FFF2-40B4-BE49-F238E27FC236}">
                  <a16:creationId xmlns:a16="http://schemas.microsoft.com/office/drawing/2014/main" id="{4300A185-8939-421A-BBC7-F01C1E0B30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143507" y="105747795"/>
              <a:ext cx="404037" cy="531627"/>
            </a:xfrm>
            <a:prstGeom prst="flowChartMagneticDisk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  <p:cxnSp>
          <p:nvCxnSpPr>
            <p:cNvPr id="18" name="AutoShape 8">
              <a:extLst>
                <a:ext uri="{FF2B5EF4-FFF2-40B4-BE49-F238E27FC236}">
                  <a16:creationId xmlns:a16="http://schemas.microsoft.com/office/drawing/2014/main" id="{60FB1D0E-E191-430C-9746-F06FEBBCC07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4250497" y="106280530"/>
              <a:ext cx="0" cy="161925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19" name="AutoShape 9">
              <a:extLst>
                <a:ext uri="{FF2B5EF4-FFF2-40B4-BE49-F238E27FC236}">
                  <a16:creationId xmlns:a16="http://schemas.microsoft.com/office/drawing/2014/main" id="{E2F64BED-55D3-4502-8E14-E563F12037C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4440997" y="106280530"/>
              <a:ext cx="0" cy="161925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sp>
          <p:nvSpPr>
            <p:cNvPr id="20" name="AutoShape 10">
              <a:extLst>
                <a:ext uri="{FF2B5EF4-FFF2-40B4-BE49-F238E27FC236}">
                  <a16:creationId xmlns:a16="http://schemas.microsoft.com/office/drawing/2014/main" id="{8EBC8727-5060-4083-83D0-A6C533A3CA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83375" y="105961321"/>
              <a:ext cx="129966" cy="243685"/>
            </a:xfrm>
            <a:prstGeom prst="lightningBolt">
              <a:avLst/>
            </a:prstGeom>
            <a:solidFill>
              <a:srgbClr val="000000"/>
            </a:solidFill>
            <a:ln w="2857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150034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408624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Random-access memory (RAM)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circuit board&#10;&#10;Description automatically generated">
            <a:extLst>
              <a:ext uri="{FF2B5EF4-FFF2-40B4-BE49-F238E27FC236}">
                <a16:creationId xmlns:a16="http://schemas.microsoft.com/office/drawing/2014/main" id="{711FEDC6-DA13-4354-9B23-01FED71DE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86" y="2045398"/>
            <a:ext cx="4890614" cy="297247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B5259CE-16E5-48F3-A04B-7F31A32A9C73}"/>
              </a:ext>
            </a:extLst>
          </p:cNvPr>
          <p:cNvGrpSpPr>
            <a:grpSpLocks/>
          </p:cNvGrpSpPr>
          <p:nvPr/>
        </p:nvGrpSpPr>
        <p:grpSpPr bwMode="auto">
          <a:xfrm rot="20882287">
            <a:off x="7413130" y="1872561"/>
            <a:ext cx="1360528" cy="2336902"/>
            <a:chOff x="103639310" y="105747215"/>
            <a:chExt cx="404037" cy="694660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21" name="AutoShape 3">
              <a:extLst>
                <a:ext uri="{FF2B5EF4-FFF2-40B4-BE49-F238E27FC236}">
                  <a16:creationId xmlns:a16="http://schemas.microsoft.com/office/drawing/2014/main" id="{16D6E82E-14C6-4A4C-8C9C-2E93D299D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639310" y="105747215"/>
              <a:ext cx="404037" cy="531627"/>
            </a:xfrm>
            <a:prstGeom prst="flowChartMagneticDisk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  <p:cxnSp>
          <p:nvCxnSpPr>
            <p:cNvPr id="22" name="AutoShape 4">
              <a:extLst>
                <a:ext uri="{FF2B5EF4-FFF2-40B4-BE49-F238E27FC236}">
                  <a16:creationId xmlns:a16="http://schemas.microsoft.com/office/drawing/2014/main" id="{83C35F10-64E4-4FD8-B9D5-54CF34C8584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3746300" y="106279950"/>
              <a:ext cx="0" cy="161925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23" name="AutoShape 5">
              <a:extLst>
                <a:ext uri="{FF2B5EF4-FFF2-40B4-BE49-F238E27FC236}">
                  <a16:creationId xmlns:a16="http://schemas.microsoft.com/office/drawing/2014/main" id="{EB6CEABC-F94D-473E-9D56-C5B958B9170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3936800" y="106279950"/>
              <a:ext cx="0" cy="161925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5465D3F-D20D-4409-A552-FF1DC32C08C2}"/>
              </a:ext>
            </a:extLst>
          </p:cNvPr>
          <p:cNvGrpSpPr>
            <a:grpSpLocks/>
          </p:cNvGrpSpPr>
          <p:nvPr/>
        </p:nvGrpSpPr>
        <p:grpSpPr bwMode="auto">
          <a:xfrm rot="652815">
            <a:off x="9061769" y="2454120"/>
            <a:ext cx="1360524" cy="2331565"/>
            <a:chOff x="104143507" y="105747795"/>
            <a:chExt cx="404037" cy="694660"/>
          </a:xfrm>
          <a:effectLst/>
        </p:grpSpPr>
        <p:sp>
          <p:nvSpPr>
            <p:cNvPr id="17" name="AutoShape 7">
              <a:extLst>
                <a:ext uri="{FF2B5EF4-FFF2-40B4-BE49-F238E27FC236}">
                  <a16:creationId xmlns:a16="http://schemas.microsoft.com/office/drawing/2014/main" id="{4300A185-8939-421A-BBC7-F01C1E0B30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143507" y="105747795"/>
              <a:ext cx="404037" cy="531627"/>
            </a:xfrm>
            <a:prstGeom prst="flowChartMagneticDisk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  <p:cxnSp>
          <p:nvCxnSpPr>
            <p:cNvPr id="18" name="AutoShape 8">
              <a:extLst>
                <a:ext uri="{FF2B5EF4-FFF2-40B4-BE49-F238E27FC236}">
                  <a16:creationId xmlns:a16="http://schemas.microsoft.com/office/drawing/2014/main" id="{60FB1D0E-E191-430C-9746-F06FEBBCC07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4250497" y="106280530"/>
              <a:ext cx="0" cy="161925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19" name="AutoShape 9">
              <a:extLst>
                <a:ext uri="{FF2B5EF4-FFF2-40B4-BE49-F238E27FC236}">
                  <a16:creationId xmlns:a16="http://schemas.microsoft.com/office/drawing/2014/main" id="{E2F64BED-55D3-4502-8E14-E563F12037C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4440997" y="106280530"/>
              <a:ext cx="0" cy="161925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sp>
          <p:nvSpPr>
            <p:cNvPr id="20" name="AutoShape 10">
              <a:extLst>
                <a:ext uri="{FF2B5EF4-FFF2-40B4-BE49-F238E27FC236}">
                  <a16:creationId xmlns:a16="http://schemas.microsoft.com/office/drawing/2014/main" id="{8EBC8727-5060-4083-83D0-A6C533A3CA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83375" y="105961321"/>
              <a:ext cx="129966" cy="243685"/>
            </a:xfrm>
            <a:prstGeom prst="lightningBolt">
              <a:avLst/>
            </a:prstGeom>
            <a:solidFill>
              <a:srgbClr val="000000"/>
            </a:solidFill>
            <a:ln w="2857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9536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135062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288D32C6-AD0C-4E2E-9DC5-2063858A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121" y="1756941"/>
            <a:ext cx="4610821" cy="364543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4BBD84C6-8791-419C-A05E-FB84F437B639}"/>
              </a:ext>
            </a:extLst>
          </p:cNvPr>
          <p:cNvGrpSpPr/>
          <p:nvPr/>
        </p:nvGrpSpPr>
        <p:grpSpPr>
          <a:xfrm>
            <a:off x="7078106" y="2342760"/>
            <a:ext cx="3708081" cy="1881135"/>
            <a:chOff x="7416638" y="5988080"/>
            <a:chExt cx="1727279" cy="876260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647853BD-8CA5-459A-B5F1-38B92210F8DA}"/>
                </a:ext>
              </a:extLst>
            </p:cNvPr>
            <p:cNvGrpSpPr>
              <a:grpSpLocks/>
            </p:cNvGrpSpPr>
            <p:nvPr/>
          </p:nvGrpSpPr>
          <p:grpSpPr bwMode="auto">
            <a:xfrm rot="20972380">
              <a:off x="7416638" y="5988080"/>
              <a:ext cx="1398586" cy="331788"/>
              <a:chOff x="115372675" y="105549271"/>
              <a:chExt cx="1399228" cy="331524"/>
            </a:xfrm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F145DE52-226A-4AF8-9E4F-1829E7F535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372675" y="105549271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dist="35921" dir="2700000" algn="ctr" rotWithShape="0">
                  <a:srgbClr val="EEECE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32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N</a:t>
                </a:r>
                <a:endParaRPr kumimoji="0" lang="en-US" sz="4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E6066F1-1DED-4E32-B35F-D22ACD084B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700032" y="105549271"/>
                <a:ext cx="74105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4000" dirty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6919B07-51F7-48C0-8670-138A98AFE0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440379" y="105549271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32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S</a:t>
                </a:r>
                <a:endParaRPr kumimoji="0" lang="en-US" sz="4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11EDB76A-8C92-4BC6-B1FD-73BA39118B92}"/>
                </a:ext>
              </a:extLst>
            </p:cNvPr>
            <p:cNvGrpSpPr>
              <a:grpSpLocks/>
            </p:cNvGrpSpPr>
            <p:nvPr/>
          </p:nvGrpSpPr>
          <p:grpSpPr bwMode="auto">
            <a:xfrm rot="457693">
              <a:off x="7745331" y="6532553"/>
              <a:ext cx="1398586" cy="331787"/>
              <a:chOff x="115701490" y="106094089"/>
              <a:chExt cx="1399228" cy="331524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DF424C32-67F7-47CA-BE8A-102CE2BE42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701490" y="106094089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dist="35921" dir="2700000" algn="ctr" rotWithShape="0">
                  <a:srgbClr val="EEECE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32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S</a:t>
                </a:r>
                <a:endParaRPr kumimoji="0" lang="en-US" sz="4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512D2083-E8BE-4A19-BBE9-449A454CEE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033181" y="106094089"/>
                <a:ext cx="74105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4000" dirty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91E7378C-1273-4998-9850-62F82A80AD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769194" y="106094089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32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N</a:t>
                </a:r>
                <a:endParaRPr kumimoji="0" lang="en-US" sz="4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1220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162826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Optical disc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6066852-C72C-4502-93B1-CECCA1442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90" y="1508998"/>
            <a:ext cx="4371677" cy="4221244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6C7CB774-DCC5-4CEF-B7F3-A7C75BE39F24}"/>
              </a:ext>
            </a:extLst>
          </p:cNvPr>
          <p:cNvGrpSpPr/>
          <p:nvPr/>
        </p:nvGrpSpPr>
        <p:grpSpPr>
          <a:xfrm>
            <a:off x="6307494" y="3601616"/>
            <a:ext cx="4574661" cy="957942"/>
            <a:chOff x="6307494" y="3601616"/>
            <a:chExt cx="4574661" cy="957942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947AAF60-D740-4D27-B135-8EC87AA9A270}"/>
                </a:ext>
              </a:extLst>
            </p:cNvPr>
            <p:cNvCxnSpPr/>
            <p:nvPr/>
          </p:nvCxnSpPr>
          <p:spPr>
            <a:xfrm>
              <a:off x="6307494" y="4553339"/>
              <a:ext cx="190344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0B2F5FC-9814-4F2C-BCFC-4FED8160B268}"/>
                </a:ext>
              </a:extLst>
            </p:cNvPr>
            <p:cNvSpPr/>
            <p:nvPr/>
          </p:nvSpPr>
          <p:spPr>
            <a:xfrm>
              <a:off x="6680717" y="4357396"/>
              <a:ext cx="1147666" cy="16795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58A29C3-3896-458B-AF21-AE36E1D0E4C9}"/>
                </a:ext>
              </a:extLst>
            </p:cNvPr>
            <p:cNvCxnSpPr/>
            <p:nvPr/>
          </p:nvCxnSpPr>
          <p:spPr>
            <a:xfrm>
              <a:off x="8978710" y="4537788"/>
              <a:ext cx="190344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FECAB1E-22BC-4B84-9C9E-5462D5F657B7}"/>
                </a:ext>
              </a:extLst>
            </p:cNvPr>
            <p:cNvSpPr/>
            <p:nvPr/>
          </p:nvSpPr>
          <p:spPr>
            <a:xfrm>
              <a:off x="9351933" y="4360507"/>
              <a:ext cx="1147666" cy="167951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9B798CB-B7EF-4995-A377-C6A5DB6EFA9C}"/>
                </a:ext>
              </a:extLst>
            </p:cNvPr>
            <p:cNvCxnSpPr>
              <a:cxnSpLocks/>
            </p:cNvCxnSpPr>
            <p:nvPr/>
          </p:nvCxnSpPr>
          <p:spPr>
            <a:xfrm>
              <a:off x="9351933" y="3601616"/>
              <a:ext cx="573833" cy="90818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BBCD762-D1EE-4924-B8B1-A78744256C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5766" y="3626497"/>
              <a:ext cx="573833" cy="908180"/>
            </a:xfrm>
            <a:prstGeom prst="line">
              <a:avLst/>
            </a:prstGeom>
            <a:ln w="28575"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1E7B274-4FEB-4528-9D99-05C2AFD85335}"/>
                </a:ext>
              </a:extLst>
            </p:cNvPr>
            <p:cNvCxnSpPr>
              <a:cxnSpLocks/>
            </p:cNvCxnSpPr>
            <p:nvPr/>
          </p:nvCxnSpPr>
          <p:spPr>
            <a:xfrm>
              <a:off x="6680717" y="3626497"/>
              <a:ext cx="573833" cy="90818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3D76FA63-0FBD-43FE-8ECD-9D6DFD1367D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54550" y="3651378"/>
              <a:ext cx="573833" cy="908180"/>
            </a:xfrm>
            <a:prstGeom prst="line">
              <a:avLst/>
            </a:prstGeom>
            <a:ln w="28575">
              <a:solidFill>
                <a:srgbClr val="0070C0"/>
              </a:solidFill>
              <a:prstDash val="dash"/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8EEE5C1-F24E-498F-9762-2684B0D098EC}"/>
              </a:ext>
            </a:extLst>
          </p:cNvPr>
          <p:cNvGrpSpPr/>
          <p:nvPr/>
        </p:nvGrpSpPr>
        <p:grpSpPr>
          <a:xfrm>
            <a:off x="6325444" y="1739472"/>
            <a:ext cx="1896869" cy="1211986"/>
            <a:chOff x="8051596" y="2851346"/>
            <a:chExt cx="1382508" cy="883340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24B0F21F-40CF-4210-AB7F-1429CE66938F}"/>
                </a:ext>
              </a:extLst>
            </p:cNvPr>
            <p:cNvGrpSpPr/>
            <p:nvPr/>
          </p:nvGrpSpPr>
          <p:grpSpPr>
            <a:xfrm>
              <a:off x="8051596" y="2851346"/>
              <a:ext cx="1382508" cy="540513"/>
              <a:chOff x="8051596" y="2851346"/>
              <a:chExt cx="1382508" cy="540513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57E5E712-83D4-4E81-B797-37EB9330BB69}"/>
                  </a:ext>
                </a:extLst>
              </p:cNvPr>
              <p:cNvCxnSpPr/>
              <p:nvPr/>
            </p:nvCxnSpPr>
            <p:spPr>
              <a:xfrm>
                <a:off x="8051596" y="3271936"/>
                <a:ext cx="460836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E9334606-04D7-480D-9B69-49DDE91858F2}"/>
                  </a:ext>
                </a:extLst>
              </p:cNvPr>
              <p:cNvCxnSpPr/>
              <p:nvPr/>
            </p:nvCxnSpPr>
            <p:spPr>
              <a:xfrm>
                <a:off x="8051596" y="3391858"/>
                <a:ext cx="1382508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49E1F4C4-7401-4EC1-9387-1A5F5CD58982}"/>
                  </a:ext>
                </a:extLst>
              </p:cNvPr>
              <p:cNvCxnSpPr/>
              <p:nvPr/>
            </p:nvCxnSpPr>
            <p:spPr>
              <a:xfrm>
                <a:off x="8973268" y="3271936"/>
                <a:ext cx="460836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33496908-E148-4D6A-B2D0-1B590F71C4EF}"/>
                  </a:ext>
                </a:extLst>
              </p:cNvPr>
              <p:cNvCxnSpPr/>
              <p:nvPr/>
            </p:nvCxnSpPr>
            <p:spPr>
              <a:xfrm>
                <a:off x="8512166" y="3271936"/>
                <a:ext cx="0" cy="11992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AE02EC57-A9B8-4525-89BC-373C709B2D6C}"/>
                  </a:ext>
                </a:extLst>
              </p:cNvPr>
              <p:cNvCxnSpPr/>
              <p:nvPr/>
            </p:nvCxnSpPr>
            <p:spPr>
              <a:xfrm>
                <a:off x="8973002" y="3271936"/>
                <a:ext cx="0" cy="11992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Arrow Connector 49">
                <a:extLst>
                  <a:ext uri="{FF2B5EF4-FFF2-40B4-BE49-F238E27FC236}">
                    <a16:creationId xmlns:a16="http://schemas.microsoft.com/office/drawing/2014/main" id="{47513718-F62D-4C1E-A8D2-8C3E325419F9}"/>
                  </a:ext>
                </a:extLst>
              </p:cNvPr>
              <p:cNvCxnSpPr/>
              <p:nvPr/>
            </p:nvCxnSpPr>
            <p:spPr>
              <a:xfrm>
                <a:off x="8350023" y="2857697"/>
                <a:ext cx="418309" cy="534161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>
                <a:extLst>
                  <a:ext uri="{FF2B5EF4-FFF2-40B4-BE49-F238E27FC236}">
                    <a16:creationId xmlns:a16="http://schemas.microsoft.com/office/drawing/2014/main" id="{FE7C7F85-D192-499D-9A6A-B57159A397F1}"/>
                  </a:ext>
                </a:extLst>
              </p:cNvPr>
              <p:cNvCxnSpPr/>
              <p:nvPr/>
            </p:nvCxnSpPr>
            <p:spPr>
              <a:xfrm flipV="1">
                <a:off x="8746172" y="2851346"/>
                <a:ext cx="365326" cy="540513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0F6DA5F-012C-4811-8574-D9442B0CA74E}"/>
                </a:ext>
              </a:extLst>
            </p:cNvPr>
            <p:cNvSpPr txBox="1"/>
            <p:nvPr/>
          </p:nvSpPr>
          <p:spPr>
            <a:xfrm>
              <a:off x="8577457" y="3398208"/>
              <a:ext cx="378772" cy="3364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/>
                <a:t>pit</a:t>
              </a:r>
              <a:endParaRPr lang="en-GB" sz="1200" dirty="0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5FE48821-3F9D-4E0A-8AC7-9F3AD7C9827D}"/>
              </a:ext>
            </a:extLst>
          </p:cNvPr>
          <p:cNvGrpSpPr/>
          <p:nvPr/>
        </p:nvGrpSpPr>
        <p:grpSpPr>
          <a:xfrm>
            <a:off x="8996660" y="1790839"/>
            <a:ext cx="1885495" cy="1156821"/>
            <a:chOff x="6303487" y="2857698"/>
            <a:chExt cx="1383040" cy="899472"/>
          </a:xfrm>
        </p:grpSpPr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FA9E9E2-5C91-4FAE-A62E-1F0BB0F9FA89}"/>
                </a:ext>
              </a:extLst>
            </p:cNvPr>
            <p:cNvCxnSpPr/>
            <p:nvPr/>
          </p:nvCxnSpPr>
          <p:spPr>
            <a:xfrm>
              <a:off x="6303487" y="3271936"/>
              <a:ext cx="1383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415A3B29-E4CA-4044-8AE6-5B2EEDEA0A39}"/>
                </a:ext>
              </a:extLst>
            </p:cNvPr>
            <p:cNvCxnSpPr/>
            <p:nvPr/>
          </p:nvCxnSpPr>
          <p:spPr>
            <a:xfrm>
              <a:off x="6588168" y="2857698"/>
              <a:ext cx="336884" cy="414238"/>
            </a:xfrm>
            <a:prstGeom prst="straightConnector1">
              <a:avLst/>
            </a:prstGeom>
            <a:ln w="28575">
              <a:solidFill>
                <a:srgbClr val="0070C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D5560E3B-D294-4DB9-A3EC-ED8AFA8B0E37}"/>
                </a:ext>
              </a:extLst>
            </p:cNvPr>
            <p:cNvCxnSpPr/>
            <p:nvPr/>
          </p:nvCxnSpPr>
          <p:spPr>
            <a:xfrm flipV="1">
              <a:off x="6913020" y="2857698"/>
              <a:ext cx="312821" cy="414238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B793F5B-52DA-401B-A205-D892748ABF39}"/>
                </a:ext>
              </a:extLst>
            </p:cNvPr>
            <p:cNvSpPr txBox="1"/>
            <p:nvPr/>
          </p:nvSpPr>
          <p:spPr>
            <a:xfrm>
              <a:off x="6692257" y="3398208"/>
              <a:ext cx="532885" cy="3589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/>
                <a:t>land</a:t>
              </a:r>
              <a:endParaRPr lang="en-GB" sz="1200" dirty="0"/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F0B4BC63-B9B3-4A53-9614-181015F9299C}"/>
                </a:ext>
              </a:extLst>
            </p:cNvPr>
            <p:cNvCxnSpPr/>
            <p:nvPr/>
          </p:nvCxnSpPr>
          <p:spPr>
            <a:xfrm>
              <a:off x="6304019" y="3391858"/>
              <a:ext cx="138250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2617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59641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2A1807-0082-4925-BFFC-20DDF9B1E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29" y="1706918"/>
            <a:ext cx="5171416" cy="344416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9C4B067-FECC-49A4-90CC-486C72787212}"/>
              </a:ext>
            </a:extLst>
          </p:cNvPr>
          <p:cNvGrpSpPr/>
          <p:nvPr/>
        </p:nvGrpSpPr>
        <p:grpSpPr>
          <a:xfrm>
            <a:off x="6463615" y="2930080"/>
            <a:ext cx="2365275" cy="997838"/>
            <a:chOff x="6463615" y="2930080"/>
            <a:chExt cx="2365275" cy="997838"/>
          </a:xfrm>
        </p:grpSpPr>
        <p:cxnSp>
          <p:nvCxnSpPr>
            <p:cNvPr id="31" name="AutoShape 19">
              <a:extLst>
                <a:ext uri="{FF2B5EF4-FFF2-40B4-BE49-F238E27FC236}">
                  <a16:creationId xmlns:a16="http://schemas.microsoft.com/office/drawing/2014/main" id="{DD9001CA-43B1-40FA-BAD6-5E980702837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463615" y="2941229"/>
              <a:ext cx="2365275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32" name="AutoShape 20">
              <a:extLst>
                <a:ext uri="{FF2B5EF4-FFF2-40B4-BE49-F238E27FC236}">
                  <a16:creationId xmlns:a16="http://schemas.microsoft.com/office/drawing/2014/main" id="{5824A571-90CB-4FCA-AA1D-AE9E458AC8BE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463615" y="3743959"/>
              <a:ext cx="2365275" cy="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34" name="AutoShape 21">
              <a:extLst>
                <a:ext uri="{FF2B5EF4-FFF2-40B4-BE49-F238E27FC236}">
                  <a16:creationId xmlns:a16="http://schemas.microsoft.com/office/drawing/2014/main" id="{B88F1414-BDC4-4217-9A18-7D2B3333ADF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7426766" y="2930080"/>
              <a:ext cx="0" cy="80273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35" name="AutoShape 22">
              <a:extLst>
                <a:ext uri="{FF2B5EF4-FFF2-40B4-BE49-F238E27FC236}">
                  <a16:creationId xmlns:a16="http://schemas.microsoft.com/office/drawing/2014/main" id="{EF075DE5-5F06-44E8-B578-A12FBD0AA6C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816676" y="2938443"/>
              <a:ext cx="0" cy="80273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8485824-71C9-4AFC-B0FF-C4C1BA72CE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1037" y="3116827"/>
              <a:ext cx="1262684" cy="390216"/>
            </a:xfrm>
            <a:prstGeom prst="rect">
              <a:avLst/>
            </a:prstGeom>
            <a:solidFill>
              <a:srgbClr val="FFFFFF"/>
            </a:solidFill>
            <a:ln w="2857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5327D077-C0FB-43EB-BFC1-B5E61B5EDA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35685" y="3537702"/>
              <a:ext cx="361505" cy="390216"/>
              <a:chOff x="104755950" y="108464350"/>
              <a:chExt cx="222250" cy="222250"/>
            </a:xfrm>
          </p:grpSpPr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73B03074-4DC5-4F12-BE82-A1365F25D5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755950" y="108464350"/>
                <a:ext cx="222250" cy="222250"/>
              </a:xfrm>
              <a:prstGeom prst="ellipse">
                <a:avLst/>
              </a:prstGeom>
              <a:solidFill>
                <a:srgbClr val="FFFFFF"/>
              </a:solidFill>
              <a:ln w="28575" algn="in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63" name="AutoShape 26">
                <a:extLst>
                  <a:ext uri="{FF2B5EF4-FFF2-40B4-BE49-F238E27FC236}">
                    <a16:creationId xmlns:a16="http://schemas.microsoft.com/office/drawing/2014/main" id="{209EFEC1-BE93-4FF4-A582-CCAC783A12F9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821022" y="108578210"/>
                <a:ext cx="86008" cy="0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D4209CCC-2A83-4B15-BDB3-632960F3B0DA}"/>
              </a:ext>
            </a:extLst>
          </p:cNvPr>
          <p:cNvGrpSpPr/>
          <p:nvPr/>
        </p:nvGrpSpPr>
        <p:grpSpPr>
          <a:xfrm>
            <a:off x="9278188" y="2932868"/>
            <a:ext cx="2365275" cy="813879"/>
            <a:chOff x="9278188" y="2932868"/>
            <a:chExt cx="2365275" cy="813879"/>
          </a:xfrm>
          <a:effectLst>
            <a:glow rad="139700">
              <a:schemeClr val="accent6">
                <a:satMod val="175000"/>
                <a:alpha val="40000"/>
              </a:schemeClr>
            </a:glow>
          </a:effectLst>
        </p:grpSpPr>
        <p:cxnSp>
          <p:nvCxnSpPr>
            <p:cNvPr id="38" name="AutoShape 27">
              <a:extLst>
                <a:ext uri="{FF2B5EF4-FFF2-40B4-BE49-F238E27FC236}">
                  <a16:creationId xmlns:a16="http://schemas.microsoft.com/office/drawing/2014/main" id="{2F3E44F1-E4CB-49ED-83F3-E538B5DC085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9278188" y="2944017"/>
              <a:ext cx="2365275" cy="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39" name="AutoShape 28">
              <a:extLst>
                <a:ext uri="{FF2B5EF4-FFF2-40B4-BE49-F238E27FC236}">
                  <a16:creationId xmlns:a16="http://schemas.microsoft.com/office/drawing/2014/main" id="{08908785-BBFD-421E-A1EF-32E822F0520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9278188" y="3746747"/>
              <a:ext cx="2365275" cy="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40" name="AutoShape 29">
              <a:extLst>
                <a:ext uri="{FF2B5EF4-FFF2-40B4-BE49-F238E27FC236}">
                  <a16:creationId xmlns:a16="http://schemas.microsoft.com/office/drawing/2014/main" id="{169877D0-107E-43BC-BAC9-1A81AF864AD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10241340" y="2932868"/>
              <a:ext cx="0" cy="80273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41" name="AutoShape 30">
              <a:extLst>
                <a:ext uri="{FF2B5EF4-FFF2-40B4-BE49-F238E27FC236}">
                  <a16:creationId xmlns:a16="http://schemas.microsoft.com/office/drawing/2014/main" id="{0DB95596-D1DF-4B51-A2AC-097EE72E3DA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631249" y="2941229"/>
              <a:ext cx="0" cy="80273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A2AE0A7-A93C-498F-A30A-B43397B603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25610" y="3119613"/>
              <a:ext cx="1262684" cy="390216"/>
            </a:xfrm>
            <a:prstGeom prst="rect">
              <a:avLst/>
            </a:prstGeom>
            <a:solidFill>
              <a:srgbClr val="FFFFFF"/>
            </a:solidFill>
            <a:ln w="2857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78FACB07-A96F-4385-8FB9-F2E0B397E0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243923" y="3119613"/>
              <a:ext cx="361505" cy="390216"/>
              <a:chOff x="104870250" y="108578650"/>
              <a:chExt cx="222250" cy="222250"/>
            </a:xfrm>
          </p:grpSpPr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0AB8A2DB-AED0-4981-9561-57EB2FFF9F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870250" y="108578650"/>
                <a:ext cx="222250" cy="222250"/>
              </a:xfrm>
              <a:prstGeom prst="ellipse">
                <a:avLst/>
              </a:prstGeom>
              <a:solidFill>
                <a:srgbClr val="FFFFFF"/>
              </a:solidFill>
              <a:ln w="28575" algn="in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61" name="AutoShape 34">
                <a:extLst>
                  <a:ext uri="{FF2B5EF4-FFF2-40B4-BE49-F238E27FC236}">
                    <a16:creationId xmlns:a16="http://schemas.microsoft.com/office/drawing/2014/main" id="{4053F341-1B61-42E6-AD79-97CB993E343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935322" y="108692510"/>
                <a:ext cx="86008" cy="1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</p:grpSp>
      </p:grpSp>
    </p:spTree>
    <p:extLst>
      <p:ext uri="{BB962C8B-B14F-4D97-AF65-F5344CB8AC3E}">
        <p14:creationId xmlns:p14="http://schemas.microsoft.com/office/powerpoint/2010/main" val="13936103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2777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just two states, electronic components are: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Easier to manufacture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Cheaper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 reliable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Examples of using two states to store data:</a:t>
            </a: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EB16EF68-96E6-4EFC-A94E-4A190D2865A8}"/>
              </a:ext>
            </a:extLst>
          </p:cNvPr>
          <p:cNvGrpSpPr/>
          <p:nvPr/>
        </p:nvGrpSpPr>
        <p:grpSpPr>
          <a:xfrm>
            <a:off x="1901954" y="4088212"/>
            <a:ext cx="1103734" cy="1068508"/>
            <a:chOff x="1191447" y="3463402"/>
            <a:chExt cx="895350" cy="866775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A351176-6930-4393-A64E-D13658CB2582}"/>
                </a:ext>
              </a:extLst>
            </p:cNvPr>
            <p:cNvGrpSpPr>
              <a:grpSpLocks/>
            </p:cNvGrpSpPr>
            <p:nvPr/>
          </p:nvGrpSpPr>
          <p:grpSpPr bwMode="auto">
            <a:xfrm rot="20882287">
              <a:off x="1191447" y="3463402"/>
              <a:ext cx="404813" cy="695325"/>
              <a:chOff x="103639310" y="105747215"/>
              <a:chExt cx="404037" cy="694660"/>
            </a:xfrm>
          </p:grpSpPr>
          <p:sp>
            <p:nvSpPr>
              <p:cNvPr id="14" name="AutoShape 3">
                <a:extLst>
                  <a:ext uri="{FF2B5EF4-FFF2-40B4-BE49-F238E27FC236}">
                    <a16:creationId xmlns:a16="http://schemas.microsoft.com/office/drawing/2014/main" id="{F5124D27-E07D-497A-8B18-20E2DE9D2A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639310" y="105747215"/>
                <a:ext cx="404037" cy="531627"/>
              </a:xfrm>
              <a:prstGeom prst="flowChartMagneticDisk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  <p:cxnSp>
            <p:nvCxnSpPr>
              <p:cNvPr id="15" name="AutoShape 4">
                <a:extLst>
                  <a:ext uri="{FF2B5EF4-FFF2-40B4-BE49-F238E27FC236}">
                    <a16:creationId xmlns:a16="http://schemas.microsoft.com/office/drawing/2014/main" id="{D78DFDD6-4A24-41E1-BF5C-89E6F7ABF63A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3746300" y="106279950"/>
                <a:ext cx="0" cy="161925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6" name="AutoShape 5">
                <a:extLst>
                  <a:ext uri="{FF2B5EF4-FFF2-40B4-BE49-F238E27FC236}">
                    <a16:creationId xmlns:a16="http://schemas.microsoft.com/office/drawing/2014/main" id="{25715E63-5689-4897-9719-BA0ED61F38AD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3936800" y="10627995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AA8C273-D351-43BC-BF5F-1AD861F6710A}"/>
                </a:ext>
              </a:extLst>
            </p:cNvPr>
            <p:cNvGrpSpPr>
              <a:grpSpLocks/>
            </p:cNvGrpSpPr>
            <p:nvPr/>
          </p:nvGrpSpPr>
          <p:grpSpPr bwMode="auto">
            <a:xfrm rot="652815">
              <a:off x="1681985" y="3636440"/>
              <a:ext cx="404812" cy="693737"/>
              <a:chOff x="104143507" y="105747795"/>
              <a:chExt cx="404037" cy="694660"/>
            </a:xfrm>
          </p:grpSpPr>
          <p:sp>
            <p:nvSpPr>
              <p:cNvPr id="10" name="AutoShape 7">
                <a:extLst>
                  <a:ext uri="{FF2B5EF4-FFF2-40B4-BE49-F238E27FC236}">
                    <a16:creationId xmlns:a16="http://schemas.microsoft.com/office/drawing/2014/main" id="{576090A8-E7F8-4101-B64C-5E622138B1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143507" y="105747795"/>
                <a:ext cx="404037" cy="531627"/>
              </a:xfrm>
              <a:prstGeom prst="flowChartMagneticDisk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  <p:cxnSp>
            <p:nvCxnSpPr>
              <p:cNvPr id="11" name="AutoShape 8">
                <a:extLst>
                  <a:ext uri="{FF2B5EF4-FFF2-40B4-BE49-F238E27FC236}">
                    <a16:creationId xmlns:a16="http://schemas.microsoft.com/office/drawing/2014/main" id="{98DF7D77-EDCD-446A-A59C-EBF9B34B488B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250497" y="10628053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2" name="AutoShape 9">
                <a:extLst>
                  <a:ext uri="{FF2B5EF4-FFF2-40B4-BE49-F238E27FC236}">
                    <a16:creationId xmlns:a16="http://schemas.microsoft.com/office/drawing/2014/main" id="{539F78AC-8AB4-4D5B-B8E7-2F4BC7516F6F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440997" y="10628053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sp>
            <p:nvSpPr>
              <p:cNvPr id="13" name="AutoShape 10">
                <a:extLst>
                  <a:ext uri="{FF2B5EF4-FFF2-40B4-BE49-F238E27FC236}">
                    <a16:creationId xmlns:a16="http://schemas.microsoft.com/office/drawing/2014/main" id="{C83805D8-7C9E-493B-A993-DA5EDBB2F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283375" y="105961321"/>
                <a:ext cx="129966" cy="243685"/>
              </a:xfrm>
              <a:prstGeom prst="lightningBolt">
                <a:avLst/>
              </a:prstGeom>
              <a:solidFill>
                <a:srgbClr val="000000"/>
              </a:solidFill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1B55472-B79C-418B-BC1F-D1F4DB51E744}"/>
              </a:ext>
            </a:extLst>
          </p:cNvPr>
          <p:cNvGrpSpPr/>
          <p:nvPr/>
        </p:nvGrpSpPr>
        <p:grpSpPr>
          <a:xfrm>
            <a:off x="1901697" y="5683650"/>
            <a:ext cx="1664678" cy="844503"/>
            <a:chOff x="7416638" y="5988080"/>
            <a:chExt cx="1727279" cy="876260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58AD29E-3519-4521-89A9-0E1BF1211AF4}"/>
                </a:ext>
              </a:extLst>
            </p:cNvPr>
            <p:cNvGrpSpPr>
              <a:grpSpLocks/>
            </p:cNvGrpSpPr>
            <p:nvPr/>
          </p:nvGrpSpPr>
          <p:grpSpPr bwMode="auto">
            <a:xfrm rot="20972380">
              <a:off x="7416638" y="5988080"/>
              <a:ext cx="1398586" cy="331788"/>
              <a:chOff x="115372675" y="105549271"/>
              <a:chExt cx="1399228" cy="331524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25723C6A-1ED1-48AD-A235-FD74AD94D2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372675" y="105549271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N</a:t>
                </a:r>
                <a:endParaRPr kumimoji="0" lang="en-US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D6FD8A8B-5758-4849-B989-FA20B350E8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700032" y="105549271"/>
                <a:ext cx="74105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2000" dirty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43C317D4-11B7-4ED6-A574-1478C0497C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440379" y="105549271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S</a:t>
                </a:r>
                <a:endParaRPr kumimoji="0" lang="en-US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2F128261-F9C2-4AC2-BD15-B938DCE0C471}"/>
                </a:ext>
              </a:extLst>
            </p:cNvPr>
            <p:cNvGrpSpPr>
              <a:grpSpLocks/>
            </p:cNvGrpSpPr>
            <p:nvPr/>
          </p:nvGrpSpPr>
          <p:grpSpPr bwMode="auto">
            <a:xfrm rot="457693">
              <a:off x="7745331" y="6532553"/>
              <a:ext cx="1398586" cy="331787"/>
              <a:chOff x="115701490" y="106094089"/>
              <a:chExt cx="1399228" cy="331524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6DE0F402-9592-439B-9D73-66CB4E6F69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701490" y="106094089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S</a:t>
                </a:r>
                <a:endParaRPr kumimoji="0" lang="en-US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57D4517A-9076-4CA2-9BD8-874039EA9A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033181" y="106094089"/>
                <a:ext cx="74105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2000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5B1F5AC6-07CA-4DAF-A148-EAD561FEE8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769194" y="106094089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N</a:t>
                </a:r>
                <a:endParaRPr kumimoji="0" lang="en-US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1DB74BA-3A71-4F02-B8AA-9B6BAD421ADA}"/>
              </a:ext>
            </a:extLst>
          </p:cNvPr>
          <p:cNvGrpSpPr/>
          <p:nvPr/>
        </p:nvGrpSpPr>
        <p:grpSpPr>
          <a:xfrm>
            <a:off x="5902454" y="4300484"/>
            <a:ext cx="2724727" cy="570563"/>
            <a:chOff x="6307494" y="3601616"/>
            <a:chExt cx="4574661" cy="957942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A6D355F-3509-4AED-9597-C6B3BF641006}"/>
                </a:ext>
              </a:extLst>
            </p:cNvPr>
            <p:cNvCxnSpPr/>
            <p:nvPr/>
          </p:nvCxnSpPr>
          <p:spPr>
            <a:xfrm>
              <a:off x="6307494" y="4553339"/>
              <a:ext cx="190344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0B2E51B-BD70-49F7-8DFD-AD1DE23AFA8A}"/>
                </a:ext>
              </a:extLst>
            </p:cNvPr>
            <p:cNvSpPr/>
            <p:nvPr/>
          </p:nvSpPr>
          <p:spPr>
            <a:xfrm>
              <a:off x="6680717" y="4357396"/>
              <a:ext cx="1147666" cy="16795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644A37A-7F4B-4D8A-B818-F5D46E89FCD6}"/>
                </a:ext>
              </a:extLst>
            </p:cNvPr>
            <p:cNvCxnSpPr/>
            <p:nvPr/>
          </p:nvCxnSpPr>
          <p:spPr>
            <a:xfrm>
              <a:off x="8978710" y="4537788"/>
              <a:ext cx="190344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6DA2229-0AAB-4D02-8806-55A5F5C15A1C}"/>
                </a:ext>
              </a:extLst>
            </p:cNvPr>
            <p:cNvSpPr/>
            <p:nvPr/>
          </p:nvSpPr>
          <p:spPr>
            <a:xfrm>
              <a:off x="9351933" y="4360507"/>
              <a:ext cx="1147666" cy="167951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9FFA235-B466-4335-9238-967BC3B912CE}"/>
                </a:ext>
              </a:extLst>
            </p:cNvPr>
            <p:cNvCxnSpPr>
              <a:cxnSpLocks/>
            </p:cNvCxnSpPr>
            <p:nvPr/>
          </p:nvCxnSpPr>
          <p:spPr>
            <a:xfrm>
              <a:off x="9351933" y="3601616"/>
              <a:ext cx="573833" cy="90818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3347368-B5E8-4463-8EBE-988B4C73A82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5766" y="3626497"/>
              <a:ext cx="573833" cy="908180"/>
            </a:xfrm>
            <a:prstGeom prst="line">
              <a:avLst/>
            </a:prstGeom>
            <a:ln w="28575"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6E0BD1E-AFE6-4D52-ADD9-63522BD614F0}"/>
                </a:ext>
              </a:extLst>
            </p:cNvPr>
            <p:cNvCxnSpPr>
              <a:cxnSpLocks/>
            </p:cNvCxnSpPr>
            <p:nvPr/>
          </p:nvCxnSpPr>
          <p:spPr>
            <a:xfrm>
              <a:off x="6680717" y="3626497"/>
              <a:ext cx="573833" cy="90818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682F702F-A074-4CCE-ABD8-CCB02FA721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54550" y="3651378"/>
              <a:ext cx="573833" cy="908180"/>
            </a:xfrm>
            <a:prstGeom prst="line">
              <a:avLst/>
            </a:prstGeom>
            <a:ln w="28575">
              <a:solidFill>
                <a:srgbClr val="0070C0"/>
              </a:solidFill>
              <a:prstDash val="dash"/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B3F2ADF-B6F3-4BD1-95B6-79F073414404}"/>
              </a:ext>
            </a:extLst>
          </p:cNvPr>
          <p:cNvGrpSpPr/>
          <p:nvPr/>
        </p:nvGrpSpPr>
        <p:grpSpPr>
          <a:xfrm>
            <a:off x="5902454" y="5750163"/>
            <a:ext cx="2807913" cy="540912"/>
            <a:chOff x="2892132" y="5531197"/>
            <a:chExt cx="3184525" cy="568325"/>
          </a:xfrm>
        </p:grpSpPr>
        <p:cxnSp>
          <p:nvCxnSpPr>
            <p:cNvPr id="36" name="AutoShape 19">
              <a:extLst>
                <a:ext uri="{FF2B5EF4-FFF2-40B4-BE49-F238E27FC236}">
                  <a16:creationId xmlns:a16="http://schemas.microsoft.com/office/drawing/2014/main" id="{61731D41-1590-486A-A7A9-CB6C024AE50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892132" y="5537547"/>
              <a:ext cx="1454150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37" name="AutoShape 20">
              <a:extLst>
                <a:ext uri="{FF2B5EF4-FFF2-40B4-BE49-F238E27FC236}">
                  <a16:creationId xmlns:a16="http://schemas.microsoft.com/office/drawing/2014/main" id="{3A3EFEB7-F13C-41CD-86F1-1B9DBD8FBF3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892132" y="5994747"/>
              <a:ext cx="1454150" cy="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38" name="AutoShape 21">
              <a:extLst>
                <a:ext uri="{FF2B5EF4-FFF2-40B4-BE49-F238E27FC236}">
                  <a16:creationId xmlns:a16="http://schemas.microsoft.com/office/drawing/2014/main" id="{194A32CC-B8A7-4CAE-A782-3DE07D7B211E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3484269" y="5531197"/>
              <a:ext cx="0" cy="45720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39" name="AutoShape 22">
              <a:extLst>
                <a:ext uri="{FF2B5EF4-FFF2-40B4-BE49-F238E27FC236}">
                  <a16:creationId xmlns:a16="http://schemas.microsoft.com/office/drawing/2014/main" id="{4A4100EC-0375-4118-83C6-1A43259DCEB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723982" y="5535960"/>
              <a:ext cx="0" cy="4572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72927AA-AF76-4ACC-82D2-3AFDD430A1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8682" y="5637560"/>
              <a:ext cx="776287" cy="222250"/>
            </a:xfrm>
            <a:prstGeom prst="rect">
              <a:avLst/>
            </a:prstGeom>
            <a:solidFill>
              <a:srgbClr val="FFFFFF"/>
            </a:solidFill>
            <a:ln w="2857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3B7DE19B-91A4-4F49-A209-F37328C86A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6794" y="5877272"/>
              <a:ext cx="222250" cy="222250"/>
              <a:chOff x="104755950" y="108464350"/>
              <a:chExt cx="222250" cy="222250"/>
            </a:xfrm>
          </p:grpSpPr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707EB5E1-6D0B-4B18-80A7-6CFF2E1CAB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755950" y="108464350"/>
                <a:ext cx="222250" cy="222250"/>
              </a:xfrm>
              <a:prstGeom prst="ellipse">
                <a:avLst/>
              </a:prstGeom>
              <a:solidFill>
                <a:srgbClr val="FFFFFF"/>
              </a:solidFill>
              <a:ln w="28575" algn="in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51" name="AutoShape 26">
                <a:extLst>
                  <a:ext uri="{FF2B5EF4-FFF2-40B4-BE49-F238E27FC236}">
                    <a16:creationId xmlns:a16="http://schemas.microsoft.com/office/drawing/2014/main" id="{B5F0F7DE-27B2-4F24-862E-60A2D9F5924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821022" y="108578210"/>
                <a:ext cx="86008" cy="0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</p:grpSp>
        <p:cxnSp>
          <p:nvCxnSpPr>
            <p:cNvPr id="42" name="AutoShape 27">
              <a:extLst>
                <a:ext uri="{FF2B5EF4-FFF2-40B4-BE49-F238E27FC236}">
                  <a16:creationId xmlns:a16="http://schemas.microsoft.com/office/drawing/2014/main" id="{1BF40FC2-F7F3-411C-8CC6-EEDF7E663C8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622507" y="5539135"/>
              <a:ext cx="1454150" cy="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43" name="AutoShape 28">
              <a:extLst>
                <a:ext uri="{FF2B5EF4-FFF2-40B4-BE49-F238E27FC236}">
                  <a16:creationId xmlns:a16="http://schemas.microsoft.com/office/drawing/2014/main" id="{57B00919-5480-4C70-B83E-8E37F33F0D3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622507" y="5996335"/>
              <a:ext cx="1454150" cy="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44" name="AutoShape 29">
              <a:extLst>
                <a:ext uri="{FF2B5EF4-FFF2-40B4-BE49-F238E27FC236}">
                  <a16:creationId xmlns:a16="http://schemas.microsoft.com/office/drawing/2014/main" id="{F9651499-E4E5-4A5D-AF9F-044D03B098AE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5214644" y="5532785"/>
              <a:ext cx="0" cy="4572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cxnSp>
          <p:nvCxnSpPr>
            <p:cNvPr id="45" name="AutoShape 30">
              <a:extLst>
                <a:ext uri="{FF2B5EF4-FFF2-40B4-BE49-F238E27FC236}">
                  <a16:creationId xmlns:a16="http://schemas.microsoft.com/office/drawing/2014/main" id="{A6A725D2-0194-4187-AF6F-8C198F130EE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454357" y="5537547"/>
              <a:ext cx="0" cy="457200"/>
            </a:xfrm>
            <a:prstGeom prst="straightConnector1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9238317-89CB-423A-AFD5-54C9ABB04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9057" y="5639147"/>
              <a:ext cx="776287" cy="222250"/>
            </a:xfrm>
            <a:prstGeom prst="rect">
              <a:avLst/>
            </a:prstGeom>
            <a:solidFill>
              <a:srgbClr val="FFFFFF"/>
            </a:solidFill>
            <a:ln w="2857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9DB6BEF9-EA64-4F34-B784-0BE18455F4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16232" y="5639147"/>
              <a:ext cx="222250" cy="222250"/>
              <a:chOff x="104870250" y="108578650"/>
              <a:chExt cx="222250" cy="222250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6ABA0279-7086-41CE-9FA7-DB64A4A55F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870250" y="108578650"/>
                <a:ext cx="222250" cy="222250"/>
              </a:xfrm>
              <a:prstGeom prst="ellipse">
                <a:avLst/>
              </a:prstGeom>
              <a:solidFill>
                <a:srgbClr val="FFFFFF"/>
              </a:solidFill>
              <a:ln w="28575" algn="in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49" name="AutoShape 34">
                <a:extLst>
                  <a:ext uri="{FF2B5EF4-FFF2-40B4-BE49-F238E27FC236}">
                    <a16:creationId xmlns:a16="http://schemas.microsoft.com/office/drawing/2014/main" id="{61E0F9BD-6071-4FFB-80FF-314A6FF02E7A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935322" y="108692510"/>
                <a:ext cx="86008" cy="1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73E1EBD9-A24B-4E5D-9940-C5BCBD0D0AAF}"/>
              </a:ext>
            </a:extLst>
          </p:cNvPr>
          <p:cNvSpPr/>
          <p:nvPr/>
        </p:nvSpPr>
        <p:spPr>
          <a:xfrm>
            <a:off x="3832916" y="4514157"/>
            <a:ext cx="8405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5EB13E4-4AE6-418B-BD7C-B59F8D4860C6}"/>
              </a:ext>
            </a:extLst>
          </p:cNvPr>
          <p:cNvSpPr/>
          <p:nvPr/>
        </p:nvSpPr>
        <p:spPr>
          <a:xfrm>
            <a:off x="3827451" y="5799974"/>
            <a:ext cx="1228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E4E1B24-A0A2-45BF-8AA8-06BD205B2FEB}"/>
              </a:ext>
            </a:extLst>
          </p:cNvPr>
          <p:cNvSpPr/>
          <p:nvPr/>
        </p:nvSpPr>
        <p:spPr>
          <a:xfrm>
            <a:off x="8884591" y="4508443"/>
            <a:ext cx="12653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Optical disc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3C9DC32-10F7-4D72-9D4C-75DB605AD16A}"/>
              </a:ext>
            </a:extLst>
          </p:cNvPr>
          <p:cNvSpPr/>
          <p:nvPr/>
        </p:nvSpPr>
        <p:spPr>
          <a:xfrm>
            <a:off x="8884591" y="5803360"/>
            <a:ext cx="21644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 memory</a:t>
            </a:r>
          </a:p>
        </p:txBody>
      </p:sp>
    </p:spTree>
    <p:extLst>
      <p:ext uri="{BB962C8B-B14F-4D97-AF65-F5344CB8AC3E}">
        <p14:creationId xmlns:p14="http://schemas.microsoft.com/office/powerpoint/2010/main" val="642463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RVPSRJS5WCQE-1801518596-45146</_dlc_DocId>
    <_dlc_DocIdUrl xmlns="17a39593-945a-4813-81bf-1728cf9e5038">
      <Url>https://stpeterscatholicschool.sharepoint.com/sites/StaffShared/_layouts/15/DocIdRedir.aspx?ID=RVPSRJS5WCQE-1801518596-45146</Url>
      <Description>RVPSRJS5WCQE-1801518596-45146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5365752-C832-46FC-86EA-01D4C3D6ADF1}"/>
</file>

<file path=customXml/itemProps2.xml><?xml version="1.0" encoding="utf-8"?>
<ds:datastoreItem xmlns:ds="http://schemas.openxmlformats.org/officeDocument/2006/customXml" ds:itemID="{31C01235-6C5D-4D22-A1DD-DB835FC4E00E}"/>
</file>

<file path=customXml/itemProps3.xml><?xml version="1.0" encoding="utf-8"?>
<ds:datastoreItem xmlns:ds="http://schemas.openxmlformats.org/officeDocument/2006/customXml" ds:itemID="{78C5841E-A4B7-4C99-B720-7ABA71E9B898}"/>
</file>

<file path=customXml/itemProps4.xml><?xml version="1.0" encoding="utf-8"?>
<ds:datastoreItem xmlns:ds="http://schemas.openxmlformats.org/officeDocument/2006/customXml" ds:itemID="{512DC189-487B-49C1-9941-5CE98EC8EB5B}"/>
</file>

<file path=docProps/app.xml><?xml version="1.0" encoding="utf-8"?>
<Properties xmlns="http://schemas.openxmlformats.org/officeDocument/2006/extended-properties" xmlns:vt="http://schemas.openxmlformats.org/officeDocument/2006/docPropsVTypes">
  <TotalTime>4517</TotalTime>
  <Words>105</Words>
  <Application>Microsoft Macintosh PowerPoint</Application>
  <PresentationFormat>Widescreen</PresentationFormat>
  <Paragraphs>42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50</cp:revision>
  <dcterms:created xsi:type="dcterms:W3CDTF">2019-10-14T15:21:06Z</dcterms:created>
  <dcterms:modified xsi:type="dcterms:W3CDTF">2021-02-25T12:31:17Z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e4f12867-39dd-4829-8461-766fc9ff389e</vt:lpwstr>
  </property>
  <property fmtid="{D5CDD505-2E9C-101B-9397-08002B2CF9AE}" pid="4" name="MediaServiceImageTags">
    <vt:lpwstr/>
  </property>
</Properties>
</file>