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5"/>
  </p:sldMasterIdLst>
  <p:sldIdLst>
    <p:sldId id="257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BC05796-D970-4204-A656-A84DC3950AA7}" v="2" dt="2025-10-17T08:44:05.26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53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microsoft.com/office/2016/11/relationships/changesInfo" Target="changesInfos/changesInfo1.xml"/><Relationship Id="rId5" Type="http://schemas.openxmlformats.org/officeDocument/2006/relationships/slideMaster" Target="slideMasters/slideMaster1.xml"/><Relationship Id="rId10" Type="http://schemas.openxmlformats.org/officeDocument/2006/relationships/tableStyles" Target="tableStyles.xml"/><Relationship Id="rId4" Type="http://schemas.openxmlformats.org/officeDocument/2006/relationships/customXml" Target="../customXml/item4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iss S Hall" userId="b52f665b-ec4e-4b4c-991a-dfed447f5776" providerId="ADAL" clId="{A652E4B3-9886-4003-B7F5-4B4E836A652C}"/>
    <pc:docChg chg="custSel delSld modSld">
      <pc:chgData name="Miss S Hall" userId="b52f665b-ec4e-4b4c-991a-dfed447f5776" providerId="ADAL" clId="{A652E4B3-9886-4003-B7F5-4B4E836A652C}" dt="2024-10-09T10:29:50.776" v="95" actId="47"/>
      <pc:docMkLst>
        <pc:docMk/>
      </pc:docMkLst>
      <pc:sldChg chg="modSp mod">
        <pc:chgData name="Miss S Hall" userId="b52f665b-ec4e-4b4c-991a-dfed447f5776" providerId="ADAL" clId="{A652E4B3-9886-4003-B7F5-4B4E836A652C}" dt="2024-10-09T10:29:49.214" v="94" actId="798"/>
        <pc:sldMkLst>
          <pc:docMk/>
          <pc:sldMk cId="2682343106" sldId="257"/>
        </pc:sldMkLst>
      </pc:sldChg>
      <pc:sldChg chg="del">
        <pc:chgData name="Miss S Hall" userId="b52f665b-ec4e-4b4c-991a-dfed447f5776" providerId="ADAL" clId="{A652E4B3-9886-4003-B7F5-4B4E836A652C}" dt="2024-10-09T10:29:50.776" v="95" actId="47"/>
        <pc:sldMkLst>
          <pc:docMk/>
          <pc:sldMk cId="462830763" sldId="258"/>
        </pc:sldMkLst>
      </pc:sldChg>
    </pc:docChg>
  </pc:docChgLst>
  <pc:docChgLst>
    <pc:chgData name="Mrs A Hussain" userId="6bbd677d-0980-4464-85ac-d45b0c24101d" providerId="ADAL" clId="{0BC05796-D970-4204-A656-A84DC3950AA7}"/>
    <pc:docChg chg="modSld">
      <pc:chgData name="Mrs A Hussain" userId="6bbd677d-0980-4464-85ac-d45b0c24101d" providerId="ADAL" clId="{0BC05796-D970-4204-A656-A84DC3950AA7}" dt="2025-10-17T08:44:08.317" v="2" actId="20577"/>
      <pc:docMkLst>
        <pc:docMk/>
      </pc:docMkLst>
      <pc:sldChg chg="modSp mod">
        <pc:chgData name="Mrs A Hussain" userId="6bbd677d-0980-4464-85ac-d45b0c24101d" providerId="ADAL" clId="{0BC05796-D970-4204-A656-A84DC3950AA7}" dt="2025-10-17T08:44:08.317" v="2" actId="20577"/>
        <pc:sldMkLst>
          <pc:docMk/>
          <pc:sldMk cId="2682343106" sldId="257"/>
        </pc:sldMkLst>
        <pc:graphicFrameChg chg="mod modGraphic">
          <ac:chgData name="Mrs A Hussain" userId="6bbd677d-0980-4464-85ac-d45b0c24101d" providerId="ADAL" clId="{0BC05796-D970-4204-A656-A84DC3950AA7}" dt="2025-10-17T08:44:08.317" v="2" actId="20577"/>
          <ac:graphicFrameMkLst>
            <pc:docMk/>
            <pc:sldMk cId="2682343106" sldId="257"/>
            <ac:graphicFrameMk id="4" creationId="{00000000-0000-0000-0000-000000000000}"/>
          </ac:graphicFrameMkLst>
        </pc:graphicFrame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D2893-04DB-4690-A885-B65B4CE3D87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17/10/2025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837A8-59DC-4AB8-A059-919BCCDDF347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03058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D2893-04DB-4690-A885-B65B4CE3D87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17/10/2025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837A8-59DC-4AB8-A059-919BCCDDF347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29667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D2893-04DB-4690-A885-B65B4CE3D87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17/10/2025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837A8-59DC-4AB8-A059-919BCCDDF347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96969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D2893-04DB-4690-A885-B65B4CE3D87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17/10/2025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837A8-59DC-4AB8-A059-919BCCDDF347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63308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D2893-04DB-4690-A885-B65B4CE3D87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17/10/2025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837A8-59DC-4AB8-A059-919BCCDDF347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04510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D2893-04DB-4690-A885-B65B4CE3D87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17/10/2025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837A8-59DC-4AB8-A059-919BCCDDF347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26079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D2893-04DB-4690-A885-B65B4CE3D87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17/10/2025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837A8-59DC-4AB8-A059-919BCCDDF347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1921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D2893-04DB-4690-A885-B65B4CE3D87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17/10/2025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837A8-59DC-4AB8-A059-919BCCDDF347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47218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D2893-04DB-4690-A885-B65B4CE3D87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17/10/2025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837A8-59DC-4AB8-A059-919BCCDDF347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2272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D2893-04DB-4690-A885-B65B4CE3D87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17/10/2025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837A8-59DC-4AB8-A059-919BCCDDF347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92871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D2893-04DB-4690-A885-B65B4CE3D87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17/10/2025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837A8-59DC-4AB8-A059-919BCCDDF347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18963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6D2893-04DB-4690-A885-B65B4CE3D87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17/10/2025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B837A8-59DC-4AB8-A059-919BCCDDF347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6874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28774" y="0"/>
            <a:ext cx="8791575" cy="336979"/>
          </a:xfrm>
        </p:spPr>
        <p:txBody>
          <a:bodyPr>
            <a:noAutofit/>
          </a:bodyPr>
          <a:lstStyle/>
          <a:p>
            <a:r>
              <a:rPr lang="en-GB" sz="2400" b="1" u="sng" dirty="0">
                <a:latin typeface="Comic Sans MS" panose="030F0702030302020204" pitchFamily="66" charset="0"/>
              </a:rPr>
              <a:t>Feminist views of the family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80180906"/>
              </p:ext>
            </p:extLst>
          </p:nvPr>
        </p:nvGraphicFramePr>
        <p:xfrm>
          <a:off x="35653" y="395420"/>
          <a:ext cx="12090444" cy="635451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03014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03014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03014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30735">
                <a:tc>
                  <a:txBody>
                    <a:bodyPr/>
                    <a:lstStyle/>
                    <a:p>
                      <a:pPr algn="ctr"/>
                      <a:r>
                        <a:rPr lang="en-GB" sz="1100" b="1" u="sng" dirty="0">
                          <a:latin typeface="Comic Sans MS" panose="030F0702030302020204" pitchFamily="66" charset="0"/>
                        </a:rPr>
                        <a:t>Marxist feminists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u="sng" baseline="0">
                          <a:latin typeface="Comic Sans MS" panose="030F0702030302020204" pitchFamily="66" charset="0"/>
                        </a:rPr>
                        <a:t>Liberal feminists</a:t>
                      </a:r>
                      <a:endParaRPr lang="en-GB" sz="1100" b="1" u="sng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u="sng" dirty="0">
                          <a:latin typeface="Comic Sans MS" panose="030F0702030302020204" pitchFamily="66" charset="0"/>
                        </a:rPr>
                        <a:t>Radical feminists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23780">
                <a:tc>
                  <a:txBody>
                    <a:bodyPr/>
                    <a:lstStyle/>
                    <a:p>
                      <a:endParaRPr lang="en-GB" sz="1100" dirty="0">
                        <a:latin typeface="Comic Sans MS" panose="030F0702030302020204" pitchFamily="66" charset="0"/>
                      </a:endParaRPr>
                    </a:p>
                    <a:p>
                      <a:endParaRPr lang="en-GB" sz="1100" dirty="0">
                        <a:latin typeface="Comic Sans MS" panose="030F0702030302020204" pitchFamily="66" charset="0"/>
                      </a:endParaRPr>
                    </a:p>
                    <a:p>
                      <a:endParaRPr lang="en-GB" sz="1100" dirty="0">
                        <a:latin typeface="Comic Sans MS" panose="030F0702030302020204" pitchFamily="66" charset="0"/>
                      </a:endParaRPr>
                    </a:p>
                    <a:p>
                      <a:endParaRPr lang="en-GB" sz="1100" dirty="0">
                        <a:latin typeface="Comic Sans MS" panose="030F0702030302020204" pitchFamily="66" charset="0"/>
                      </a:endParaRPr>
                    </a:p>
                    <a:p>
                      <a:endParaRPr lang="en-GB" sz="110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sz="110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endParaRPr lang="en-GB" sz="1100" dirty="0">
                        <a:latin typeface="Comic Sans MS" panose="030F0702030302020204" pitchFamily="66" charset="0"/>
                      </a:endParaRPr>
                    </a:p>
                    <a:p>
                      <a:endParaRPr lang="en-GB" sz="1100" dirty="0">
                        <a:latin typeface="Comic Sans MS" panose="030F0702030302020204" pitchFamily="66" charset="0"/>
                      </a:endParaRPr>
                    </a:p>
                    <a:p>
                      <a:endParaRPr lang="en-GB" sz="1100" dirty="0">
                        <a:latin typeface="Comic Sans MS" panose="030F0702030302020204" pitchFamily="66" charset="0"/>
                      </a:endParaRPr>
                    </a:p>
                    <a:p>
                      <a:endParaRPr lang="en-GB" sz="1100" dirty="0">
                        <a:latin typeface="Comic Sans MS" panose="030F0702030302020204" pitchFamily="66" charset="0"/>
                      </a:endParaRPr>
                    </a:p>
                    <a:p>
                      <a:endParaRPr lang="en-GB" sz="1100" dirty="0">
                        <a:latin typeface="Comic Sans MS" panose="030F0702030302020204" pitchFamily="66" charset="0"/>
                      </a:endParaRPr>
                    </a:p>
                    <a:p>
                      <a:endParaRPr lang="en-GB" sz="1100" dirty="0">
                        <a:latin typeface="Comic Sans MS" panose="030F0702030302020204" pitchFamily="66" charset="0"/>
                      </a:endParaRPr>
                    </a:p>
                    <a:p>
                      <a:endParaRPr lang="en-GB" sz="1100" dirty="0">
                        <a:latin typeface="Comic Sans MS" panose="030F0702030302020204" pitchFamily="66" charset="0"/>
                      </a:endParaRPr>
                    </a:p>
                    <a:p>
                      <a:endParaRPr lang="en-GB" sz="1100" dirty="0">
                        <a:latin typeface="Comic Sans MS" panose="030F0702030302020204" pitchFamily="66" charset="0"/>
                      </a:endParaRPr>
                    </a:p>
                    <a:p>
                      <a:endParaRPr lang="en-GB" sz="1100" dirty="0">
                        <a:latin typeface="Comic Sans MS" panose="030F0702030302020204" pitchFamily="66" charset="0"/>
                      </a:endParaRPr>
                    </a:p>
                    <a:p>
                      <a:endParaRPr lang="en-GB" sz="1100" dirty="0">
                        <a:latin typeface="Comic Sans MS" panose="030F0702030302020204" pitchFamily="66" charset="0"/>
                      </a:endParaRPr>
                    </a:p>
                    <a:p>
                      <a:endParaRPr lang="en-GB" sz="1100" dirty="0">
                        <a:latin typeface="Comic Sans MS" panose="030F0702030302020204" pitchFamily="66" charset="0"/>
                      </a:endParaRPr>
                    </a:p>
                    <a:p>
                      <a:endParaRPr lang="en-GB" sz="1100" dirty="0">
                        <a:latin typeface="Comic Sans MS" panose="030F0702030302020204" pitchFamily="66" charset="0"/>
                      </a:endParaRPr>
                    </a:p>
                    <a:p>
                      <a:endParaRPr lang="en-GB" sz="1100" dirty="0">
                        <a:latin typeface="Comic Sans MS" panose="030F0702030302020204" pitchFamily="66" charset="0"/>
                      </a:endParaRPr>
                    </a:p>
                    <a:p>
                      <a:endParaRPr lang="en-GB" sz="1100" dirty="0">
                        <a:latin typeface="Comic Sans MS" panose="030F0702030302020204" pitchFamily="66" charset="0"/>
                      </a:endParaRPr>
                    </a:p>
                    <a:p>
                      <a:endParaRPr lang="en-GB" sz="11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82343106"/>
      </p:ext>
    </p:extLst>
  </p:cSld>
  <p:clrMapOvr>
    <a:masterClrMapping/>
  </p:clrMapOvr>
</p:sld>
</file>

<file path=ppt/theme/theme1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6E48DBC62A6234890FA44E21FEFD18E" ma:contentTypeVersion="16" ma:contentTypeDescription="Create a new document." ma:contentTypeScope="" ma:versionID="ed0047b2569e68cbb7c24ef5cd54ee72">
  <xsd:schema xmlns:xsd="http://www.w3.org/2001/XMLSchema" xmlns:xs="http://www.w3.org/2001/XMLSchema" xmlns:p="http://schemas.microsoft.com/office/2006/metadata/properties" xmlns:ns2="17a39593-945a-4813-81bf-1728cf9e5038" xmlns:ns3="a8d2b040-4d60-4b73-8960-49102152ab97" targetNamespace="http://schemas.microsoft.com/office/2006/metadata/properties" ma:root="true" ma:fieldsID="45f6a08060ee712bdb0ede862e765445" ns2:_="" ns3:_="">
    <xsd:import namespace="17a39593-945a-4813-81bf-1728cf9e5038"/>
    <xsd:import namespace="a8d2b040-4d60-4b73-8960-49102152ab97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LengthInSeconds" minOccurs="0"/>
                <xsd:element ref="ns2:SharedWithUsers" minOccurs="0"/>
                <xsd:element ref="ns2:SharedWithDetails" minOccurs="0"/>
                <xsd:element ref="ns3:lcf76f155ced4ddcb4097134ff3c332f" minOccurs="0"/>
                <xsd:element ref="ns2:TaxCatchAll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ObjectDetectorVersions" minOccurs="0"/>
                <xsd:element ref="ns3:MediaServiceLocation" minOccurs="0"/>
                <xsd:element ref="ns3:MediaServiceSearchProperties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7a39593-945a-4813-81bf-1728cf9e5038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dexed="true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9" nillable="true" ma:displayName="Taxonomy Catch All Column" ma:hidden="true" ma:list="{688134c3-9042-4ed1-9150-e44c04b7ebed}" ma:internalName="TaxCatchAll" ma:showField="CatchAllData" ma:web="17a39593-945a-4813-81bf-1728cf9e503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8d2b040-4d60-4b73-8960-49102152ab9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28e4871e-025b-480f-a459-6cd1366bb89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2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24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dlc_DocId xmlns="17a39593-945a-4813-81bf-1728cf9e5038">RVPSRJS5WCQE-1801518596-45593</_dlc_DocId>
    <_dlc_DocIdUrl xmlns="17a39593-945a-4813-81bf-1728cf9e5038">
      <Url>https://stpeterscatholicschool.sharepoint.com/sites/StaffShared/_layouts/15/DocIdRedir.aspx?ID=RVPSRJS5WCQE-1801518596-45593</Url>
      <Description>RVPSRJS5WCQE-1801518596-45593</Description>
    </_dlc_DocIdUrl>
    <lcf76f155ced4ddcb4097134ff3c332f xmlns="a8d2b040-4d60-4b73-8960-49102152ab97">
      <Terms xmlns="http://schemas.microsoft.com/office/infopath/2007/PartnerControls"/>
    </lcf76f155ced4ddcb4097134ff3c332f>
    <TaxCatchAll xmlns="17a39593-945a-4813-81bf-1728cf9e5038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Props1.xml><?xml version="1.0" encoding="utf-8"?>
<ds:datastoreItem xmlns:ds="http://schemas.openxmlformats.org/officeDocument/2006/customXml" ds:itemID="{2645B433-4FF1-4B84-9726-9F579480BCE7}"/>
</file>

<file path=customXml/itemProps2.xml><?xml version="1.0" encoding="utf-8"?>
<ds:datastoreItem xmlns:ds="http://schemas.openxmlformats.org/officeDocument/2006/customXml" ds:itemID="{7AB9ECA2-C85F-4E93-AD15-85EC1441A7A5}">
  <ds:schemaRefs>
    <ds:schemaRef ds:uri="http://schemas.microsoft.com/office/2006/documentManagement/types"/>
    <ds:schemaRef ds:uri="http://schemas.microsoft.com/office/2006/metadata/properties"/>
    <ds:schemaRef ds:uri="http://purl.org/dc/dcmitype/"/>
    <ds:schemaRef ds:uri="b718aa60-7cf0-45e3-8d89-7c676556ebc7"/>
    <ds:schemaRef ds:uri="http://schemas.openxmlformats.org/package/2006/metadata/core-properties"/>
    <ds:schemaRef ds:uri="http://www.w3.org/XML/1998/namespace"/>
    <ds:schemaRef ds:uri="http://schemas.microsoft.com/office/infopath/2007/PartnerControls"/>
    <ds:schemaRef ds:uri="9e683f99-5220-42b6-ba8a-178dcd410c3b"/>
    <ds:schemaRef ds:uri="http://purl.org/dc/terms/"/>
    <ds:schemaRef ds:uri="http://purl.org/dc/elements/1.1/"/>
  </ds:schemaRefs>
</ds:datastoreItem>
</file>

<file path=customXml/itemProps3.xml><?xml version="1.0" encoding="utf-8"?>
<ds:datastoreItem xmlns:ds="http://schemas.openxmlformats.org/officeDocument/2006/customXml" ds:itemID="{5069A7CD-B990-4626-9D00-807D197A0770}">
  <ds:schemaRefs>
    <ds:schemaRef ds:uri="http://schemas.microsoft.com/sharepoint/v3/contenttype/forms"/>
  </ds:schemaRefs>
</ds:datastoreItem>
</file>

<file path=customXml/itemProps4.xml><?xml version="1.0" encoding="utf-8"?>
<ds:datastoreItem xmlns:ds="http://schemas.openxmlformats.org/officeDocument/2006/customXml" ds:itemID="{6E3375E3-47D4-413D-8DE4-468587F3801E}">
  <ds:schemaRefs>
    <ds:schemaRef ds:uri="http://schemas.microsoft.com/sharepoint/event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11</Words>
  <Application>Microsoft Office PowerPoint</Application>
  <PresentationFormat>Widescreen</PresentationFormat>
  <Paragraphs>20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Comic Sans MS</vt:lpstr>
      <vt:lpstr>2_Office Theme</vt:lpstr>
      <vt:lpstr>Feminist views of the family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Which social groups effect the amount of crime committed?</dc:title>
  <dc:creator>Miss S Hall</dc:creator>
  <cp:lastModifiedBy>Mrs A Hussain</cp:lastModifiedBy>
  <cp:revision>4</cp:revision>
  <dcterms:created xsi:type="dcterms:W3CDTF">2017-10-10T09:50:19Z</dcterms:created>
  <dcterms:modified xsi:type="dcterms:W3CDTF">2025-10-17T08:44:09Z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0x01010056E48DBC62A6234890FA44E21FEFD18E</vt:lpwstr>
  </property>
  <property fmtid="{D5CDD505-2E9C-101B-9397-08002B2CF9AE}" pid="3" name="Order">
    <vt:r8>213600</vt:r8>
  </property>
  <property fmtid="{D5CDD505-2E9C-101B-9397-08002B2CF9AE}" pid="4" name="_dlc_DocIdItemGuid">
    <vt:lpwstr>0db3183f-e7d9-4c64-9ed4-2eee402ee28f</vt:lpwstr>
  </property>
  <property fmtid="{D5CDD505-2E9C-101B-9397-08002B2CF9AE}" pid="5" name="MediaServiceImageTags">
    <vt:lpwstr/>
  </property>
</Properties>
</file>