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60" r:id="rId4"/>
    <p:sldId id="265" r:id="rId5"/>
    <p:sldId id="266" r:id="rId6"/>
    <p:sldId id="267" r:id="rId7"/>
    <p:sldId id="268" r:id="rId8"/>
    <p:sldId id="272" r:id="rId9"/>
    <p:sldId id="271" r:id="rId10"/>
    <p:sldId id="270" r:id="rId11"/>
    <p:sldId id="269" r:id="rId12"/>
    <p:sldId id="273" r:id="rId13"/>
    <p:sldId id="26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29"/>
    <p:restoredTop sz="94718"/>
  </p:normalViewPr>
  <p:slideViewPr>
    <p:cSldViewPr snapToGrid="0">
      <p:cViewPr varScale="1">
        <p:scale>
          <a:sx n="100" d="100"/>
          <a:sy n="100" d="100"/>
        </p:scale>
        <p:origin x="102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01/07/2021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01/07/2021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01/07/2021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/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SLR1.3 Computer networks, connections and protocols | The use of IP and MAC addressing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01/07/2021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01/07/2021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8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8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8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8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SLR1.3 Computer networks, connections and protocols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The use of IP and </a:t>
            </a:r>
            <a:br>
              <a:rPr lang="en-GB" sz="4000" dirty="0">
                <a:solidFill>
                  <a:srgbClr val="008C8C"/>
                </a:solidFill>
              </a:rPr>
            </a:br>
            <a:r>
              <a:rPr lang="en-GB" sz="4000" dirty="0">
                <a:solidFill>
                  <a:srgbClr val="008C8C"/>
                </a:solidFill>
              </a:rPr>
              <a:t>MAC addressing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993174"/>
            <a:ext cx="5994654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device on a network has a network interface card (NIC).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and MAC addressing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0B28DECF-A898-4FFB-9C48-DBE7172478A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17" y="1173925"/>
            <a:ext cx="11861783" cy="5204087"/>
          </a:xfrm>
          <a:prstGeom prst="rect">
            <a:avLst/>
          </a:prstGeom>
        </p:spPr>
      </p:pic>
      <p:pic>
        <p:nvPicPr>
          <p:cNvPr id="6" name="Picture 5" descr="A circuit board&#10;&#10;Description automatically generated">
            <a:extLst>
              <a:ext uri="{FF2B5EF4-FFF2-40B4-BE49-F238E27FC236}">
                <a16:creationId xmlns:a16="http://schemas.microsoft.com/office/drawing/2014/main" id="{C67D8219-CE72-451A-8413-7739F43146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93"/>
          <a:stretch/>
        </p:blipFill>
        <p:spPr>
          <a:xfrm>
            <a:off x="942680" y="2885547"/>
            <a:ext cx="1425853" cy="1375957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078651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993174"/>
            <a:ext cx="5980163" cy="10708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device on a network has a network interface card (NIC)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NIC has a Media Access Control (MAC) address, which is</a:t>
            </a:r>
            <a:b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used to route frames on a local area network (LAN).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and MAC addressing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0B28DECF-A898-4FFB-9C48-DBE7172478A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17" y="1173925"/>
            <a:ext cx="11861783" cy="5204087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B789930-5C93-47C6-89E2-39F2A0AFDDDE}"/>
              </a:ext>
            </a:extLst>
          </p:cNvPr>
          <p:cNvSpPr/>
          <p:nvPr/>
        </p:nvSpPr>
        <p:spPr>
          <a:xfrm>
            <a:off x="176565" y="3120272"/>
            <a:ext cx="3132243" cy="3638747"/>
          </a:xfrm>
          <a:prstGeom prst="round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 descr="A circuit board&#10;&#10;Description automatically generated">
            <a:extLst>
              <a:ext uri="{FF2B5EF4-FFF2-40B4-BE49-F238E27FC236}">
                <a16:creationId xmlns:a16="http://schemas.microsoft.com/office/drawing/2014/main" id="{C1B1E053-90AD-4496-9FCD-C754945DD36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93"/>
          <a:stretch/>
        </p:blipFill>
        <p:spPr>
          <a:xfrm>
            <a:off x="942680" y="2885547"/>
            <a:ext cx="1425853" cy="1375957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1387155-0691-45F6-8E08-4E154D4B263A}"/>
              </a:ext>
            </a:extLst>
          </p:cNvPr>
          <p:cNvSpPr/>
          <p:nvPr/>
        </p:nvSpPr>
        <p:spPr>
          <a:xfrm>
            <a:off x="1880372" y="2537936"/>
            <a:ext cx="28568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  <a:latin typeface="arial" panose="020B0604020202020204" pitchFamily="34" charset="0"/>
              </a:rPr>
              <a:t> 00:0a:95:9d:68:16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505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993174"/>
            <a:ext cx="6554173" cy="1367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the LAN is connected to a WAN such as the internet, a different addressing method is required.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addressing is used to route frames on a wide area network (WAN) – with a WAN, we refer to frames as packets.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and MAC addressing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0B28DECF-A898-4FFB-9C48-DBE7172478A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17" y="1173925"/>
            <a:ext cx="11861783" cy="5204087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B789930-5C93-47C6-89E2-39F2A0AFDDDE}"/>
              </a:ext>
            </a:extLst>
          </p:cNvPr>
          <p:cNvSpPr/>
          <p:nvPr/>
        </p:nvSpPr>
        <p:spPr>
          <a:xfrm>
            <a:off x="3315691" y="2933000"/>
            <a:ext cx="8618643" cy="3638747"/>
          </a:xfrm>
          <a:prstGeom prst="round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 descr="A circuit board&#10;&#10;Description automatically generated">
            <a:extLst>
              <a:ext uri="{FF2B5EF4-FFF2-40B4-BE49-F238E27FC236}">
                <a16:creationId xmlns:a16="http://schemas.microsoft.com/office/drawing/2014/main" id="{C1B1E053-90AD-4496-9FCD-C754945DD36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93"/>
          <a:stretch/>
        </p:blipFill>
        <p:spPr>
          <a:xfrm>
            <a:off x="942680" y="2885547"/>
            <a:ext cx="1425853" cy="137595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530364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82098D7-51CE-4E63-BF58-F16B756F80DD}"/>
              </a:ext>
            </a:extLst>
          </p:cNvPr>
          <p:cNvSpPr/>
          <p:nvPr/>
        </p:nvSpPr>
        <p:spPr>
          <a:xfrm>
            <a:off x="0" y="6381580"/>
            <a:ext cx="12192000" cy="4764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6" y="993174"/>
            <a:ext cx="11838869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IP (Internet Protocol) address is a unique number used to identify a host computer or node that communicates over the internet. There are currently two versions of IP in use today – IPv4 and IPv6.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IPv4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8F28B5C-0F4E-4A6F-928B-3E391A770049}"/>
              </a:ext>
            </a:extLst>
          </p:cNvPr>
          <p:cNvGrpSpPr/>
          <p:nvPr/>
        </p:nvGrpSpPr>
        <p:grpSpPr>
          <a:xfrm>
            <a:off x="3013727" y="2863392"/>
            <a:ext cx="5776153" cy="2150240"/>
            <a:chOff x="3126849" y="3429000"/>
            <a:chExt cx="5776153" cy="215024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59514FA-6239-4804-B03C-E3CF642F746B}"/>
                </a:ext>
              </a:extLst>
            </p:cNvPr>
            <p:cNvSpPr/>
            <p:nvPr/>
          </p:nvSpPr>
          <p:spPr>
            <a:xfrm>
              <a:off x="3126849" y="3429000"/>
              <a:ext cx="5743880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000" b="1" dirty="0">
                  <a:solidFill>
                    <a:schemeClr val="accent1"/>
                  </a:solidFill>
                </a:rPr>
                <a:t>193 . 74 . 211 . 63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7EB7CF0-B035-4A7D-BC52-44AD1E27AFE6}"/>
                </a:ext>
              </a:extLst>
            </p:cNvPr>
            <p:cNvSpPr/>
            <p:nvPr/>
          </p:nvSpPr>
          <p:spPr>
            <a:xfrm>
              <a:off x="3228051" y="4194245"/>
              <a:ext cx="567495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11000001            01001010           11010011           00111111</a:t>
              </a:r>
            </a:p>
          </p:txBody>
        </p:sp>
        <p:sp>
          <p:nvSpPr>
            <p:cNvPr id="11" name="Right Brace 10">
              <a:extLst>
                <a:ext uri="{FF2B5EF4-FFF2-40B4-BE49-F238E27FC236}">
                  <a16:creationId xmlns:a16="http://schemas.microsoft.com/office/drawing/2014/main" id="{AFAD4A05-FB56-4C9B-AB87-9B763F9DC2C0}"/>
                </a:ext>
              </a:extLst>
            </p:cNvPr>
            <p:cNvSpPr/>
            <p:nvPr/>
          </p:nvSpPr>
          <p:spPr>
            <a:xfrm rot="5400000">
              <a:off x="5818649" y="2037217"/>
              <a:ext cx="443883" cy="5496603"/>
            </a:xfrm>
            <a:prstGeom prst="rightBrace">
              <a:avLst>
                <a:gd name="adj1" fmla="val 44333"/>
                <a:gd name="adj2" fmla="val 50000"/>
              </a:avLst>
            </a:prstGeom>
            <a:ln w="38100">
              <a:solidFill>
                <a:schemeClr val="accent6"/>
              </a:solidFill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0B9F206-1641-4C1A-AD54-2FF068747A25}"/>
                </a:ext>
              </a:extLst>
            </p:cNvPr>
            <p:cNvSpPr/>
            <p:nvPr/>
          </p:nvSpPr>
          <p:spPr>
            <a:xfrm>
              <a:off x="4886908" y="5209908"/>
              <a:ext cx="23073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32 bits (4 bytes) in size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95623418-1A54-49EF-B41E-C04A9F474E0E}"/>
              </a:ext>
            </a:extLst>
          </p:cNvPr>
          <p:cNvSpPr/>
          <p:nvPr/>
        </p:nvSpPr>
        <p:spPr>
          <a:xfrm>
            <a:off x="0" y="6435124"/>
            <a:ext cx="121919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IPv4 format: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Four numbers between 0 and 255 separated with periods.</a:t>
            </a:r>
          </a:p>
        </p:txBody>
      </p:sp>
    </p:spTree>
    <p:extLst>
      <p:ext uri="{BB962C8B-B14F-4D97-AF65-F5344CB8AC3E}">
        <p14:creationId xmlns:p14="http://schemas.microsoft.com/office/powerpoint/2010/main" val="3639945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IPv4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F39707F-BBBF-40A5-8DAD-957D6142E2C8}"/>
              </a:ext>
            </a:extLst>
          </p:cNvPr>
          <p:cNvSpPr/>
          <p:nvPr/>
        </p:nvSpPr>
        <p:spPr>
          <a:xfrm>
            <a:off x="9033175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128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C598022-65CE-47CF-88D1-2A6E0E7F77F5}"/>
              </a:ext>
            </a:extLst>
          </p:cNvPr>
          <p:cNvSpPr/>
          <p:nvPr/>
        </p:nvSpPr>
        <p:spPr>
          <a:xfrm>
            <a:off x="9401810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7E8AEB2-264F-4C24-914E-D4A2E962C108}"/>
              </a:ext>
            </a:extLst>
          </p:cNvPr>
          <p:cNvSpPr/>
          <p:nvPr/>
        </p:nvSpPr>
        <p:spPr>
          <a:xfrm>
            <a:off x="9770448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E0BC242-9814-4E02-80FA-B2CBE9B61747}"/>
              </a:ext>
            </a:extLst>
          </p:cNvPr>
          <p:cNvSpPr/>
          <p:nvPr/>
        </p:nvSpPr>
        <p:spPr>
          <a:xfrm>
            <a:off x="10133940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F1EBDD9-151C-43B0-AD92-D527B9BFFD2D}"/>
              </a:ext>
            </a:extLst>
          </p:cNvPr>
          <p:cNvSpPr/>
          <p:nvPr/>
        </p:nvSpPr>
        <p:spPr>
          <a:xfrm>
            <a:off x="10502577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99AFAA0-F451-40C2-99C0-FF8FEB3D7D90}"/>
              </a:ext>
            </a:extLst>
          </p:cNvPr>
          <p:cNvSpPr/>
          <p:nvPr/>
        </p:nvSpPr>
        <p:spPr>
          <a:xfrm>
            <a:off x="10871212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A47CC43-0EA9-4A3A-A7FD-ED86A59BEC0E}"/>
              </a:ext>
            </a:extLst>
          </p:cNvPr>
          <p:cNvSpPr/>
          <p:nvPr/>
        </p:nvSpPr>
        <p:spPr>
          <a:xfrm>
            <a:off x="11234706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A1081AE-219B-4FFF-9C14-90017DA83E8F}"/>
              </a:ext>
            </a:extLst>
          </p:cNvPr>
          <p:cNvSpPr/>
          <p:nvPr/>
        </p:nvSpPr>
        <p:spPr>
          <a:xfrm>
            <a:off x="11603342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590561C-940B-4E5E-9C33-F67C956F25F7}"/>
              </a:ext>
            </a:extLst>
          </p:cNvPr>
          <p:cNvSpPr/>
          <p:nvPr/>
        </p:nvSpPr>
        <p:spPr>
          <a:xfrm>
            <a:off x="6096748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128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4ED2C5C-5849-4902-9D16-89B3F87BFD11}"/>
              </a:ext>
            </a:extLst>
          </p:cNvPr>
          <p:cNvSpPr/>
          <p:nvPr/>
        </p:nvSpPr>
        <p:spPr>
          <a:xfrm>
            <a:off x="6465383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77EF9B9-17FD-4391-98DD-976DB0AE7A30}"/>
              </a:ext>
            </a:extLst>
          </p:cNvPr>
          <p:cNvSpPr/>
          <p:nvPr/>
        </p:nvSpPr>
        <p:spPr>
          <a:xfrm>
            <a:off x="6834021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0969E09-1B21-4D90-9C34-AB09737DFFB7}"/>
              </a:ext>
            </a:extLst>
          </p:cNvPr>
          <p:cNvSpPr/>
          <p:nvPr/>
        </p:nvSpPr>
        <p:spPr>
          <a:xfrm>
            <a:off x="7197513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2AA971D-53FF-4A0E-B106-D11143BFB33A}"/>
              </a:ext>
            </a:extLst>
          </p:cNvPr>
          <p:cNvSpPr/>
          <p:nvPr/>
        </p:nvSpPr>
        <p:spPr>
          <a:xfrm>
            <a:off x="7566150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9B934A8-7C63-4252-A183-557E1C035DD9}"/>
              </a:ext>
            </a:extLst>
          </p:cNvPr>
          <p:cNvSpPr/>
          <p:nvPr/>
        </p:nvSpPr>
        <p:spPr>
          <a:xfrm>
            <a:off x="7934785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3A8AFA3-938E-4519-B63D-EA3A5E98562E}"/>
              </a:ext>
            </a:extLst>
          </p:cNvPr>
          <p:cNvSpPr/>
          <p:nvPr/>
        </p:nvSpPr>
        <p:spPr>
          <a:xfrm>
            <a:off x="8298279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82F172B-57CC-4897-8B16-A1039DEF8A31}"/>
              </a:ext>
            </a:extLst>
          </p:cNvPr>
          <p:cNvSpPr/>
          <p:nvPr/>
        </p:nvSpPr>
        <p:spPr>
          <a:xfrm>
            <a:off x="8666915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08214D6-2B7F-4AD4-90EF-5F37278FF478}"/>
              </a:ext>
            </a:extLst>
          </p:cNvPr>
          <p:cNvSpPr/>
          <p:nvPr/>
        </p:nvSpPr>
        <p:spPr>
          <a:xfrm>
            <a:off x="3165152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128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26C738A-F597-45BA-AAEE-A630B411C053}"/>
              </a:ext>
            </a:extLst>
          </p:cNvPr>
          <p:cNvSpPr/>
          <p:nvPr/>
        </p:nvSpPr>
        <p:spPr>
          <a:xfrm>
            <a:off x="3533787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F1764D6-DBCD-4F35-BF8E-10D080B413C7}"/>
              </a:ext>
            </a:extLst>
          </p:cNvPr>
          <p:cNvSpPr/>
          <p:nvPr/>
        </p:nvSpPr>
        <p:spPr>
          <a:xfrm>
            <a:off x="3902425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6390FE8-D41E-4D3D-9508-AD37EC4F160E}"/>
              </a:ext>
            </a:extLst>
          </p:cNvPr>
          <p:cNvSpPr/>
          <p:nvPr/>
        </p:nvSpPr>
        <p:spPr>
          <a:xfrm>
            <a:off x="4265917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9893B7-E2E2-4B7A-8BF6-B3DAB29970EE}"/>
              </a:ext>
            </a:extLst>
          </p:cNvPr>
          <p:cNvSpPr/>
          <p:nvPr/>
        </p:nvSpPr>
        <p:spPr>
          <a:xfrm>
            <a:off x="4634554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8267408-C514-432C-937E-B6895820AA18}"/>
              </a:ext>
            </a:extLst>
          </p:cNvPr>
          <p:cNvSpPr/>
          <p:nvPr/>
        </p:nvSpPr>
        <p:spPr>
          <a:xfrm>
            <a:off x="5003189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A648E61-9818-4F26-ADF3-62FD76BB0315}"/>
              </a:ext>
            </a:extLst>
          </p:cNvPr>
          <p:cNvSpPr/>
          <p:nvPr/>
        </p:nvSpPr>
        <p:spPr>
          <a:xfrm>
            <a:off x="5366683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9AE9D08-218B-4085-910A-F18D296F9C64}"/>
              </a:ext>
            </a:extLst>
          </p:cNvPr>
          <p:cNvSpPr/>
          <p:nvPr/>
        </p:nvSpPr>
        <p:spPr>
          <a:xfrm>
            <a:off x="5735319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9ECA0C8-FB9A-4365-A520-94611C6C5667}"/>
              </a:ext>
            </a:extLst>
          </p:cNvPr>
          <p:cNvSpPr/>
          <p:nvPr/>
        </p:nvSpPr>
        <p:spPr>
          <a:xfrm>
            <a:off x="228725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128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730A7EC-506D-4C45-85DF-5B345F3DF249}"/>
              </a:ext>
            </a:extLst>
          </p:cNvPr>
          <p:cNvSpPr/>
          <p:nvPr/>
        </p:nvSpPr>
        <p:spPr>
          <a:xfrm>
            <a:off x="597360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5F4C8A9-4044-4AF7-B14A-0707F7F8202B}"/>
              </a:ext>
            </a:extLst>
          </p:cNvPr>
          <p:cNvSpPr/>
          <p:nvPr/>
        </p:nvSpPr>
        <p:spPr>
          <a:xfrm>
            <a:off x="965998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6263105-2590-4339-8526-F0A0A0BE49A0}"/>
              </a:ext>
            </a:extLst>
          </p:cNvPr>
          <p:cNvSpPr/>
          <p:nvPr/>
        </p:nvSpPr>
        <p:spPr>
          <a:xfrm>
            <a:off x="1329490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74732F4-9FC3-4D91-8C45-60E9F7D040FB}"/>
              </a:ext>
            </a:extLst>
          </p:cNvPr>
          <p:cNvSpPr/>
          <p:nvPr/>
        </p:nvSpPr>
        <p:spPr>
          <a:xfrm>
            <a:off x="1698127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E83570D-0DED-4A00-AC0E-C9CB81854209}"/>
              </a:ext>
            </a:extLst>
          </p:cNvPr>
          <p:cNvSpPr/>
          <p:nvPr/>
        </p:nvSpPr>
        <p:spPr>
          <a:xfrm>
            <a:off x="2066762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5B39D42-9245-4D6B-BA6E-3C476E21298A}"/>
              </a:ext>
            </a:extLst>
          </p:cNvPr>
          <p:cNvSpPr/>
          <p:nvPr/>
        </p:nvSpPr>
        <p:spPr>
          <a:xfrm>
            <a:off x="2430256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1844F7F-8C64-4054-A491-520CFA631CAC}"/>
              </a:ext>
            </a:extLst>
          </p:cNvPr>
          <p:cNvSpPr/>
          <p:nvPr/>
        </p:nvSpPr>
        <p:spPr>
          <a:xfrm>
            <a:off x="2798892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0AF350E6-7894-4EAF-B01E-CC5378A0F8CB}"/>
              </a:ext>
            </a:extLst>
          </p:cNvPr>
          <p:cNvGrpSpPr/>
          <p:nvPr/>
        </p:nvGrpSpPr>
        <p:grpSpPr>
          <a:xfrm>
            <a:off x="228725" y="1981074"/>
            <a:ext cx="11741189" cy="366574"/>
            <a:chOff x="107577" y="4147237"/>
            <a:chExt cx="13613795" cy="425039"/>
          </a:xfrm>
          <a:solidFill>
            <a:schemeClr val="accent6">
              <a:lumMod val="20000"/>
              <a:lumOff val="80000"/>
            </a:schemeClr>
          </a:solidFill>
        </p:grpSpPr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E0381D2E-FBA9-43C0-9CB0-8F118F75D415}"/>
                </a:ext>
              </a:extLst>
            </p:cNvPr>
            <p:cNvGrpSpPr/>
            <p:nvPr/>
          </p:nvGrpSpPr>
          <p:grpSpPr>
            <a:xfrm>
              <a:off x="10316252" y="4147238"/>
              <a:ext cx="3405120" cy="425037"/>
              <a:chOff x="3940709" y="2378685"/>
              <a:chExt cx="4660995" cy="581799"/>
            </a:xfrm>
            <a:grpFill/>
          </p:grpSpPr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A17384C8-3A4B-48A4-97D9-4BC8F8F54F6B}"/>
                  </a:ext>
                </a:extLst>
              </p:cNvPr>
              <p:cNvSpPr/>
              <p:nvPr/>
            </p:nvSpPr>
            <p:spPr>
              <a:xfrm>
                <a:off x="394070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E4A97369-DACA-4B5A-8318-51EC6965A4D3}"/>
                  </a:ext>
                </a:extLst>
              </p:cNvPr>
              <p:cNvSpPr/>
              <p:nvPr/>
            </p:nvSpPr>
            <p:spPr>
              <a:xfrm>
                <a:off x="4525782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C7456D15-4EB9-43A5-B651-697EFEC84342}"/>
                  </a:ext>
                </a:extLst>
              </p:cNvPr>
              <p:cNvSpPr/>
              <p:nvPr/>
            </p:nvSpPr>
            <p:spPr>
              <a:xfrm>
                <a:off x="5110860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BD0CAF8F-04D8-4CF7-ABAD-3346BFBA2C2B}"/>
                  </a:ext>
                </a:extLst>
              </p:cNvPr>
              <p:cNvSpPr/>
              <p:nvPr/>
            </p:nvSpPr>
            <p:spPr>
              <a:xfrm>
                <a:off x="568776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2A87D36D-1685-496D-A437-D9C738D9CA95}"/>
                  </a:ext>
                </a:extLst>
              </p:cNvPr>
              <p:cNvSpPr/>
              <p:nvPr/>
            </p:nvSpPr>
            <p:spPr>
              <a:xfrm>
                <a:off x="627284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5915E3E3-B166-41FB-88A5-AD5EF2B7915E}"/>
                  </a:ext>
                </a:extLst>
              </p:cNvPr>
              <p:cNvSpPr/>
              <p:nvPr/>
            </p:nvSpPr>
            <p:spPr>
              <a:xfrm>
                <a:off x="6857918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21063F58-AD93-4FC2-98B1-8E0BDB2EBE41}"/>
                  </a:ext>
                </a:extLst>
              </p:cNvPr>
              <p:cNvSpPr/>
              <p:nvPr/>
            </p:nvSpPr>
            <p:spPr>
              <a:xfrm>
                <a:off x="7434831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49D3A7C2-F216-4206-AA44-095CF3F767EA}"/>
                  </a:ext>
                </a:extLst>
              </p:cNvPr>
              <p:cNvSpPr/>
              <p:nvPr/>
            </p:nvSpPr>
            <p:spPr>
              <a:xfrm>
                <a:off x="801990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</p:grp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5C1D27A1-BD1B-47EB-9AC1-C5150416378C}"/>
                </a:ext>
              </a:extLst>
            </p:cNvPr>
            <p:cNvGrpSpPr/>
            <p:nvPr/>
          </p:nvGrpSpPr>
          <p:grpSpPr>
            <a:xfrm>
              <a:off x="6911493" y="4147237"/>
              <a:ext cx="3405120" cy="425037"/>
              <a:chOff x="3940709" y="2378685"/>
              <a:chExt cx="4660995" cy="581799"/>
            </a:xfrm>
            <a:grpFill/>
          </p:grpSpPr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EE97BEBD-4E6A-44E2-9FDF-FF5E9ECECDA1}"/>
                  </a:ext>
                </a:extLst>
              </p:cNvPr>
              <p:cNvSpPr/>
              <p:nvPr/>
            </p:nvSpPr>
            <p:spPr>
              <a:xfrm>
                <a:off x="394070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C8EF3BA8-7E51-4248-B3AD-B42152CA8B09}"/>
                  </a:ext>
                </a:extLst>
              </p:cNvPr>
              <p:cNvSpPr/>
              <p:nvPr/>
            </p:nvSpPr>
            <p:spPr>
              <a:xfrm>
                <a:off x="4525782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8B25983D-C942-4F96-B681-168EA3A2E407}"/>
                  </a:ext>
                </a:extLst>
              </p:cNvPr>
              <p:cNvSpPr/>
              <p:nvPr/>
            </p:nvSpPr>
            <p:spPr>
              <a:xfrm>
                <a:off x="5110860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0AF13AF3-6346-4BAB-B46A-37F2842D1940}"/>
                  </a:ext>
                </a:extLst>
              </p:cNvPr>
              <p:cNvSpPr/>
              <p:nvPr/>
            </p:nvSpPr>
            <p:spPr>
              <a:xfrm>
                <a:off x="568776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36D4BC7F-1B0A-410B-8BEE-1817E3E05C90}"/>
                  </a:ext>
                </a:extLst>
              </p:cNvPr>
              <p:cNvSpPr/>
              <p:nvPr/>
            </p:nvSpPr>
            <p:spPr>
              <a:xfrm>
                <a:off x="627284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id="{1BE502B7-CD89-4AA0-8F16-08965DCBF70E}"/>
                  </a:ext>
                </a:extLst>
              </p:cNvPr>
              <p:cNvSpPr/>
              <p:nvPr/>
            </p:nvSpPr>
            <p:spPr>
              <a:xfrm>
                <a:off x="6857918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FB7A43AE-A7CC-4988-804E-C3ED79A7A678}"/>
                  </a:ext>
                </a:extLst>
              </p:cNvPr>
              <p:cNvSpPr/>
              <p:nvPr/>
            </p:nvSpPr>
            <p:spPr>
              <a:xfrm>
                <a:off x="7434831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EEA57AA7-FD59-4BF9-8B8D-902DF11F3B38}"/>
                  </a:ext>
                </a:extLst>
              </p:cNvPr>
              <p:cNvSpPr/>
              <p:nvPr/>
            </p:nvSpPr>
            <p:spPr>
              <a:xfrm>
                <a:off x="801990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</p:grp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E431313E-FE82-40C0-B0A9-91A2D544E3BF}"/>
                </a:ext>
              </a:extLst>
            </p:cNvPr>
            <p:cNvGrpSpPr/>
            <p:nvPr/>
          </p:nvGrpSpPr>
          <p:grpSpPr>
            <a:xfrm>
              <a:off x="3512336" y="4147239"/>
              <a:ext cx="3405120" cy="425037"/>
              <a:chOff x="3940709" y="2378685"/>
              <a:chExt cx="4660995" cy="581799"/>
            </a:xfrm>
            <a:grpFill/>
          </p:grpSpPr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C2F72A4F-F455-4952-97F8-1830F42B09E7}"/>
                  </a:ext>
                </a:extLst>
              </p:cNvPr>
              <p:cNvSpPr/>
              <p:nvPr/>
            </p:nvSpPr>
            <p:spPr>
              <a:xfrm>
                <a:off x="394070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3A610A3E-84F4-4789-A992-EA1116CF3172}"/>
                  </a:ext>
                </a:extLst>
              </p:cNvPr>
              <p:cNvSpPr/>
              <p:nvPr/>
            </p:nvSpPr>
            <p:spPr>
              <a:xfrm>
                <a:off x="4525782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B04DCA6F-2E26-479E-8DE4-2A7F116F5524}"/>
                  </a:ext>
                </a:extLst>
              </p:cNvPr>
              <p:cNvSpPr/>
              <p:nvPr/>
            </p:nvSpPr>
            <p:spPr>
              <a:xfrm>
                <a:off x="5110860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CD93D6DC-AB62-4E85-9E0B-9D1E530731C2}"/>
                  </a:ext>
                </a:extLst>
              </p:cNvPr>
              <p:cNvSpPr/>
              <p:nvPr/>
            </p:nvSpPr>
            <p:spPr>
              <a:xfrm>
                <a:off x="568776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443A9CA4-F611-45BF-A0BF-DDA0AF8BDCFC}"/>
                  </a:ext>
                </a:extLst>
              </p:cNvPr>
              <p:cNvSpPr/>
              <p:nvPr/>
            </p:nvSpPr>
            <p:spPr>
              <a:xfrm>
                <a:off x="627284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64CEC64C-629B-400A-A0D9-41E90DF50023}"/>
                  </a:ext>
                </a:extLst>
              </p:cNvPr>
              <p:cNvSpPr/>
              <p:nvPr/>
            </p:nvSpPr>
            <p:spPr>
              <a:xfrm>
                <a:off x="6857918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AAFC6CD3-44C5-44FC-A971-52FE56424FE9}"/>
                  </a:ext>
                </a:extLst>
              </p:cNvPr>
              <p:cNvSpPr/>
              <p:nvPr/>
            </p:nvSpPr>
            <p:spPr>
              <a:xfrm>
                <a:off x="7434831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EDE5816B-AF4A-4655-ADC7-2486EBA2351B}"/>
                  </a:ext>
                </a:extLst>
              </p:cNvPr>
              <p:cNvSpPr/>
              <p:nvPr/>
            </p:nvSpPr>
            <p:spPr>
              <a:xfrm>
                <a:off x="801990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</p:grpSp>
        <p:grpSp>
          <p:nvGrpSpPr>
            <p:cNvPr id="62" name="Group 61">
              <a:extLst>
                <a:ext uri="{FF2B5EF4-FFF2-40B4-BE49-F238E27FC236}">
                  <a16:creationId xmlns:a16="http://schemas.microsoft.com/office/drawing/2014/main" id="{B9884E76-6C9B-4B1C-A264-DD7425AF6A2F}"/>
                </a:ext>
              </a:extLst>
            </p:cNvPr>
            <p:cNvGrpSpPr/>
            <p:nvPr/>
          </p:nvGrpSpPr>
          <p:grpSpPr>
            <a:xfrm>
              <a:off x="107577" y="4147238"/>
              <a:ext cx="3405120" cy="425037"/>
              <a:chOff x="3940709" y="2378685"/>
              <a:chExt cx="4660995" cy="581799"/>
            </a:xfrm>
            <a:grpFill/>
          </p:grpSpPr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A8067B02-EDA7-4647-8298-F4922C623430}"/>
                  </a:ext>
                </a:extLst>
              </p:cNvPr>
              <p:cNvSpPr/>
              <p:nvPr/>
            </p:nvSpPr>
            <p:spPr>
              <a:xfrm>
                <a:off x="394070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1C3B35EF-0D1F-4FA7-B4A5-BD621B842D1C}"/>
                  </a:ext>
                </a:extLst>
              </p:cNvPr>
              <p:cNvSpPr/>
              <p:nvPr/>
            </p:nvSpPr>
            <p:spPr>
              <a:xfrm>
                <a:off x="4525782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703B975F-1055-4E2F-99C4-5F88FCE7B34A}"/>
                  </a:ext>
                </a:extLst>
              </p:cNvPr>
              <p:cNvSpPr/>
              <p:nvPr/>
            </p:nvSpPr>
            <p:spPr>
              <a:xfrm>
                <a:off x="5110860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B9A80F80-B5EE-4E4E-A90C-03AF1F6C7706}"/>
                  </a:ext>
                </a:extLst>
              </p:cNvPr>
              <p:cNvSpPr/>
              <p:nvPr/>
            </p:nvSpPr>
            <p:spPr>
              <a:xfrm>
                <a:off x="568776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id="{4F3E9DA7-C582-42ED-B646-8DC16239128F}"/>
                  </a:ext>
                </a:extLst>
              </p:cNvPr>
              <p:cNvSpPr/>
              <p:nvPr/>
            </p:nvSpPr>
            <p:spPr>
              <a:xfrm>
                <a:off x="627284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8EA6DB1A-3C9E-4820-AB0E-1682043F67DA}"/>
                  </a:ext>
                </a:extLst>
              </p:cNvPr>
              <p:cNvSpPr/>
              <p:nvPr/>
            </p:nvSpPr>
            <p:spPr>
              <a:xfrm>
                <a:off x="6857918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74B33C75-5BD9-440A-AA3B-6FA22A87AE68}"/>
                  </a:ext>
                </a:extLst>
              </p:cNvPr>
              <p:cNvSpPr/>
              <p:nvPr/>
            </p:nvSpPr>
            <p:spPr>
              <a:xfrm>
                <a:off x="7434831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DA85E844-C1F8-49E1-AB4D-5E4B0C01689D}"/>
                  </a:ext>
                </a:extLst>
              </p:cNvPr>
              <p:cNvSpPr/>
              <p:nvPr/>
            </p:nvSpPr>
            <p:spPr>
              <a:xfrm>
                <a:off x="801990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</p:grp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722C1753-28B0-4510-994C-1B07BEA674CB}"/>
              </a:ext>
            </a:extLst>
          </p:cNvPr>
          <p:cNvSpPr/>
          <p:nvPr/>
        </p:nvSpPr>
        <p:spPr>
          <a:xfrm>
            <a:off x="84472" y="1227429"/>
            <a:ext cx="15905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 107.56.94.111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D36172A0-0387-4396-9B16-96E5442F6D2A}"/>
              </a:ext>
            </a:extLst>
          </p:cNvPr>
          <p:cNvGrpSpPr/>
          <p:nvPr/>
        </p:nvGrpSpPr>
        <p:grpSpPr>
          <a:xfrm>
            <a:off x="3113931" y="1742020"/>
            <a:ext cx="5967696" cy="476036"/>
            <a:chOff x="3134464" y="2543928"/>
            <a:chExt cx="5967696" cy="476036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0D4F7511-965B-4085-AF43-ABCA9B58EAFE}"/>
                </a:ext>
              </a:extLst>
            </p:cNvPr>
            <p:cNvGrpSpPr/>
            <p:nvPr/>
          </p:nvGrpSpPr>
          <p:grpSpPr>
            <a:xfrm>
              <a:off x="3134464" y="2556578"/>
              <a:ext cx="108482" cy="463386"/>
              <a:chOff x="3134464" y="2556578"/>
              <a:chExt cx="108482" cy="463386"/>
            </a:xfrm>
          </p:grpSpPr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8CFD51C7-4138-47A9-84C8-08AC9A033D71}"/>
                  </a:ext>
                </a:extLst>
              </p:cNvPr>
              <p:cNvSpPr/>
              <p:nvPr/>
            </p:nvSpPr>
            <p:spPr>
              <a:xfrm>
                <a:off x="3137967" y="2556578"/>
                <a:ext cx="104979" cy="10497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A4AB6E76-966D-4D30-B3B0-BA0E3183CF9C}"/>
                  </a:ext>
                </a:extLst>
              </p:cNvPr>
              <p:cNvSpPr/>
              <p:nvPr/>
            </p:nvSpPr>
            <p:spPr>
              <a:xfrm>
                <a:off x="3134464" y="2914985"/>
                <a:ext cx="104979" cy="10497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D558CA79-9EC7-49CC-86D2-101429A44F53}"/>
                </a:ext>
              </a:extLst>
            </p:cNvPr>
            <p:cNvGrpSpPr/>
            <p:nvPr/>
          </p:nvGrpSpPr>
          <p:grpSpPr>
            <a:xfrm>
              <a:off x="6068462" y="2543928"/>
              <a:ext cx="108482" cy="463386"/>
              <a:chOff x="3134464" y="2556578"/>
              <a:chExt cx="108482" cy="463386"/>
            </a:xfrm>
          </p:grpSpPr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65DBD9E2-78AC-4087-AF31-BFF0A0CD1277}"/>
                  </a:ext>
                </a:extLst>
              </p:cNvPr>
              <p:cNvSpPr/>
              <p:nvPr/>
            </p:nvSpPr>
            <p:spPr>
              <a:xfrm>
                <a:off x="3137967" y="2556578"/>
                <a:ext cx="104979" cy="10497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DBB19D53-97D5-4D64-906F-3A4B1FA61769}"/>
                  </a:ext>
                </a:extLst>
              </p:cNvPr>
              <p:cNvSpPr/>
              <p:nvPr/>
            </p:nvSpPr>
            <p:spPr>
              <a:xfrm>
                <a:off x="3134464" y="2914985"/>
                <a:ext cx="104979" cy="10497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01529C97-D22B-4DC0-B4DA-C171F567E1BC}"/>
                </a:ext>
              </a:extLst>
            </p:cNvPr>
            <p:cNvGrpSpPr/>
            <p:nvPr/>
          </p:nvGrpSpPr>
          <p:grpSpPr>
            <a:xfrm>
              <a:off x="8993678" y="2552092"/>
              <a:ext cx="108482" cy="463386"/>
              <a:chOff x="3134464" y="2556578"/>
              <a:chExt cx="108482" cy="463386"/>
            </a:xfrm>
          </p:grpSpPr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DE90471E-032F-428F-96EE-FEC498F7898A}"/>
                  </a:ext>
                </a:extLst>
              </p:cNvPr>
              <p:cNvSpPr/>
              <p:nvPr/>
            </p:nvSpPr>
            <p:spPr>
              <a:xfrm>
                <a:off x="3137967" y="2556578"/>
                <a:ext cx="104979" cy="10497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C3CAB52F-99A7-4722-83A6-33377BF48DC8}"/>
                  </a:ext>
                </a:extLst>
              </p:cNvPr>
              <p:cNvSpPr/>
              <p:nvPr/>
            </p:nvSpPr>
            <p:spPr>
              <a:xfrm>
                <a:off x="3134464" y="2914985"/>
                <a:ext cx="104979" cy="10497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96" name="Right Brace 95">
            <a:extLst>
              <a:ext uri="{FF2B5EF4-FFF2-40B4-BE49-F238E27FC236}">
                <a16:creationId xmlns:a16="http://schemas.microsoft.com/office/drawing/2014/main" id="{2E97817E-F87B-43FE-A430-4AEB8F16BCA5}"/>
              </a:ext>
            </a:extLst>
          </p:cNvPr>
          <p:cNvSpPr/>
          <p:nvPr/>
        </p:nvSpPr>
        <p:spPr>
          <a:xfrm rot="5400000">
            <a:off x="1477786" y="1182878"/>
            <a:ext cx="443883" cy="2930848"/>
          </a:xfrm>
          <a:prstGeom prst="rightBrace">
            <a:avLst>
              <a:gd name="adj1" fmla="val 44333"/>
              <a:gd name="adj2" fmla="val 50000"/>
            </a:avLst>
          </a:prstGeom>
          <a:ln w="38100"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20C99878-8948-4426-B382-14EAE20F253A}"/>
              </a:ext>
            </a:extLst>
          </p:cNvPr>
          <p:cNvSpPr/>
          <p:nvPr/>
        </p:nvSpPr>
        <p:spPr>
          <a:xfrm>
            <a:off x="601821" y="3059668"/>
            <a:ext cx="21950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107</a:t>
            </a:r>
          </a:p>
        </p:txBody>
      </p:sp>
      <p:sp>
        <p:nvSpPr>
          <p:cNvPr id="99" name="Right Brace 98">
            <a:extLst>
              <a:ext uri="{FF2B5EF4-FFF2-40B4-BE49-F238E27FC236}">
                <a16:creationId xmlns:a16="http://schemas.microsoft.com/office/drawing/2014/main" id="{0BB63BB2-60D3-410D-9ECB-882020EFFD7D}"/>
              </a:ext>
            </a:extLst>
          </p:cNvPr>
          <p:cNvSpPr/>
          <p:nvPr/>
        </p:nvSpPr>
        <p:spPr>
          <a:xfrm rot="5400000">
            <a:off x="4408634" y="1162956"/>
            <a:ext cx="443883" cy="2930848"/>
          </a:xfrm>
          <a:prstGeom prst="rightBrace">
            <a:avLst>
              <a:gd name="adj1" fmla="val 44333"/>
              <a:gd name="adj2" fmla="val 50000"/>
            </a:avLst>
          </a:prstGeom>
          <a:ln w="38100"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6F40F4F4-5B17-4ABC-9775-FAC1A5732885}"/>
              </a:ext>
            </a:extLst>
          </p:cNvPr>
          <p:cNvSpPr/>
          <p:nvPr/>
        </p:nvSpPr>
        <p:spPr>
          <a:xfrm>
            <a:off x="3532669" y="3039746"/>
            <a:ext cx="21950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56</a:t>
            </a:r>
          </a:p>
        </p:txBody>
      </p:sp>
      <p:sp>
        <p:nvSpPr>
          <p:cNvPr id="102" name="Right Brace 101">
            <a:extLst>
              <a:ext uri="{FF2B5EF4-FFF2-40B4-BE49-F238E27FC236}">
                <a16:creationId xmlns:a16="http://schemas.microsoft.com/office/drawing/2014/main" id="{154479FD-A261-42DD-8C44-51B8B876675A}"/>
              </a:ext>
            </a:extLst>
          </p:cNvPr>
          <p:cNvSpPr/>
          <p:nvPr/>
        </p:nvSpPr>
        <p:spPr>
          <a:xfrm rot="5400000">
            <a:off x="7338682" y="1171335"/>
            <a:ext cx="443883" cy="2930848"/>
          </a:xfrm>
          <a:prstGeom prst="rightBrace">
            <a:avLst>
              <a:gd name="adj1" fmla="val 44333"/>
              <a:gd name="adj2" fmla="val 50000"/>
            </a:avLst>
          </a:prstGeom>
          <a:ln w="38100"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980F6F2D-CE9C-4A24-96ED-DA489E597881}"/>
              </a:ext>
            </a:extLst>
          </p:cNvPr>
          <p:cNvSpPr/>
          <p:nvPr/>
        </p:nvSpPr>
        <p:spPr>
          <a:xfrm>
            <a:off x="6462717" y="3048125"/>
            <a:ext cx="21950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94</a:t>
            </a:r>
          </a:p>
        </p:txBody>
      </p:sp>
      <p:sp>
        <p:nvSpPr>
          <p:cNvPr id="105" name="Right Brace 104">
            <a:extLst>
              <a:ext uri="{FF2B5EF4-FFF2-40B4-BE49-F238E27FC236}">
                <a16:creationId xmlns:a16="http://schemas.microsoft.com/office/drawing/2014/main" id="{49844023-6C69-4ACB-ABD2-950123C5AC23}"/>
              </a:ext>
            </a:extLst>
          </p:cNvPr>
          <p:cNvSpPr/>
          <p:nvPr/>
        </p:nvSpPr>
        <p:spPr>
          <a:xfrm rot="5400000">
            <a:off x="10269116" y="1181068"/>
            <a:ext cx="443883" cy="2930848"/>
          </a:xfrm>
          <a:prstGeom prst="rightBrace">
            <a:avLst>
              <a:gd name="adj1" fmla="val 44333"/>
              <a:gd name="adj2" fmla="val 50000"/>
            </a:avLst>
          </a:prstGeom>
          <a:ln w="38100"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FFBF5626-A3FB-42F0-8BDB-5872FC1BFC2A}"/>
              </a:ext>
            </a:extLst>
          </p:cNvPr>
          <p:cNvSpPr/>
          <p:nvPr/>
        </p:nvSpPr>
        <p:spPr>
          <a:xfrm>
            <a:off x="9393151" y="3057858"/>
            <a:ext cx="21950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111</a:t>
            </a:r>
          </a:p>
        </p:txBody>
      </p:sp>
      <p:sp>
        <p:nvSpPr>
          <p:cNvPr id="107" name="Rectangle 3">
            <a:extLst>
              <a:ext uri="{FF2B5EF4-FFF2-40B4-BE49-F238E27FC236}">
                <a16:creationId xmlns:a16="http://schemas.microsoft.com/office/drawing/2014/main" id="{1DB91A67-9084-4184-AEF0-D9851E8117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694" y="3592122"/>
            <a:ext cx="11510118" cy="2959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latin typeface="+mn-lt"/>
              </a:rPr>
              <a:t>IPv4 provides us with approximately 4 billion possible addresses from 000.000.000.000 – 255.255.255.255.</a:t>
            </a:r>
          </a:p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latin typeface="+mn-lt"/>
              </a:rPr>
              <a:t>The actual number is slightly lower, as some addresses are reserved for special uses. </a:t>
            </a:r>
          </a:p>
          <a:p>
            <a:pPr marL="685800" lvl="1" algn="l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GB" sz="1800" dirty="0">
              <a:latin typeface="+mn-lt"/>
            </a:endParaRPr>
          </a:p>
          <a:p>
            <a:pPr marL="285750" algn="l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GB" sz="1800" dirty="0">
              <a:latin typeface="+mn-lt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+mn-lt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+mn-lt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60923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IPv4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F39707F-BBBF-40A5-8DAD-957D6142E2C8}"/>
              </a:ext>
            </a:extLst>
          </p:cNvPr>
          <p:cNvSpPr/>
          <p:nvPr/>
        </p:nvSpPr>
        <p:spPr>
          <a:xfrm>
            <a:off x="9033175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128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C598022-65CE-47CF-88D1-2A6E0E7F77F5}"/>
              </a:ext>
            </a:extLst>
          </p:cNvPr>
          <p:cNvSpPr/>
          <p:nvPr/>
        </p:nvSpPr>
        <p:spPr>
          <a:xfrm>
            <a:off x="9401810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7E8AEB2-264F-4C24-914E-D4A2E962C108}"/>
              </a:ext>
            </a:extLst>
          </p:cNvPr>
          <p:cNvSpPr/>
          <p:nvPr/>
        </p:nvSpPr>
        <p:spPr>
          <a:xfrm>
            <a:off x="9770448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E0BC242-9814-4E02-80FA-B2CBE9B61747}"/>
              </a:ext>
            </a:extLst>
          </p:cNvPr>
          <p:cNvSpPr/>
          <p:nvPr/>
        </p:nvSpPr>
        <p:spPr>
          <a:xfrm>
            <a:off x="10133940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F1EBDD9-151C-43B0-AD92-D527B9BFFD2D}"/>
              </a:ext>
            </a:extLst>
          </p:cNvPr>
          <p:cNvSpPr/>
          <p:nvPr/>
        </p:nvSpPr>
        <p:spPr>
          <a:xfrm>
            <a:off x="10502577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99AFAA0-F451-40C2-99C0-FF8FEB3D7D90}"/>
              </a:ext>
            </a:extLst>
          </p:cNvPr>
          <p:cNvSpPr/>
          <p:nvPr/>
        </p:nvSpPr>
        <p:spPr>
          <a:xfrm>
            <a:off x="10871212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A47CC43-0EA9-4A3A-A7FD-ED86A59BEC0E}"/>
              </a:ext>
            </a:extLst>
          </p:cNvPr>
          <p:cNvSpPr/>
          <p:nvPr/>
        </p:nvSpPr>
        <p:spPr>
          <a:xfrm>
            <a:off x="11234706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A1081AE-219B-4FFF-9C14-90017DA83E8F}"/>
              </a:ext>
            </a:extLst>
          </p:cNvPr>
          <p:cNvSpPr/>
          <p:nvPr/>
        </p:nvSpPr>
        <p:spPr>
          <a:xfrm>
            <a:off x="11603342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590561C-940B-4E5E-9C33-F67C956F25F7}"/>
              </a:ext>
            </a:extLst>
          </p:cNvPr>
          <p:cNvSpPr/>
          <p:nvPr/>
        </p:nvSpPr>
        <p:spPr>
          <a:xfrm>
            <a:off x="6096748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128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4ED2C5C-5849-4902-9D16-89B3F87BFD11}"/>
              </a:ext>
            </a:extLst>
          </p:cNvPr>
          <p:cNvSpPr/>
          <p:nvPr/>
        </p:nvSpPr>
        <p:spPr>
          <a:xfrm>
            <a:off x="6465383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77EF9B9-17FD-4391-98DD-976DB0AE7A30}"/>
              </a:ext>
            </a:extLst>
          </p:cNvPr>
          <p:cNvSpPr/>
          <p:nvPr/>
        </p:nvSpPr>
        <p:spPr>
          <a:xfrm>
            <a:off x="6834021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0969E09-1B21-4D90-9C34-AB09737DFFB7}"/>
              </a:ext>
            </a:extLst>
          </p:cNvPr>
          <p:cNvSpPr/>
          <p:nvPr/>
        </p:nvSpPr>
        <p:spPr>
          <a:xfrm>
            <a:off x="7197513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2AA971D-53FF-4A0E-B106-D11143BFB33A}"/>
              </a:ext>
            </a:extLst>
          </p:cNvPr>
          <p:cNvSpPr/>
          <p:nvPr/>
        </p:nvSpPr>
        <p:spPr>
          <a:xfrm>
            <a:off x="7566150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9B934A8-7C63-4252-A183-557E1C035DD9}"/>
              </a:ext>
            </a:extLst>
          </p:cNvPr>
          <p:cNvSpPr/>
          <p:nvPr/>
        </p:nvSpPr>
        <p:spPr>
          <a:xfrm>
            <a:off x="7934785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3A8AFA3-938E-4519-B63D-EA3A5E98562E}"/>
              </a:ext>
            </a:extLst>
          </p:cNvPr>
          <p:cNvSpPr/>
          <p:nvPr/>
        </p:nvSpPr>
        <p:spPr>
          <a:xfrm>
            <a:off x="8298279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82F172B-57CC-4897-8B16-A1039DEF8A31}"/>
              </a:ext>
            </a:extLst>
          </p:cNvPr>
          <p:cNvSpPr/>
          <p:nvPr/>
        </p:nvSpPr>
        <p:spPr>
          <a:xfrm>
            <a:off x="8666915" y="1614502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08214D6-2B7F-4AD4-90EF-5F37278FF478}"/>
              </a:ext>
            </a:extLst>
          </p:cNvPr>
          <p:cNvSpPr/>
          <p:nvPr/>
        </p:nvSpPr>
        <p:spPr>
          <a:xfrm>
            <a:off x="3165152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128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26C738A-F597-45BA-AAEE-A630B411C053}"/>
              </a:ext>
            </a:extLst>
          </p:cNvPr>
          <p:cNvSpPr/>
          <p:nvPr/>
        </p:nvSpPr>
        <p:spPr>
          <a:xfrm>
            <a:off x="3533787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F1764D6-DBCD-4F35-BF8E-10D080B413C7}"/>
              </a:ext>
            </a:extLst>
          </p:cNvPr>
          <p:cNvSpPr/>
          <p:nvPr/>
        </p:nvSpPr>
        <p:spPr>
          <a:xfrm>
            <a:off x="3902425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6390FE8-D41E-4D3D-9508-AD37EC4F160E}"/>
              </a:ext>
            </a:extLst>
          </p:cNvPr>
          <p:cNvSpPr/>
          <p:nvPr/>
        </p:nvSpPr>
        <p:spPr>
          <a:xfrm>
            <a:off x="4265917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9893B7-E2E2-4B7A-8BF6-B3DAB29970EE}"/>
              </a:ext>
            </a:extLst>
          </p:cNvPr>
          <p:cNvSpPr/>
          <p:nvPr/>
        </p:nvSpPr>
        <p:spPr>
          <a:xfrm>
            <a:off x="4634554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8267408-C514-432C-937E-B6895820AA18}"/>
              </a:ext>
            </a:extLst>
          </p:cNvPr>
          <p:cNvSpPr/>
          <p:nvPr/>
        </p:nvSpPr>
        <p:spPr>
          <a:xfrm>
            <a:off x="5003189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A648E61-9818-4F26-ADF3-62FD76BB0315}"/>
              </a:ext>
            </a:extLst>
          </p:cNvPr>
          <p:cNvSpPr/>
          <p:nvPr/>
        </p:nvSpPr>
        <p:spPr>
          <a:xfrm>
            <a:off x="5366683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9AE9D08-218B-4085-910A-F18D296F9C64}"/>
              </a:ext>
            </a:extLst>
          </p:cNvPr>
          <p:cNvSpPr/>
          <p:nvPr/>
        </p:nvSpPr>
        <p:spPr>
          <a:xfrm>
            <a:off x="5735319" y="1614504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9ECA0C8-FB9A-4365-A520-94611C6C5667}"/>
              </a:ext>
            </a:extLst>
          </p:cNvPr>
          <p:cNvSpPr/>
          <p:nvPr/>
        </p:nvSpPr>
        <p:spPr>
          <a:xfrm>
            <a:off x="228725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128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730A7EC-506D-4C45-85DF-5B345F3DF249}"/>
              </a:ext>
            </a:extLst>
          </p:cNvPr>
          <p:cNvSpPr/>
          <p:nvPr/>
        </p:nvSpPr>
        <p:spPr>
          <a:xfrm>
            <a:off x="597360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5F4C8A9-4044-4AF7-B14A-0707F7F8202B}"/>
              </a:ext>
            </a:extLst>
          </p:cNvPr>
          <p:cNvSpPr/>
          <p:nvPr/>
        </p:nvSpPr>
        <p:spPr>
          <a:xfrm>
            <a:off x="965998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6263105-2590-4339-8526-F0A0A0BE49A0}"/>
              </a:ext>
            </a:extLst>
          </p:cNvPr>
          <p:cNvSpPr/>
          <p:nvPr/>
        </p:nvSpPr>
        <p:spPr>
          <a:xfrm>
            <a:off x="1329490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74732F4-9FC3-4D91-8C45-60E9F7D040FB}"/>
              </a:ext>
            </a:extLst>
          </p:cNvPr>
          <p:cNvSpPr/>
          <p:nvPr/>
        </p:nvSpPr>
        <p:spPr>
          <a:xfrm>
            <a:off x="1698127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E83570D-0DED-4A00-AC0E-C9CB81854209}"/>
              </a:ext>
            </a:extLst>
          </p:cNvPr>
          <p:cNvSpPr/>
          <p:nvPr/>
        </p:nvSpPr>
        <p:spPr>
          <a:xfrm>
            <a:off x="2066762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5B39D42-9245-4D6B-BA6E-3C476E21298A}"/>
              </a:ext>
            </a:extLst>
          </p:cNvPr>
          <p:cNvSpPr/>
          <p:nvPr/>
        </p:nvSpPr>
        <p:spPr>
          <a:xfrm>
            <a:off x="2430256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1844F7F-8C64-4054-A491-520CFA631CAC}"/>
              </a:ext>
            </a:extLst>
          </p:cNvPr>
          <p:cNvSpPr/>
          <p:nvPr/>
        </p:nvSpPr>
        <p:spPr>
          <a:xfrm>
            <a:off x="2798892" y="1614503"/>
            <a:ext cx="366572" cy="3665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0AF350E6-7894-4EAF-B01E-CC5378A0F8CB}"/>
              </a:ext>
            </a:extLst>
          </p:cNvPr>
          <p:cNvGrpSpPr/>
          <p:nvPr/>
        </p:nvGrpSpPr>
        <p:grpSpPr>
          <a:xfrm>
            <a:off x="228725" y="1981074"/>
            <a:ext cx="11741189" cy="366574"/>
            <a:chOff x="107577" y="4147237"/>
            <a:chExt cx="13613795" cy="425039"/>
          </a:xfrm>
          <a:solidFill>
            <a:schemeClr val="accent6">
              <a:lumMod val="20000"/>
              <a:lumOff val="80000"/>
            </a:schemeClr>
          </a:solidFill>
        </p:grpSpPr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E0381D2E-FBA9-43C0-9CB0-8F118F75D415}"/>
                </a:ext>
              </a:extLst>
            </p:cNvPr>
            <p:cNvGrpSpPr/>
            <p:nvPr/>
          </p:nvGrpSpPr>
          <p:grpSpPr>
            <a:xfrm>
              <a:off x="10316252" y="4147238"/>
              <a:ext cx="3405120" cy="425037"/>
              <a:chOff x="3940709" y="2378685"/>
              <a:chExt cx="4660995" cy="581799"/>
            </a:xfrm>
            <a:grpFill/>
          </p:grpSpPr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A17384C8-3A4B-48A4-97D9-4BC8F8F54F6B}"/>
                  </a:ext>
                </a:extLst>
              </p:cNvPr>
              <p:cNvSpPr/>
              <p:nvPr/>
            </p:nvSpPr>
            <p:spPr>
              <a:xfrm>
                <a:off x="394070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E4A97369-DACA-4B5A-8318-51EC6965A4D3}"/>
                  </a:ext>
                </a:extLst>
              </p:cNvPr>
              <p:cNvSpPr/>
              <p:nvPr/>
            </p:nvSpPr>
            <p:spPr>
              <a:xfrm>
                <a:off x="4525782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C7456D15-4EB9-43A5-B651-697EFEC84342}"/>
                  </a:ext>
                </a:extLst>
              </p:cNvPr>
              <p:cNvSpPr/>
              <p:nvPr/>
            </p:nvSpPr>
            <p:spPr>
              <a:xfrm>
                <a:off x="5110860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BD0CAF8F-04D8-4CF7-ABAD-3346BFBA2C2B}"/>
                  </a:ext>
                </a:extLst>
              </p:cNvPr>
              <p:cNvSpPr/>
              <p:nvPr/>
            </p:nvSpPr>
            <p:spPr>
              <a:xfrm>
                <a:off x="568776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2A87D36D-1685-496D-A437-D9C738D9CA95}"/>
                  </a:ext>
                </a:extLst>
              </p:cNvPr>
              <p:cNvSpPr/>
              <p:nvPr/>
            </p:nvSpPr>
            <p:spPr>
              <a:xfrm>
                <a:off x="627284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5915E3E3-B166-41FB-88A5-AD5EF2B7915E}"/>
                  </a:ext>
                </a:extLst>
              </p:cNvPr>
              <p:cNvSpPr/>
              <p:nvPr/>
            </p:nvSpPr>
            <p:spPr>
              <a:xfrm>
                <a:off x="6857918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21063F58-AD93-4FC2-98B1-8E0BDB2EBE41}"/>
                  </a:ext>
                </a:extLst>
              </p:cNvPr>
              <p:cNvSpPr/>
              <p:nvPr/>
            </p:nvSpPr>
            <p:spPr>
              <a:xfrm>
                <a:off x="7434831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49D3A7C2-F216-4206-AA44-095CF3F767EA}"/>
                  </a:ext>
                </a:extLst>
              </p:cNvPr>
              <p:cNvSpPr/>
              <p:nvPr/>
            </p:nvSpPr>
            <p:spPr>
              <a:xfrm>
                <a:off x="801990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</p:grp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5C1D27A1-BD1B-47EB-9AC1-C5150416378C}"/>
                </a:ext>
              </a:extLst>
            </p:cNvPr>
            <p:cNvGrpSpPr/>
            <p:nvPr/>
          </p:nvGrpSpPr>
          <p:grpSpPr>
            <a:xfrm>
              <a:off x="6911493" y="4147237"/>
              <a:ext cx="3405120" cy="425037"/>
              <a:chOff x="3940709" y="2378685"/>
              <a:chExt cx="4660995" cy="581799"/>
            </a:xfrm>
            <a:grpFill/>
          </p:grpSpPr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EE97BEBD-4E6A-44E2-9FDF-FF5E9ECECDA1}"/>
                  </a:ext>
                </a:extLst>
              </p:cNvPr>
              <p:cNvSpPr/>
              <p:nvPr/>
            </p:nvSpPr>
            <p:spPr>
              <a:xfrm>
                <a:off x="394070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C8EF3BA8-7E51-4248-B3AD-B42152CA8B09}"/>
                  </a:ext>
                </a:extLst>
              </p:cNvPr>
              <p:cNvSpPr/>
              <p:nvPr/>
            </p:nvSpPr>
            <p:spPr>
              <a:xfrm>
                <a:off x="4525782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8B25983D-C942-4F96-B681-168EA3A2E407}"/>
                  </a:ext>
                </a:extLst>
              </p:cNvPr>
              <p:cNvSpPr/>
              <p:nvPr/>
            </p:nvSpPr>
            <p:spPr>
              <a:xfrm>
                <a:off x="5110860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0AF13AF3-6346-4BAB-B46A-37F2842D1940}"/>
                  </a:ext>
                </a:extLst>
              </p:cNvPr>
              <p:cNvSpPr/>
              <p:nvPr/>
            </p:nvSpPr>
            <p:spPr>
              <a:xfrm>
                <a:off x="568776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36D4BC7F-1B0A-410B-8BEE-1817E3E05C90}"/>
                  </a:ext>
                </a:extLst>
              </p:cNvPr>
              <p:cNvSpPr/>
              <p:nvPr/>
            </p:nvSpPr>
            <p:spPr>
              <a:xfrm>
                <a:off x="627284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id="{1BE502B7-CD89-4AA0-8F16-08965DCBF70E}"/>
                  </a:ext>
                </a:extLst>
              </p:cNvPr>
              <p:cNvSpPr/>
              <p:nvPr/>
            </p:nvSpPr>
            <p:spPr>
              <a:xfrm>
                <a:off x="6857918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FB7A43AE-A7CC-4988-804E-C3ED79A7A678}"/>
                  </a:ext>
                </a:extLst>
              </p:cNvPr>
              <p:cNvSpPr/>
              <p:nvPr/>
            </p:nvSpPr>
            <p:spPr>
              <a:xfrm>
                <a:off x="7434831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EEA57AA7-FD59-4BF9-8B8D-902DF11F3B38}"/>
                  </a:ext>
                </a:extLst>
              </p:cNvPr>
              <p:cNvSpPr/>
              <p:nvPr/>
            </p:nvSpPr>
            <p:spPr>
              <a:xfrm>
                <a:off x="801990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</p:grp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E431313E-FE82-40C0-B0A9-91A2D544E3BF}"/>
                </a:ext>
              </a:extLst>
            </p:cNvPr>
            <p:cNvGrpSpPr/>
            <p:nvPr/>
          </p:nvGrpSpPr>
          <p:grpSpPr>
            <a:xfrm>
              <a:off x="3512336" y="4147239"/>
              <a:ext cx="3405120" cy="425037"/>
              <a:chOff x="3940709" y="2378685"/>
              <a:chExt cx="4660995" cy="581799"/>
            </a:xfrm>
            <a:grpFill/>
          </p:grpSpPr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C2F72A4F-F455-4952-97F8-1830F42B09E7}"/>
                  </a:ext>
                </a:extLst>
              </p:cNvPr>
              <p:cNvSpPr/>
              <p:nvPr/>
            </p:nvSpPr>
            <p:spPr>
              <a:xfrm>
                <a:off x="394070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3A610A3E-84F4-4789-A992-EA1116CF3172}"/>
                  </a:ext>
                </a:extLst>
              </p:cNvPr>
              <p:cNvSpPr/>
              <p:nvPr/>
            </p:nvSpPr>
            <p:spPr>
              <a:xfrm>
                <a:off x="4525782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B04DCA6F-2E26-479E-8DE4-2A7F116F5524}"/>
                  </a:ext>
                </a:extLst>
              </p:cNvPr>
              <p:cNvSpPr/>
              <p:nvPr/>
            </p:nvSpPr>
            <p:spPr>
              <a:xfrm>
                <a:off x="5110860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CD93D6DC-AB62-4E85-9E0B-9D1E530731C2}"/>
                  </a:ext>
                </a:extLst>
              </p:cNvPr>
              <p:cNvSpPr/>
              <p:nvPr/>
            </p:nvSpPr>
            <p:spPr>
              <a:xfrm>
                <a:off x="568776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443A9CA4-F611-45BF-A0BF-DDA0AF8BDCFC}"/>
                  </a:ext>
                </a:extLst>
              </p:cNvPr>
              <p:cNvSpPr/>
              <p:nvPr/>
            </p:nvSpPr>
            <p:spPr>
              <a:xfrm>
                <a:off x="627284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64CEC64C-629B-400A-A0D9-41E90DF50023}"/>
                  </a:ext>
                </a:extLst>
              </p:cNvPr>
              <p:cNvSpPr/>
              <p:nvPr/>
            </p:nvSpPr>
            <p:spPr>
              <a:xfrm>
                <a:off x="6857918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AAFC6CD3-44C5-44FC-A971-52FE56424FE9}"/>
                  </a:ext>
                </a:extLst>
              </p:cNvPr>
              <p:cNvSpPr/>
              <p:nvPr/>
            </p:nvSpPr>
            <p:spPr>
              <a:xfrm>
                <a:off x="7434831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EDE5816B-AF4A-4655-ADC7-2486EBA2351B}"/>
                  </a:ext>
                </a:extLst>
              </p:cNvPr>
              <p:cNvSpPr/>
              <p:nvPr/>
            </p:nvSpPr>
            <p:spPr>
              <a:xfrm>
                <a:off x="801990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</p:grpSp>
        <p:grpSp>
          <p:nvGrpSpPr>
            <p:cNvPr id="62" name="Group 61">
              <a:extLst>
                <a:ext uri="{FF2B5EF4-FFF2-40B4-BE49-F238E27FC236}">
                  <a16:creationId xmlns:a16="http://schemas.microsoft.com/office/drawing/2014/main" id="{B9884E76-6C9B-4B1C-A264-DD7425AF6A2F}"/>
                </a:ext>
              </a:extLst>
            </p:cNvPr>
            <p:cNvGrpSpPr/>
            <p:nvPr/>
          </p:nvGrpSpPr>
          <p:grpSpPr>
            <a:xfrm>
              <a:off x="107577" y="4147238"/>
              <a:ext cx="3405120" cy="425037"/>
              <a:chOff x="3940709" y="2378685"/>
              <a:chExt cx="4660995" cy="581799"/>
            </a:xfrm>
            <a:grpFill/>
          </p:grpSpPr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A8067B02-EDA7-4647-8298-F4922C623430}"/>
                  </a:ext>
                </a:extLst>
              </p:cNvPr>
              <p:cNvSpPr/>
              <p:nvPr/>
            </p:nvSpPr>
            <p:spPr>
              <a:xfrm>
                <a:off x="394070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1C3B35EF-0D1F-4FA7-B4A5-BD621B842D1C}"/>
                  </a:ext>
                </a:extLst>
              </p:cNvPr>
              <p:cNvSpPr/>
              <p:nvPr/>
            </p:nvSpPr>
            <p:spPr>
              <a:xfrm>
                <a:off x="4525782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703B975F-1055-4E2F-99C4-5F88FCE7B34A}"/>
                  </a:ext>
                </a:extLst>
              </p:cNvPr>
              <p:cNvSpPr/>
              <p:nvPr/>
            </p:nvSpPr>
            <p:spPr>
              <a:xfrm>
                <a:off x="5110860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B9A80F80-B5EE-4E4E-A90C-03AF1F6C7706}"/>
                  </a:ext>
                </a:extLst>
              </p:cNvPr>
              <p:cNvSpPr/>
              <p:nvPr/>
            </p:nvSpPr>
            <p:spPr>
              <a:xfrm>
                <a:off x="5687769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id="{4F3E9DA7-C582-42ED-B646-8DC16239128F}"/>
                  </a:ext>
                </a:extLst>
              </p:cNvPr>
              <p:cNvSpPr/>
              <p:nvPr/>
            </p:nvSpPr>
            <p:spPr>
              <a:xfrm>
                <a:off x="627284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8EA6DB1A-3C9E-4820-AB0E-1682043F67DA}"/>
                  </a:ext>
                </a:extLst>
              </p:cNvPr>
              <p:cNvSpPr/>
              <p:nvPr/>
            </p:nvSpPr>
            <p:spPr>
              <a:xfrm>
                <a:off x="6857918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74B33C75-5BD9-440A-AA3B-6FA22A87AE68}"/>
                  </a:ext>
                </a:extLst>
              </p:cNvPr>
              <p:cNvSpPr/>
              <p:nvPr/>
            </p:nvSpPr>
            <p:spPr>
              <a:xfrm>
                <a:off x="7434831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DA85E844-C1F8-49E1-AB4D-5E4B0C01689D}"/>
                  </a:ext>
                </a:extLst>
              </p:cNvPr>
              <p:cNvSpPr/>
              <p:nvPr/>
            </p:nvSpPr>
            <p:spPr>
              <a:xfrm>
                <a:off x="8019905" y="2378685"/>
                <a:ext cx="581799" cy="581799"/>
              </a:xfrm>
              <a:prstGeom prst="rect">
                <a:avLst/>
              </a:prstGeom>
              <a:grp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</p:grp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722C1753-28B0-4510-994C-1B07BEA674CB}"/>
              </a:ext>
            </a:extLst>
          </p:cNvPr>
          <p:cNvSpPr/>
          <p:nvPr/>
        </p:nvSpPr>
        <p:spPr>
          <a:xfrm>
            <a:off x="84472" y="1227429"/>
            <a:ext cx="15905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 107.56.94.111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D36172A0-0387-4396-9B16-96E5442F6D2A}"/>
              </a:ext>
            </a:extLst>
          </p:cNvPr>
          <p:cNvGrpSpPr/>
          <p:nvPr/>
        </p:nvGrpSpPr>
        <p:grpSpPr>
          <a:xfrm>
            <a:off x="3113931" y="1742020"/>
            <a:ext cx="5967696" cy="476036"/>
            <a:chOff x="3134464" y="2543928"/>
            <a:chExt cx="5967696" cy="476036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0D4F7511-965B-4085-AF43-ABCA9B58EAFE}"/>
                </a:ext>
              </a:extLst>
            </p:cNvPr>
            <p:cNvGrpSpPr/>
            <p:nvPr/>
          </p:nvGrpSpPr>
          <p:grpSpPr>
            <a:xfrm>
              <a:off x="3134464" y="2556578"/>
              <a:ext cx="108482" cy="463386"/>
              <a:chOff x="3134464" y="2556578"/>
              <a:chExt cx="108482" cy="463386"/>
            </a:xfrm>
          </p:grpSpPr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8CFD51C7-4138-47A9-84C8-08AC9A033D71}"/>
                  </a:ext>
                </a:extLst>
              </p:cNvPr>
              <p:cNvSpPr/>
              <p:nvPr/>
            </p:nvSpPr>
            <p:spPr>
              <a:xfrm>
                <a:off x="3137967" y="2556578"/>
                <a:ext cx="104979" cy="10497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A4AB6E76-966D-4D30-B3B0-BA0E3183CF9C}"/>
                  </a:ext>
                </a:extLst>
              </p:cNvPr>
              <p:cNvSpPr/>
              <p:nvPr/>
            </p:nvSpPr>
            <p:spPr>
              <a:xfrm>
                <a:off x="3134464" y="2914985"/>
                <a:ext cx="104979" cy="10497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D558CA79-9EC7-49CC-86D2-101429A44F53}"/>
                </a:ext>
              </a:extLst>
            </p:cNvPr>
            <p:cNvGrpSpPr/>
            <p:nvPr/>
          </p:nvGrpSpPr>
          <p:grpSpPr>
            <a:xfrm>
              <a:off x="6068462" y="2543928"/>
              <a:ext cx="108482" cy="463386"/>
              <a:chOff x="3134464" y="2556578"/>
              <a:chExt cx="108482" cy="463386"/>
            </a:xfrm>
          </p:grpSpPr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65DBD9E2-78AC-4087-AF31-BFF0A0CD1277}"/>
                  </a:ext>
                </a:extLst>
              </p:cNvPr>
              <p:cNvSpPr/>
              <p:nvPr/>
            </p:nvSpPr>
            <p:spPr>
              <a:xfrm>
                <a:off x="3137967" y="2556578"/>
                <a:ext cx="104979" cy="10497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DBB19D53-97D5-4D64-906F-3A4B1FA61769}"/>
                  </a:ext>
                </a:extLst>
              </p:cNvPr>
              <p:cNvSpPr/>
              <p:nvPr/>
            </p:nvSpPr>
            <p:spPr>
              <a:xfrm>
                <a:off x="3134464" y="2914985"/>
                <a:ext cx="104979" cy="10497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01529C97-D22B-4DC0-B4DA-C171F567E1BC}"/>
                </a:ext>
              </a:extLst>
            </p:cNvPr>
            <p:cNvGrpSpPr/>
            <p:nvPr/>
          </p:nvGrpSpPr>
          <p:grpSpPr>
            <a:xfrm>
              <a:off x="8993678" y="2552092"/>
              <a:ext cx="108482" cy="463386"/>
              <a:chOff x="3134464" y="2556578"/>
              <a:chExt cx="108482" cy="463386"/>
            </a:xfrm>
          </p:grpSpPr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DE90471E-032F-428F-96EE-FEC498F7898A}"/>
                  </a:ext>
                </a:extLst>
              </p:cNvPr>
              <p:cNvSpPr/>
              <p:nvPr/>
            </p:nvSpPr>
            <p:spPr>
              <a:xfrm>
                <a:off x="3137967" y="2556578"/>
                <a:ext cx="104979" cy="10497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C3CAB52F-99A7-4722-83A6-33377BF48DC8}"/>
                  </a:ext>
                </a:extLst>
              </p:cNvPr>
              <p:cNvSpPr/>
              <p:nvPr/>
            </p:nvSpPr>
            <p:spPr>
              <a:xfrm>
                <a:off x="3134464" y="2914985"/>
                <a:ext cx="104979" cy="10497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96" name="Right Brace 95">
            <a:extLst>
              <a:ext uri="{FF2B5EF4-FFF2-40B4-BE49-F238E27FC236}">
                <a16:creationId xmlns:a16="http://schemas.microsoft.com/office/drawing/2014/main" id="{2E97817E-F87B-43FE-A430-4AEB8F16BCA5}"/>
              </a:ext>
            </a:extLst>
          </p:cNvPr>
          <p:cNvSpPr/>
          <p:nvPr/>
        </p:nvSpPr>
        <p:spPr>
          <a:xfrm rot="5400000">
            <a:off x="4408027" y="-1747363"/>
            <a:ext cx="443883" cy="8791331"/>
          </a:xfrm>
          <a:prstGeom prst="rightBrace">
            <a:avLst>
              <a:gd name="adj1" fmla="val 44333"/>
              <a:gd name="adj2" fmla="val 50000"/>
            </a:avLst>
          </a:prstGeom>
          <a:ln w="38100"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20C99878-8948-4426-B382-14EAE20F253A}"/>
              </a:ext>
            </a:extLst>
          </p:cNvPr>
          <p:cNvSpPr/>
          <p:nvPr/>
        </p:nvSpPr>
        <p:spPr>
          <a:xfrm>
            <a:off x="443060" y="3059668"/>
            <a:ext cx="8380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Network identifier (3 bytes): 107.56.94</a:t>
            </a:r>
          </a:p>
        </p:txBody>
      </p:sp>
      <p:sp>
        <p:nvSpPr>
          <p:cNvPr id="105" name="Right Brace 104">
            <a:extLst>
              <a:ext uri="{FF2B5EF4-FFF2-40B4-BE49-F238E27FC236}">
                <a16:creationId xmlns:a16="http://schemas.microsoft.com/office/drawing/2014/main" id="{49844023-6C69-4ACB-ABD2-950123C5AC23}"/>
              </a:ext>
            </a:extLst>
          </p:cNvPr>
          <p:cNvSpPr/>
          <p:nvPr/>
        </p:nvSpPr>
        <p:spPr>
          <a:xfrm rot="5400000">
            <a:off x="10269116" y="1181068"/>
            <a:ext cx="443883" cy="2930848"/>
          </a:xfrm>
          <a:prstGeom prst="rightBrace">
            <a:avLst>
              <a:gd name="adj1" fmla="val 44333"/>
              <a:gd name="adj2" fmla="val 50000"/>
            </a:avLst>
          </a:prstGeom>
          <a:ln w="38100"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FFBF5626-A3FB-42F0-8BDB-5872FC1BFC2A}"/>
              </a:ext>
            </a:extLst>
          </p:cNvPr>
          <p:cNvSpPr/>
          <p:nvPr/>
        </p:nvSpPr>
        <p:spPr>
          <a:xfrm>
            <a:off x="9033175" y="3057858"/>
            <a:ext cx="29233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accent1"/>
                </a:solidFill>
              </a:rPr>
              <a:t>Host identifier (1 byte): 111</a:t>
            </a:r>
          </a:p>
        </p:txBody>
      </p:sp>
      <p:sp>
        <p:nvSpPr>
          <p:cNvPr id="107" name="Rectangle 3">
            <a:extLst>
              <a:ext uri="{FF2B5EF4-FFF2-40B4-BE49-F238E27FC236}">
                <a16:creationId xmlns:a16="http://schemas.microsoft.com/office/drawing/2014/main" id="{1DB91A67-9084-4184-AEF0-D9851E8117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694" y="3592122"/>
            <a:ext cx="11510118" cy="2959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latin typeface="+mn-lt"/>
              </a:rPr>
              <a:t>An IPv4 address has two parts:</a:t>
            </a:r>
          </a:p>
          <a:p>
            <a:pPr marL="685800" lvl="1" algn="l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1800" dirty="0">
                <a:latin typeface="+mn-lt"/>
              </a:rPr>
              <a:t>Network identifier</a:t>
            </a:r>
          </a:p>
          <a:p>
            <a:pPr marL="685800" lvl="1" algn="l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1800" dirty="0">
                <a:latin typeface="+mn-lt"/>
              </a:rPr>
              <a:t>Host identifier</a:t>
            </a:r>
          </a:p>
          <a:p>
            <a:pPr marL="685800" lvl="1" algn="l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GB" sz="1800" dirty="0">
              <a:latin typeface="+mn-lt"/>
            </a:endParaRPr>
          </a:p>
          <a:p>
            <a:pPr marL="285750" algn="l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GB" sz="1800" dirty="0">
              <a:latin typeface="+mn-lt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+mn-lt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+mn-lt"/>
            </a:endParaRP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00942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2D2557C-04E6-49BF-BC3F-49123CBA38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955" y="424372"/>
            <a:ext cx="9728478" cy="64336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34A402C-62CB-4C64-9DBF-D84FF8D7A25B}"/>
              </a:ext>
            </a:extLst>
          </p:cNvPr>
          <p:cNvSpPr txBox="1"/>
          <p:nvPr/>
        </p:nvSpPr>
        <p:spPr>
          <a:xfrm rot="16200000">
            <a:off x="1142645" y="3164225"/>
            <a:ext cx="1954051" cy="3753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Billions of devices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65B3B6E-F1A2-4CBD-B8C0-B06D1FA860A7}"/>
              </a:ext>
            </a:extLst>
          </p:cNvPr>
          <p:cNvGrpSpPr/>
          <p:nvPr/>
        </p:nvGrpSpPr>
        <p:grpSpPr>
          <a:xfrm>
            <a:off x="2962187" y="4740344"/>
            <a:ext cx="2293505" cy="1737080"/>
            <a:chOff x="1453896" y="4640580"/>
            <a:chExt cx="2444788" cy="185166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C3B5279-E7BB-4E11-B435-1BD793FECE97}"/>
                </a:ext>
              </a:extLst>
            </p:cNvPr>
            <p:cNvCxnSpPr/>
            <p:nvPr/>
          </p:nvCxnSpPr>
          <p:spPr>
            <a:xfrm flipV="1">
              <a:off x="1847088" y="5824728"/>
              <a:ext cx="0" cy="667512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43A6507B-E1D6-4696-A509-94551A3D1147}"/>
                </a:ext>
              </a:extLst>
            </p:cNvPr>
            <p:cNvGrpSpPr/>
            <p:nvPr/>
          </p:nvGrpSpPr>
          <p:grpSpPr>
            <a:xfrm>
              <a:off x="1453896" y="4640580"/>
              <a:ext cx="1330452" cy="1330452"/>
              <a:chOff x="1837944" y="3735324"/>
              <a:chExt cx="1330452" cy="1330452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BFB9496B-7703-4D8A-AF4A-DA03EB00B2CF}"/>
                  </a:ext>
                </a:extLst>
              </p:cNvPr>
              <p:cNvSpPr/>
              <p:nvPr/>
            </p:nvSpPr>
            <p:spPr>
              <a:xfrm>
                <a:off x="1837944" y="3735324"/>
                <a:ext cx="1330452" cy="133045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5" name="Picture 14" descr="A close up of a logo&#10;&#10;Description generated with very high confidence">
                <a:extLst>
                  <a:ext uri="{FF2B5EF4-FFF2-40B4-BE49-F238E27FC236}">
                    <a16:creationId xmlns:a16="http://schemas.microsoft.com/office/drawing/2014/main" id="{BDB65024-AFE8-4E96-8603-15DB60F824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81474" y="3987998"/>
                <a:ext cx="843392" cy="843392"/>
              </a:xfrm>
              <a:prstGeom prst="rect">
                <a:avLst/>
              </a:prstGeom>
            </p:spPr>
          </p:pic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4751653-596E-4A5E-92BA-2454567DA4D5}"/>
                </a:ext>
              </a:extLst>
            </p:cNvPr>
            <p:cNvSpPr txBox="1"/>
            <p:nvPr/>
          </p:nvSpPr>
          <p:spPr>
            <a:xfrm>
              <a:off x="2776261" y="4983461"/>
              <a:ext cx="112242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1992</a:t>
              </a:r>
            </a:p>
            <a:p>
              <a:r>
                <a:rPr lang="en-GB" b="1" dirty="0"/>
                <a:t>1,000,000</a:t>
              </a:r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F8D7F583-0471-4E85-B8D8-93DF24FCB733}"/>
              </a:ext>
            </a:extLst>
          </p:cNvPr>
          <p:cNvSpPr/>
          <p:nvPr/>
        </p:nvSpPr>
        <p:spPr>
          <a:xfrm>
            <a:off x="73639" y="453589"/>
            <a:ext cx="2274390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Internet of Things (IoT)</a:t>
            </a:r>
          </a:p>
        </p:txBody>
      </p:sp>
    </p:spTree>
    <p:extLst>
      <p:ext uri="{BB962C8B-B14F-4D97-AF65-F5344CB8AC3E}">
        <p14:creationId xmlns:p14="http://schemas.microsoft.com/office/powerpoint/2010/main" val="2824693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2D2557C-04E6-49BF-BC3F-49123CBA38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955" y="424372"/>
            <a:ext cx="9728478" cy="64336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34A402C-62CB-4C64-9DBF-D84FF8D7A25B}"/>
              </a:ext>
            </a:extLst>
          </p:cNvPr>
          <p:cNvSpPr txBox="1"/>
          <p:nvPr/>
        </p:nvSpPr>
        <p:spPr>
          <a:xfrm rot="16200000">
            <a:off x="1142645" y="3164225"/>
            <a:ext cx="1954051" cy="3753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Billions of devices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65B3B6E-F1A2-4CBD-B8C0-B06D1FA860A7}"/>
              </a:ext>
            </a:extLst>
          </p:cNvPr>
          <p:cNvGrpSpPr/>
          <p:nvPr/>
        </p:nvGrpSpPr>
        <p:grpSpPr>
          <a:xfrm>
            <a:off x="2962187" y="4740344"/>
            <a:ext cx="2293505" cy="1737080"/>
            <a:chOff x="1453896" y="4640580"/>
            <a:chExt cx="2444788" cy="185166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C3B5279-E7BB-4E11-B435-1BD793FECE97}"/>
                </a:ext>
              </a:extLst>
            </p:cNvPr>
            <p:cNvCxnSpPr/>
            <p:nvPr/>
          </p:nvCxnSpPr>
          <p:spPr>
            <a:xfrm flipV="1">
              <a:off x="1847088" y="5824728"/>
              <a:ext cx="0" cy="667512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43A6507B-E1D6-4696-A509-94551A3D1147}"/>
                </a:ext>
              </a:extLst>
            </p:cNvPr>
            <p:cNvGrpSpPr/>
            <p:nvPr/>
          </p:nvGrpSpPr>
          <p:grpSpPr>
            <a:xfrm>
              <a:off x="1453896" y="4640580"/>
              <a:ext cx="1330452" cy="1330452"/>
              <a:chOff x="1837944" y="3735324"/>
              <a:chExt cx="1330452" cy="1330452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BFB9496B-7703-4D8A-AF4A-DA03EB00B2CF}"/>
                  </a:ext>
                </a:extLst>
              </p:cNvPr>
              <p:cNvSpPr/>
              <p:nvPr/>
            </p:nvSpPr>
            <p:spPr>
              <a:xfrm>
                <a:off x="1837944" y="3735324"/>
                <a:ext cx="1330452" cy="133045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5" name="Picture 14" descr="A close up of a logo&#10;&#10;Description generated with very high confidence">
                <a:extLst>
                  <a:ext uri="{FF2B5EF4-FFF2-40B4-BE49-F238E27FC236}">
                    <a16:creationId xmlns:a16="http://schemas.microsoft.com/office/drawing/2014/main" id="{BDB65024-AFE8-4E96-8603-15DB60F824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81474" y="3987998"/>
                <a:ext cx="843392" cy="843392"/>
              </a:xfrm>
              <a:prstGeom prst="rect">
                <a:avLst/>
              </a:prstGeom>
            </p:spPr>
          </p:pic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4751653-596E-4A5E-92BA-2454567DA4D5}"/>
                </a:ext>
              </a:extLst>
            </p:cNvPr>
            <p:cNvSpPr txBox="1"/>
            <p:nvPr/>
          </p:nvSpPr>
          <p:spPr>
            <a:xfrm>
              <a:off x="2776261" y="4983461"/>
              <a:ext cx="112242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1992</a:t>
              </a:r>
            </a:p>
            <a:p>
              <a:r>
                <a:rPr lang="en-GB" b="1" dirty="0"/>
                <a:t>1,000,000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45A82AB-F367-4ABF-B0EF-2E3E18A67AEC}"/>
              </a:ext>
            </a:extLst>
          </p:cNvPr>
          <p:cNvGrpSpPr/>
          <p:nvPr/>
        </p:nvGrpSpPr>
        <p:grpSpPr>
          <a:xfrm>
            <a:off x="3816891" y="3255770"/>
            <a:ext cx="5356362" cy="2339891"/>
            <a:chOff x="2361428" y="3066532"/>
            <a:chExt cx="5709676" cy="2494234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F94123D3-84A9-4ECE-A489-28E98E5FEE06}"/>
                </a:ext>
              </a:extLst>
            </p:cNvPr>
            <p:cNvGrpSpPr/>
            <p:nvPr/>
          </p:nvGrpSpPr>
          <p:grpSpPr>
            <a:xfrm>
              <a:off x="3498709" y="3066532"/>
              <a:ext cx="1330452" cy="1330452"/>
              <a:chOff x="4194048" y="2314956"/>
              <a:chExt cx="1330452" cy="1330452"/>
            </a:xfrm>
          </p:grpSpPr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F5354D13-E9C5-4EB9-ADB4-FBBF5CEBBDCC}"/>
                  </a:ext>
                </a:extLst>
              </p:cNvPr>
              <p:cNvSpPr/>
              <p:nvPr/>
            </p:nvSpPr>
            <p:spPr>
              <a:xfrm>
                <a:off x="4194048" y="2314956"/>
                <a:ext cx="1330452" cy="133045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2" name="Picture 21" descr="A close up of a logo&#10;&#10;Description generated with very high confidence">
                <a:extLst>
                  <a:ext uri="{FF2B5EF4-FFF2-40B4-BE49-F238E27FC236}">
                    <a16:creationId xmlns:a16="http://schemas.microsoft.com/office/drawing/2014/main" id="{70FCE590-B9BA-44E4-BA37-50FF4CDB9F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06787" y="2536839"/>
                <a:ext cx="892161" cy="892161"/>
              </a:xfrm>
              <a:prstGeom prst="rect">
                <a:avLst/>
              </a:prstGeom>
            </p:spPr>
          </p:pic>
        </p:grp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2D39614-708A-4DAA-A7A5-4365982A34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071104" y="3803386"/>
              <a:ext cx="0" cy="1757380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BC44E2E-3B99-4149-8269-B16BFCB97D07}"/>
                </a:ext>
              </a:extLst>
            </p:cNvPr>
            <p:cNvCxnSpPr>
              <a:cxnSpLocks/>
            </p:cNvCxnSpPr>
            <p:nvPr/>
          </p:nvCxnSpPr>
          <p:spPr>
            <a:xfrm>
              <a:off x="4815848" y="3803386"/>
              <a:ext cx="3255256" cy="0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0B0A371-3661-4C4A-8EF6-405BCB2C0703}"/>
                </a:ext>
              </a:extLst>
            </p:cNvPr>
            <p:cNvSpPr txBox="1"/>
            <p:nvPr/>
          </p:nvSpPr>
          <p:spPr>
            <a:xfrm>
              <a:off x="2361428" y="3252235"/>
              <a:ext cx="112723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2012</a:t>
              </a:r>
            </a:p>
            <a:p>
              <a:r>
                <a:rPr lang="en-GB" b="1" dirty="0"/>
                <a:t>8.7 billion</a:t>
              </a:r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F8D7F583-0471-4E85-B8D8-93DF24FCB733}"/>
              </a:ext>
            </a:extLst>
          </p:cNvPr>
          <p:cNvSpPr/>
          <p:nvPr/>
        </p:nvSpPr>
        <p:spPr>
          <a:xfrm>
            <a:off x="73639" y="453589"/>
            <a:ext cx="2274390" cy="1362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Internet of Things (IoT)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649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2D2557C-04E6-49BF-BC3F-49123CBA38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955" y="424372"/>
            <a:ext cx="9728478" cy="64336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34A402C-62CB-4C64-9DBF-D84FF8D7A25B}"/>
              </a:ext>
            </a:extLst>
          </p:cNvPr>
          <p:cNvSpPr txBox="1"/>
          <p:nvPr/>
        </p:nvSpPr>
        <p:spPr>
          <a:xfrm rot="16200000">
            <a:off x="1142645" y="3164225"/>
            <a:ext cx="1954051" cy="3753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Billions of devices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65B3B6E-F1A2-4CBD-B8C0-B06D1FA860A7}"/>
              </a:ext>
            </a:extLst>
          </p:cNvPr>
          <p:cNvGrpSpPr/>
          <p:nvPr/>
        </p:nvGrpSpPr>
        <p:grpSpPr>
          <a:xfrm>
            <a:off x="2962187" y="4740344"/>
            <a:ext cx="2293505" cy="1737080"/>
            <a:chOff x="1453896" y="4640580"/>
            <a:chExt cx="2444788" cy="185166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C3B5279-E7BB-4E11-B435-1BD793FECE97}"/>
                </a:ext>
              </a:extLst>
            </p:cNvPr>
            <p:cNvCxnSpPr/>
            <p:nvPr/>
          </p:nvCxnSpPr>
          <p:spPr>
            <a:xfrm flipV="1">
              <a:off x="1847088" y="5824728"/>
              <a:ext cx="0" cy="667512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43A6507B-E1D6-4696-A509-94551A3D1147}"/>
                </a:ext>
              </a:extLst>
            </p:cNvPr>
            <p:cNvGrpSpPr/>
            <p:nvPr/>
          </p:nvGrpSpPr>
          <p:grpSpPr>
            <a:xfrm>
              <a:off x="1453896" y="4640580"/>
              <a:ext cx="1330452" cy="1330452"/>
              <a:chOff x="1837944" y="3735324"/>
              <a:chExt cx="1330452" cy="1330452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BFB9496B-7703-4D8A-AF4A-DA03EB00B2CF}"/>
                  </a:ext>
                </a:extLst>
              </p:cNvPr>
              <p:cNvSpPr/>
              <p:nvPr/>
            </p:nvSpPr>
            <p:spPr>
              <a:xfrm>
                <a:off x="1837944" y="3735324"/>
                <a:ext cx="1330452" cy="133045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5" name="Picture 14" descr="A close up of a logo&#10;&#10;Description generated with very high confidence">
                <a:extLst>
                  <a:ext uri="{FF2B5EF4-FFF2-40B4-BE49-F238E27FC236}">
                    <a16:creationId xmlns:a16="http://schemas.microsoft.com/office/drawing/2014/main" id="{BDB65024-AFE8-4E96-8603-15DB60F824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81474" y="3987998"/>
                <a:ext cx="843392" cy="843392"/>
              </a:xfrm>
              <a:prstGeom prst="rect">
                <a:avLst/>
              </a:prstGeom>
            </p:spPr>
          </p:pic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4751653-596E-4A5E-92BA-2454567DA4D5}"/>
                </a:ext>
              </a:extLst>
            </p:cNvPr>
            <p:cNvSpPr txBox="1"/>
            <p:nvPr/>
          </p:nvSpPr>
          <p:spPr>
            <a:xfrm>
              <a:off x="2776261" y="4983461"/>
              <a:ext cx="112242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1992</a:t>
              </a:r>
            </a:p>
            <a:p>
              <a:r>
                <a:rPr lang="en-GB" b="1" dirty="0"/>
                <a:t>1,000,000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45A82AB-F367-4ABF-B0EF-2E3E18A67AEC}"/>
              </a:ext>
            </a:extLst>
          </p:cNvPr>
          <p:cNvGrpSpPr/>
          <p:nvPr/>
        </p:nvGrpSpPr>
        <p:grpSpPr>
          <a:xfrm>
            <a:off x="3816891" y="3255770"/>
            <a:ext cx="5356362" cy="2339891"/>
            <a:chOff x="2361428" y="3066532"/>
            <a:chExt cx="5709676" cy="2494234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F94123D3-84A9-4ECE-A489-28E98E5FEE06}"/>
                </a:ext>
              </a:extLst>
            </p:cNvPr>
            <p:cNvGrpSpPr/>
            <p:nvPr/>
          </p:nvGrpSpPr>
          <p:grpSpPr>
            <a:xfrm>
              <a:off x="3498709" y="3066532"/>
              <a:ext cx="1330452" cy="1330452"/>
              <a:chOff x="4194048" y="2314956"/>
              <a:chExt cx="1330452" cy="1330452"/>
            </a:xfrm>
          </p:grpSpPr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F5354D13-E9C5-4EB9-ADB4-FBBF5CEBBDCC}"/>
                  </a:ext>
                </a:extLst>
              </p:cNvPr>
              <p:cNvSpPr/>
              <p:nvPr/>
            </p:nvSpPr>
            <p:spPr>
              <a:xfrm>
                <a:off x="4194048" y="2314956"/>
                <a:ext cx="1330452" cy="133045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2" name="Picture 21" descr="A close up of a logo&#10;&#10;Description generated with very high confidence">
                <a:extLst>
                  <a:ext uri="{FF2B5EF4-FFF2-40B4-BE49-F238E27FC236}">
                    <a16:creationId xmlns:a16="http://schemas.microsoft.com/office/drawing/2014/main" id="{70FCE590-B9BA-44E4-BA37-50FF4CDB9F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06787" y="2536839"/>
                <a:ext cx="892161" cy="892161"/>
              </a:xfrm>
              <a:prstGeom prst="rect">
                <a:avLst/>
              </a:prstGeom>
            </p:spPr>
          </p:pic>
        </p:grp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2D39614-708A-4DAA-A7A5-4365982A34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071104" y="3803386"/>
              <a:ext cx="0" cy="1757380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BC44E2E-3B99-4149-8269-B16BFCB97D07}"/>
                </a:ext>
              </a:extLst>
            </p:cNvPr>
            <p:cNvCxnSpPr>
              <a:cxnSpLocks/>
            </p:cNvCxnSpPr>
            <p:nvPr/>
          </p:nvCxnSpPr>
          <p:spPr>
            <a:xfrm>
              <a:off x="4815848" y="3803386"/>
              <a:ext cx="3255256" cy="0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0B0A371-3661-4C4A-8EF6-405BCB2C0703}"/>
                </a:ext>
              </a:extLst>
            </p:cNvPr>
            <p:cNvSpPr txBox="1"/>
            <p:nvPr/>
          </p:nvSpPr>
          <p:spPr>
            <a:xfrm>
              <a:off x="2361428" y="3252235"/>
              <a:ext cx="112723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2012</a:t>
              </a:r>
            </a:p>
            <a:p>
              <a:r>
                <a:rPr lang="en-GB" b="1" dirty="0"/>
                <a:t>8.7 billion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F314A44-D259-4E3F-BBC3-6142E044DCF8}"/>
              </a:ext>
            </a:extLst>
          </p:cNvPr>
          <p:cNvGrpSpPr/>
          <p:nvPr/>
        </p:nvGrpSpPr>
        <p:grpSpPr>
          <a:xfrm>
            <a:off x="5696230" y="1896128"/>
            <a:ext cx="5231129" cy="1248124"/>
            <a:chOff x="4375537" y="1559296"/>
            <a:chExt cx="5576183" cy="1330452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32628B36-883A-4BA2-A6DC-BDA33DBDC30C}"/>
                </a:ext>
              </a:extLst>
            </p:cNvPr>
            <p:cNvCxnSpPr>
              <a:cxnSpLocks/>
              <a:stCxn id="28" idx="6"/>
            </p:cNvCxnSpPr>
            <p:nvPr/>
          </p:nvCxnSpPr>
          <p:spPr>
            <a:xfrm>
              <a:off x="6970307" y="2224522"/>
              <a:ext cx="2978466" cy="0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C32DF716-6B1E-438A-A333-E86B6F21FBF6}"/>
                </a:ext>
              </a:extLst>
            </p:cNvPr>
            <p:cNvGrpSpPr/>
            <p:nvPr/>
          </p:nvGrpSpPr>
          <p:grpSpPr>
            <a:xfrm>
              <a:off x="5639855" y="1559296"/>
              <a:ext cx="1330452" cy="1330452"/>
              <a:chOff x="5538737" y="1580632"/>
              <a:chExt cx="1330452" cy="1330452"/>
            </a:xfrm>
          </p:grpSpPr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A5CD6AB0-48AA-4334-8765-97C1D4A9C3DE}"/>
                  </a:ext>
                </a:extLst>
              </p:cNvPr>
              <p:cNvSpPr/>
              <p:nvPr/>
            </p:nvSpPr>
            <p:spPr>
              <a:xfrm>
                <a:off x="5538737" y="1580632"/>
                <a:ext cx="1330452" cy="133045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9" name="Picture 28" descr="A close up of a logo&#10;&#10;Description generated with very high confidence">
                <a:extLst>
                  <a:ext uri="{FF2B5EF4-FFF2-40B4-BE49-F238E27FC236}">
                    <a16:creationId xmlns:a16="http://schemas.microsoft.com/office/drawing/2014/main" id="{A27185E8-2C2E-4D48-B364-2DED4D2D6E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25358" y="1795400"/>
                <a:ext cx="743330" cy="743330"/>
              </a:xfrm>
              <a:prstGeom prst="rect">
                <a:avLst/>
              </a:prstGeom>
            </p:spPr>
          </p:pic>
          <p:pic>
            <p:nvPicPr>
              <p:cNvPr id="30" name="Picture 29" descr="A close up of a logo&#10;&#10;Description generated with very high confidence">
                <a:extLst>
                  <a:ext uri="{FF2B5EF4-FFF2-40B4-BE49-F238E27FC236}">
                    <a16:creationId xmlns:a16="http://schemas.microsoft.com/office/drawing/2014/main" id="{FE24F1A1-D6C5-4A46-9490-66E15558DE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hq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22410" y="2079161"/>
                <a:ext cx="548162" cy="548162"/>
              </a:xfrm>
              <a:prstGeom prst="rect">
                <a:avLst/>
              </a:prstGeom>
            </p:spPr>
          </p:pic>
        </p:grp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BAB4223-0691-49B5-9E1F-BD68F17294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951720" y="2224522"/>
              <a:ext cx="0" cy="522151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D9590B9D-1DBE-4934-BABF-6FBF8D449EFB}"/>
                </a:ext>
              </a:extLst>
            </p:cNvPr>
            <p:cNvSpPr txBox="1"/>
            <p:nvPr/>
          </p:nvSpPr>
          <p:spPr>
            <a:xfrm>
              <a:off x="4375537" y="1700383"/>
              <a:ext cx="124425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2018</a:t>
              </a:r>
            </a:p>
            <a:p>
              <a:r>
                <a:rPr lang="en-GB" b="1" dirty="0"/>
                <a:t>34.8 billion</a:t>
              </a:r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F8D7F583-0471-4E85-B8D8-93DF24FCB733}"/>
              </a:ext>
            </a:extLst>
          </p:cNvPr>
          <p:cNvSpPr/>
          <p:nvPr/>
        </p:nvSpPr>
        <p:spPr>
          <a:xfrm>
            <a:off x="73639" y="453589"/>
            <a:ext cx="2274390" cy="1362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Internet of Things (IoT)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3003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2D2557C-04E6-49BF-BC3F-49123CBA38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955" y="424372"/>
            <a:ext cx="9728478" cy="64336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34A402C-62CB-4C64-9DBF-D84FF8D7A25B}"/>
              </a:ext>
            </a:extLst>
          </p:cNvPr>
          <p:cNvSpPr txBox="1"/>
          <p:nvPr/>
        </p:nvSpPr>
        <p:spPr>
          <a:xfrm rot="16200000">
            <a:off x="1142645" y="3164225"/>
            <a:ext cx="1954051" cy="3753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Billions of devices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65B3B6E-F1A2-4CBD-B8C0-B06D1FA860A7}"/>
              </a:ext>
            </a:extLst>
          </p:cNvPr>
          <p:cNvGrpSpPr/>
          <p:nvPr/>
        </p:nvGrpSpPr>
        <p:grpSpPr>
          <a:xfrm>
            <a:off x="2962187" y="4740344"/>
            <a:ext cx="2293505" cy="1737080"/>
            <a:chOff x="1453896" y="4640580"/>
            <a:chExt cx="2444788" cy="185166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C3B5279-E7BB-4E11-B435-1BD793FECE97}"/>
                </a:ext>
              </a:extLst>
            </p:cNvPr>
            <p:cNvCxnSpPr/>
            <p:nvPr/>
          </p:nvCxnSpPr>
          <p:spPr>
            <a:xfrm flipV="1">
              <a:off x="1847088" y="5824728"/>
              <a:ext cx="0" cy="667512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43A6507B-E1D6-4696-A509-94551A3D1147}"/>
                </a:ext>
              </a:extLst>
            </p:cNvPr>
            <p:cNvGrpSpPr/>
            <p:nvPr/>
          </p:nvGrpSpPr>
          <p:grpSpPr>
            <a:xfrm>
              <a:off x="1453896" y="4640580"/>
              <a:ext cx="1330452" cy="1330452"/>
              <a:chOff x="1837944" y="3735324"/>
              <a:chExt cx="1330452" cy="1330452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BFB9496B-7703-4D8A-AF4A-DA03EB00B2CF}"/>
                  </a:ext>
                </a:extLst>
              </p:cNvPr>
              <p:cNvSpPr/>
              <p:nvPr/>
            </p:nvSpPr>
            <p:spPr>
              <a:xfrm>
                <a:off x="1837944" y="3735324"/>
                <a:ext cx="1330452" cy="133045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5" name="Picture 14" descr="A close up of a logo&#10;&#10;Description generated with very high confidence">
                <a:extLst>
                  <a:ext uri="{FF2B5EF4-FFF2-40B4-BE49-F238E27FC236}">
                    <a16:creationId xmlns:a16="http://schemas.microsoft.com/office/drawing/2014/main" id="{BDB65024-AFE8-4E96-8603-15DB60F824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81474" y="3987998"/>
                <a:ext cx="843392" cy="843392"/>
              </a:xfrm>
              <a:prstGeom prst="rect">
                <a:avLst/>
              </a:prstGeom>
            </p:spPr>
          </p:pic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4751653-596E-4A5E-92BA-2454567DA4D5}"/>
                </a:ext>
              </a:extLst>
            </p:cNvPr>
            <p:cNvSpPr txBox="1"/>
            <p:nvPr/>
          </p:nvSpPr>
          <p:spPr>
            <a:xfrm>
              <a:off x="2776261" y="4983461"/>
              <a:ext cx="112242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1992</a:t>
              </a:r>
            </a:p>
            <a:p>
              <a:r>
                <a:rPr lang="en-GB" b="1" dirty="0"/>
                <a:t>1,000,000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45A82AB-F367-4ABF-B0EF-2E3E18A67AEC}"/>
              </a:ext>
            </a:extLst>
          </p:cNvPr>
          <p:cNvGrpSpPr/>
          <p:nvPr/>
        </p:nvGrpSpPr>
        <p:grpSpPr>
          <a:xfrm>
            <a:off x="3816891" y="3255770"/>
            <a:ext cx="5356362" cy="2339891"/>
            <a:chOff x="2361428" y="3066532"/>
            <a:chExt cx="5709676" cy="2494234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F94123D3-84A9-4ECE-A489-28E98E5FEE06}"/>
                </a:ext>
              </a:extLst>
            </p:cNvPr>
            <p:cNvGrpSpPr/>
            <p:nvPr/>
          </p:nvGrpSpPr>
          <p:grpSpPr>
            <a:xfrm>
              <a:off x="3498709" y="3066532"/>
              <a:ext cx="1330452" cy="1330452"/>
              <a:chOff x="4194048" y="2314956"/>
              <a:chExt cx="1330452" cy="1330452"/>
            </a:xfrm>
          </p:grpSpPr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F5354D13-E9C5-4EB9-ADB4-FBBF5CEBBDCC}"/>
                  </a:ext>
                </a:extLst>
              </p:cNvPr>
              <p:cNvSpPr/>
              <p:nvPr/>
            </p:nvSpPr>
            <p:spPr>
              <a:xfrm>
                <a:off x="4194048" y="2314956"/>
                <a:ext cx="1330452" cy="133045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2" name="Picture 21" descr="A close up of a logo&#10;&#10;Description generated with very high confidence">
                <a:extLst>
                  <a:ext uri="{FF2B5EF4-FFF2-40B4-BE49-F238E27FC236}">
                    <a16:creationId xmlns:a16="http://schemas.microsoft.com/office/drawing/2014/main" id="{70FCE590-B9BA-44E4-BA37-50FF4CDB9F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06787" y="2536839"/>
                <a:ext cx="892161" cy="892161"/>
              </a:xfrm>
              <a:prstGeom prst="rect">
                <a:avLst/>
              </a:prstGeom>
            </p:spPr>
          </p:pic>
        </p:grp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2D39614-708A-4DAA-A7A5-4365982A34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071104" y="3803386"/>
              <a:ext cx="0" cy="1757380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BC44E2E-3B99-4149-8269-B16BFCB97D07}"/>
                </a:ext>
              </a:extLst>
            </p:cNvPr>
            <p:cNvCxnSpPr>
              <a:cxnSpLocks/>
            </p:cNvCxnSpPr>
            <p:nvPr/>
          </p:nvCxnSpPr>
          <p:spPr>
            <a:xfrm>
              <a:off x="4815848" y="3803386"/>
              <a:ext cx="3255256" cy="0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0B0A371-3661-4C4A-8EF6-405BCB2C0703}"/>
                </a:ext>
              </a:extLst>
            </p:cNvPr>
            <p:cNvSpPr txBox="1"/>
            <p:nvPr/>
          </p:nvSpPr>
          <p:spPr>
            <a:xfrm>
              <a:off x="2361428" y="3252235"/>
              <a:ext cx="112723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2012</a:t>
              </a:r>
            </a:p>
            <a:p>
              <a:r>
                <a:rPr lang="en-GB" b="1" dirty="0"/>
                <a:t>8.7 billion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F314A44-D259-4E3F-BBC3-6142E044DCF8}"/>
              </a:ext>
            </a:extLst>
          </p:cNvPr>
          <p:cNvGrpSpPr/>
          <p:nvPr/>
        </p:nvGrpSpPr>
        <p:grpSpPr>
          <a:xfrm>
            <a:off x="5696230" y="1896128"/>
            <a:ext cx="5231129" cy="1248124"/>
            <a:chOff x="4375537" y="1559296"/>
            <a:chExt cx="5576183" cy="1330452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32628B36-883A-4BA2-A6DC-BDA33DBDC30C}"/>
                </a:ext>
              </a:extLst>
            </p:cNvPr>
            <p:cNvCxnSpPr>
              <a:cxnSpLocks/>
              <a:stCxn id="28" idx="6"/>
            </p:cNvCxnSpPr>
            <p:nvPr/>
          </p:nvCxnSpPr>
          <p:spPr>
            <a:xfrm>
              <a:off x="6970307" y="2224522"/>
              <a:ext cx="2978466" cy="0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C32DF716-6B1E-438A-A333-E86B6F21FBF6}"/>
                </a:ext>
              </a:extLst>
            </p:cNvPr>
            <p:cNvGrpSpPr/>
            <p:nvPr/>
          </p:nvGrpSpPr>
          <p:grpSpPr>
            <a:xfrm>
              <a:off x="5639855" y="1559296"/>
              <a:ext cx="1330452" cy="1330452"/>
              <a:chOff x="5538737" y="1580632"/>
              <a:chExt cx="1330452" cy="1330452"/>
            </a:xfrm>
          </p:grpSpPr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A5CD6AB0-48AA-4334-8765-97C1D4A9C3DE}"/>
                  </a:ext>
                </a:extLst>
              </p:cNvPr>
              <p:cNvSpPr/>
              <p:nvPr/>
            </p:nvSpPr>
            <p:spPr>
              <a:xfrm>
                <a:off x="5538737" y="1580632"/>
                <a:ext cx="1330452" cy="133045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9" name="Picture 28" descr="A close up of a logo&#10;&#10;Description generated with very high confidence">
                <a:extLst>
                  <a:ext uri="{FF2B5EF4-FFF2-40B4-BE49-F238E27FC236}">
                    <a16:creationId xmlns:a16="http://schemas.microsoft.com/office/drawing/2014/main" id="{A27185E8-2C2E-4D48-B364-2DED4D2D6E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25358" y="1795400"/>
                <a:ext cx="743330" cy="743330"/>
              </a:xfrm>
              <a:prstGeom prst="rect">
                <a:avLst/>
              </a:prstGeom>
            </p:spPr>
          </p:pic>
          <p:pic>
            <p:nvPicPr>
              <p:cNvPr id="30" name="Picture 29" descr="A close up of a logo&#10;&#10;Description generated with very high confidence">
                <a:extLst>
                  <a:ext uri="{FF2B5EF4-FFF2-40B4-BE49-F238E27FC236}">
                    <a16:creationId xmlns:a16="http://schemas.microsoft.com/office/drawing/2014/main" id="{FE24F1A1-D6C5-4A46-9490-66E15558DE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hq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22410" y="2079161"/>
                <a:ext cx="548162" cy="548162"/>
              </a:xfrm>
              <a:prstGeom prst="rect">
                <a:avLst/>
              </a:prstGeom>
            </p:spPr>
          </p:pic>
        </p:grp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BAB4223-0691-49B5-9E1F-BD68F17294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951720" y="2224522"/>
              <a:ext cx="0" cy="522151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D9590B9D-1DBE-4934-BABF-6FBF8D449EFB}"/>
                </a:ext>
              </a:extLst>
            </p:cNvPr>
            <p:cNvSpPr txBox="1"/>
            <p:nvPr/>
          </p:nvSpPr>
          <p:spPr>
            <a:xfrm>
              <a:off x="4375537" y="1700383"/>
              <a:ext cx="124425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2018</a:t>
              </a:r>
            </a:p>
            <a:p>
              <a:r>
                <a:rPr lang="en-GB" b="1" dirty="0"/>
                <a:t>34.8 billion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A4E24A58-745A-4320-B22A-95707E4FD92A}"/>
              </a:ext>
            </a:extLst>
          </p:cNvPr>
          <p:cNvGrpSpPr/>
          <p:nvPr/>
        </p:nvGrpSpPr>
        <p:grpSpPr>
          <a:xfrm>
            <a:off x="8084730" y="867596"/>
            <a:ext cx="3511288" cy="1248124"/>
            <a:chOff x="6786416" y="476250"/>
            <a:chExt cx="3742900" cy="1330452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2D47DF74-909D-4ED7-8884-288D7D9C16C3}"/>
                </a:ext>
              </a:extLst>
            </p:cNvPr>
            <p:cNvCxnSpPr>
              <a:cxnSpLocks/>
            </p:cNvCxnSpPr>
            <p:nvPr/>
          </p:nvCxnSpPr>
          <p:spPr>
            <a:xfrm>
              <a:off x="9263494" y="1141476"/>
              <a:ext cx="1265822" cy="0"/>
            </a:xfrm>
            <a:prstGeom prst="line">
              <a:avLst/>
            </a:prstGeom>
            <a:ln w="28575"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4F934CDE-68B8-454E-B1AA-43961B2574A0}"/>
                </a:ext>
              </a:extLst>
            </p:cNvPr>
            <p:cNvGrpSpPr/>
            <p:nvPr/>
          </p:nvGrpSpPr>
          <p:grpSpPr>
            <a:xfrm>
              <a:off x="8071104" y="476250"/>
              <a:ext cx="1330452" cy="1330452"/>
              <a:chOff x="8308502" y="165354"/>
              <a:chExt cx="1330452" cy="1330452"/>
            </a:xfrm>
          </p:grpSpPr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9BCF9386-B19C-423B-95CD-A4D27282E19C}"/>
                  </a:ext>
                </a:extLst>
              </p:cNvPr>
              <p:cNvSpPr/>
              <p:nvPr/>
            </p:nvSpPr>
            <p:spPr>
              <a:xfrm>
                <a:off x="8308502" y="165354"/>
                <a:ext cx="1330452" cy="133045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36" name="Picture 35" descr="A close up of a logo&#10;&#10;Description generated with very high confidence">
                <a:extLst>
                  <a:ext uri="{FF2B5EF4-FFF2-40B4-BE49-F238E27FC236}">
                    <a16:creationId xmlns:a16="http://schemas.microsoft.com/office/drawing/2014/main" id="{56EC3779-572C-48BF-A13E-F720D4AF7F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hqprint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73728" y="399432"/>
                <a:ext cx="579532" cy="579532"/>
              </a:xfrm>
              <a:prstGeom prst="rect">
                <a:avLst/>
              </a:prstGeom>
            </p:spPr>
          </p:pic>
          <p:pic>
            <p:nvPicPr>
              <p:cNvPr id="37" name="Picture 36" descr="A close up of a logo&#10;&#10;Description generated with very high confidence">
                <a:extLst>
                  <a:ext uri="{FF2B5EF4-FFF2-40B4-BE49-F238E27FC236}">
                    <a16:creationId xmlns:a16="http://schemas.microsoft.com/office/drawing/2014/main" id="{B5C65376-2C78-40D5-8825-92B2CF1E8D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hqprint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27932" y="725180"/>
                <a:ext cx="523220" cy="523220"/>
              </a:xfrm>
              <a:prstGeom prst="rect">
                <a:avLst/>
              </a:prstGeom>
            </p:spPr>
          </p:pic>
        </p:grp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29782BB-0D31-4A3B-A51C-CB91896C87E1}"/>
                </a:ext>
              </a:extLst>
            </p:cNvPr>
            <p:cNvSpPr txBox="1"/>
            <p:nvPr/>
          </p:nvSpPr>
          <p:spPr>
            <a:xfrm>
              <a:off x="6786416" y="651131"/>
              <a:ext cx="124425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2020</a:t>
              </a:r>
            </a:p>
            <a:p>
              <a:r>
                <a:rPr lang="en-GB" b="1" dirty="0"/>
                <a:t>50.1 billion</a:t>
              </a:r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F8D7F583-0471-4E85-B8D8-93DF24FCB733}"/>
              </a:ext>
            </a:extLst>
          </p:cNvPr>
          <p:cNvSpPr/>
          <p:nvPr/>
        </p:nvSpPr>
        <p:spPr>
          <a:xfrm>
            <a:off x="73639" y="453589"/>
            <a:ext cx="2274390" cy="1362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Internet of Things (IoT)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72391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29D0E5D-FB78-4129-8FB7-0CF2F7C888B2}"/>
              </a:ext>
            </a:extLst>
          </p:cNvPr>
          <p:cNvGrpSpPr/>
          <p:nvPr/>
        </p:nvGrpSpPr>
        <p:grpSpPr>
          <a:xfrm>
            <a:off x="0" y="2005604"/>
            <a:ext cx="12509319" cy="2351410"/>
            <a:chOff x="-28575" y="4177360"/>
            <a:chExt cx="12509319" cy="235141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30E65891-CA65-496E-B7D7-7010644D3CC2}"/>
                </a:ext>
              </a:extLst>
            </p:cNvPr>
            <p:cNvGrpSpPr/>
            <p:nvPr/>
          </p:nvGrpSpPr>
          <p:grpSpPr>
            <a:xfrm>
              <a:off x="0" y="4177360"/>
              <a:ext cx="12480744" cy="1525348"/>
              <a:chOff x="0" y="3791408"/>
              <a:chExt cx="12480744" cy="1525348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096EB94C-DEDF-4EEA-BEAC-3648BECC98B6}"/>
                  </a:ext>
                </a:extLst>
              </p:cNvPr>
              <p:cNvSpPr/>
              <p:nvPr/>
            </p:nvSpPr>
            <p:spPr>
              <a:xfrm>
                <a:off x="57150" y="3791408"/>
                <a:ext cx="12423594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5300" b="1" dirty="0">
                    <a:solidFill>
                      <a:schemeClr val="accent1"/>
                    </a:solidFill>
                  </a:rPr>
                  <a:t>49cd:c92d:dabb:469f:003c:4877:f44b:5441</a:t>
                </a:r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9A8E8FEF-B2CE-44C7-AE75-8B78C537A504}"/>
                  </a:ext>
                </a:extLst>
              </p:cNvPr>
              <p:cNvSpPr/>
              <p:nvPr/>
            </p:nvSpPr>
            <p:spPr>
              <a:xfrm>
                <a:off x="0" y="4522184"/>
                <a:ext cx="1219200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200" dirty="0"/>
                  <a:t>  0100100111001101        1100100100101101         1101101010111011        0100011010011111     0000000000111100       0100100001110111          1111010001001011      0101010001000001 </a:t>
                </a:r>
              </a:p>
            </p:txBody>
          </p:sp>
          <p:sp>
            <p:nvSpPr>
              <p:cNvPr id="7" name="Right Brace 6">
                <a:extLst>
                  <a:ext uri="{FF2B5EF4-FFF2-40B4-BE49-F238E27FC236}">
                    <a16:creationId xmlns:a16="http://schemas.microsoft.com/office/drawing/2014/main" id="{89D55BBA-B3AD-46F0-900F-FB745336F949}"/>
                  </a:ext>
                </a:extLst>
              </p:cNvPr>
              <p:cNvSpPr/>
              <p:nvPr/>
            </p:nvSpPr>
            <p:spPr>
              <a:xfrm rot="5400000">
                <a:off x="5882044" y="-783649"/>
                <a:ext cx="443883" cy="11756927"/>
              </a:xfrm>
              <a:prstGeom prst="rightBrace">
                <a:avLst>
                  <a:gd name="adj1" fmla="val 44333"/>
                  <a:gd name="adj2" fmla="val 50000"/>
                </a:avLst>
              </a:prstGeom>
              <a:ln w="38100">
                <a:solidFill>
                  <a:schemeClr val="accent6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FAD86C1-7743-4195-99EE-65FF60779D3E}"/>
                </a:ext>
              </a:extLst>
            </p:cNvPr>
            <p:cNvSpPr/>
            <p:nvPr/>
          </p:nvSpPr>
          <p:spPr>
            <a:xfrm>
              <a:off x="-28575" y="5882439"/>
              <a:ext cx="121919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128 bits (16 bytes) in size.</a:t>
              </a:r>
            </a:p>
            <a:p>
              <a:pPr algn="ctr"/>
              <a:r>
                <a:rPr lang="en-GB" dirty="0"/>
                <a:t>Approximately 340 trillion-trillion-trillion combinations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A60A8C54-7BEF-4F82-B404-062E42CA1C7E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IPv6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C693CE6-63A7-7F45-A527-FE0B69BC131E}"/>
              </a:ext>
            </a:extLst>
          </p:cNvPr>
          <p:cNvSpPr/>
          <p:nvPr/>
        </p:nvSpPr>
        <p:spPr>
          <a:xfrm>
            <a:off x="0" y="6381580"/>
            <a:ext cx="12192000" cy="4764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7A6A0E-2388-4144-9A6D-730F1B21097B}"/>
              </a:ext>
            </a:extLst>
          </p:cNvPr>
          <p:cNvSpPr/>
          <p:nvPr/>
        </p:nvSpPr>
        <p:spPr>
          <a:xfrm>
            <a:off x="0" y="6439182"/>
            <a:ext cx="121919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IPv6 format: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Eight groups of four 16-bit hex values separated by colons. </a:t>
            </a:r>
          </a:p>
        </p:txBody>
      </p:sp>
    </p:spTree>
    <p:extLst>
      <p:ext uri="{BB962C8B-B14F-4D97-AF65-F5344CB8AC3E}">
        <p14:creationId xmlns:p14="http://schemas.microsoft.com/office/powerpoint/2010/main" val="39768014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404196" y="1887113"/>
            <a:ext cx="117878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MAC addressing is used to route frames on a local area network (LAN). Each MAC address is unique to every network interface card (e.g., 00:0a:95:9d:68:16).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addressing is used to route packets on a wide area network (WAN). There are two versions of IP addresses – IPv4 and IPv6.</a:t>
            </a:r>
          </a:p>
          <a:p>
            <a:pPr lvl="1"/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IPv4: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32 bits in size.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Four numbers between 0 and 255 separated with periods (e.g</a:t>
            </a: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69.89.31.212).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router has a unique WAN-facing IP address and a LAN-facing IP address – this enables a LAN device to have the same IP address as another device on a separate LAN.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IPv4 is being replaced by IPv6 because unique static addresses are running out.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IPv6: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128 bits in size.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Eight groups of four 16-bit hex values separated by colons (e.g., 2001:0db8:85a3:0000:0000:8a2e:0370:7334).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463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RVPSRJS5WCQE-1801518596-45164</_dlc_DocId>
    <_dlc_DocIdUrl xmlns="17a39593-945a-4813-81bf-1728cf9e5038">
      <Url>https://stpeterscatholicschool.sharepoint.com/sites/StaffShared/_layouts/15/DocIdRedir.aspx?ID=RVPSRJS5WCQE-1801518596-45164</Url>
      <Description>RVPSRJS5WCQE-1801518596-45164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724DFA9-72A5-495C-8FB7-58295CC05A29}"/>
</file>

<file path=customXml/itemProps2.xml><?xml version="1.0" encoding="utf-8"?>
<ds:datastoreItem xmlns:ds="http://schemas.openxmlformats.org/officeDocument/2006/customXml" ds:itemID="{99424317-34B9-40B0-94A8-536C1E13BBD2}"/>
</file>

<file path=customXml/itemProps3.xml><?xml version="1.0" encoding="utf-8"?>
<ds:datastoreItem xmlns:ds="http://schemas.openxmlformats.org/officeDocument/2006/customXml" ds:itemID="{691FFDE7-9641-466E-9A80-4637FFB8B769}"/>
</file>

<file path=customXml/itemProps4.xml><?xml version="1.0" encoding="utf-8"?>
<ds:datastoreItem xmlns:ds="http://schemas.openxmlformats.org/officeDocument/2006/customXml" ds:itemID="{B20D0A24-8FBE-486B-B391-000CEBF407C9}"/>
</file>

<file path=docProps/app.xml><?xml version="1.0" encoding="utf-8"?>
<Properties xmlns="http://schemas.openxmlformats.org/officeDocument/2006/extended-properties" xmlns:vt="http://schemas.openxmlformats.org/officeDocument/2006/docPropsVTypes">
  <TotalTime>628</TotalTime>
  <Words>676</Words>
  <Application>Microsoft Office PowerPoint</Application>
  <PresentationFormat>Widescreen</PresentationFormat>
  <Paragraphs>213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Craig Sargent</cp:lastModifiedBy>
  <cp:revision>71</cp:revision>
  <dcterms:created xsi:type="dcterms:W3CDTF">2019-10-14T15:21:06Z</dcterms:created>
  <dcterms:modified xsi:type="dcterms:W3CDTF">2021-07-01T13:05:00Z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3e3e8797-25a4-497e-8736-d39fddd48c16</vt:lpwstr>
  </property>
  <property fmtid="{D5CDD505-2E9C-101B-9397-08002B2CF9AE}" pid="4" name="MediaServiceImageTags">
    <vt:lpwstr/>
  </property>
</Properties>
</file>