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39"/>
  </p:notesMasterIdLst>
  <p:sldIdLst>
    <p:sldId id="560" r:id="rId6"/>
    <p:sldId id="257" r:id="rId7"/>
    <p:sldId id="275" r:id="rId8"/>
    <p:sldId id="276" r:id="rId9"/>
    <p:sldId id="351" r:id="rId10"/>
    <p:sldId id="294" r:id="rId11"/>
    <p:sldId id="258" r:id="rId12"/>
    <p:sldId id="542" r:id="rId13"/>
    <p:sldId id="307" r:id="rId14"/>
    <p:sldId id="308" r:id="rId15"/>
    <p:sldId id="313" r:id="rId16"/>
    <p:sldId id="543" r:id="rId17"/>
    <p:sldId id="309" r:id="rId18"/>
    <p:sldId id="310" r:id="rId19"/>
    <p:sldId id="544" r:id="rId20"/>
    <p:sldId id="312" r:id="rId21"/>
    <p:sldId id="314" r:id="rId22"/>
    <p:sldId id="545" r:id="rId23"/>
    <p:sldId id="546" r:id="rId24"/>
    <p:sldId id="548" r:id="rId25"/>
    <p:sldId id="549" r:id="rId26"/>
    <p:sldId id="550" r:id="rId27"/>
    <p:sldId id="551" r:id="rId28"/>
    <p:sldId id="552" r:id="rId29"/>
    <p:sldId id="553" r:id="rId30"/>
    <p:sldId id="554" r:id="rId31"/>
    <p:sldId id="555" r:id="rId32"/>
    <p:sldId id="556" r:id="rId33"/>
    <p:sldId id="557" r:id="rId34"/>
    <p:sldId id="558" r:id="rId35"/>
    <p:sldId id="332" r:id="rId36"/>
    <p:sldId id="334" r:id="rId37"/>
    <p:sldId id="559" r:id="rId3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BFA"/>
    <a:srgbClr val="838DFF"/>
    <a:srgbClr val="FFE0E6"/>
    <a:srgbClr val="A6CAEC"/>
    <a:srgbClr val="F5F5F5"/>
    <a:srgbClr val="FFAF38"/>
    <a:srgbClr val="858FFF"/>
    <a:srgbClr val="FF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301E7A-1AC0-4BCD-A42C-090E67A86324}" v="83" dt="2026-06-09T08:54:10.0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M Turner" userId="04e5c56c-093b-4d52-be8b-8ce1ef6164db" providerId="ADAL" clId="{0B294C70-67C9-499C-BA21-EAC29C3E4169}"/>
    <pc:docChg chg="custSel modSld">
      <pc:chgData name="Mr M Turner" userId="04e5c56c-093b-4d52-be8b-8ce1ef6164db" providerId="ADAL" clId="{0B294C70-67C9-499C-BA21-EAC29C3E4169}" dt="2025-11-14T14:35:10.084" v="34" actId="1076"/>
      <pc:docMkLst>
        <pc:docMk/>
      </pc:docMkLst>
      <pc:sldChg chg="modSp mod">
        <pc:chgData name="Mr M Turner" userId="04e5c56c-093b-4d52-be8b-8ce1ef6164db" providerId="ADAL" clId="{0B294C70-67C9-499C-BA21-EAC29C3E4169}" dt="2025-11-14T14:35:10.084" v="34" actId="1076"/>
        <pc:sldMkLst>
          <pc:docMk/>
          <pc:sldMk cId="459495032" sldId="257"/>
        </pc:sldMkLst>
      </pc:sldChg>
    </pc:docChg>
  </pc:docChgLst>
  <pc:docChgLst>
    <pc:chgData name="Miss H Hawkswood" userId="fe8676f3-b8a2-4d95-b8f6-5a06346a717e" providerId="ADAL" clId="{665BA11B-3DD6-4443-A4A4-AB2CC745DA02}"/>
    <pc:docChg chg="addSld modSld">
      <pc:chgData name="Miss H Hawkswood" userId="fe8676f3-b8a2-4d95-b8f6-5a06346a717e" providerId="ADAL" clId="{665BA11B-3DD6-4443-A4A4-AB2CC745DA02}" dt="2026-06-09T08:54:10.092" v="82"/>
      <pc:docMkLst>
        <pc:docMk/>
      </pc:docMkLst>
      <pc:sldChg chg="add">
        <pc:chgData name="Miss H Hawkswood" userId="fe8676f3-b8a2-4d95-b8f6-5a06346a717e" providerId="ADAL" clId="{665BA11B-3DD6-4443-A4A4-AB2CC745DA02}" dt="2026-06-09T08:54:10.092" v="82"/>
        <pc:sldMkLst>
          <pc:docMk/>
          <pc:sldMk cId="3115512961" sldId="294"/>
        </pc:sldMkLst>
      </pc:sldChg>
      <pc:sldChg chg="modSp add">
        <pc:chgData name="Miss H Hawkswood" userId="fe8676f3-b8a2-4d95-b8f6-5a06346a717e" providerId="ADAL" clId="{665BA11B-3DD6-4443-A4A4-AB2CC745DA02}" dt="2026-06-09T08:39:43.734" v="81" actId="20577"/>
        <pc:sldMkLst>
          <pc:docMk/>
          <pc:sldMk cId="696517647" sldId="351"/>
        </pc:sldMkLst>
        <pc:spChg chg="mod">
          <ac:chgData name="Miss H Hawkswood" userId="fe8676f3-b8a2-4d95-b8f6-5a06346a717e" providerId="ADAL" clId="{665BA11B-3DD6-4443-A4A4-AB2CC745DA02}" dt="2026-06-09T08:39:43.734" v="81" actId="20577"/>
          <ac:spMkLst>
            <pc:docMk/>
            <pc:sldMk cId="696517647" sldId="351"/>
            <ac:spMk id="8" creationId="{6A558C17-2B44-D049-A6B8-3068C4F4EEAC}"/>
          </ac:spMkLst>
        </pc:spChg>
      </pc:sldChg>
    </pc:docChg>
  </pc:docChgLst>
  <pc:docChgLst>
    <pc:chgData name="Miss H Hawkswood" userId="S::hawkswoodh@st-peters.solihull.sch.uk::fe8676f3-b8a2-4d95-b8f6-5a06346a717e" providerId="AD" clId="Web-{9EB7CD6C-B2A8-3F38-569A-777FD9DC62E9}"/>
    <pc:docChg chg="addSld delSld modSld sldOrd modMainMaster">
      <pc:chgData name="Miss H Hawkswood" userId="S::hawkswoodh@st-peters.solihull.sch.uk::fe8676f3-b8a2-4d95-b8f6-5a06346a717e" providerId="AD" clId="Web-{9EB7CD6C-B2A8-3F38-569A-777FD9DC62E9}" dt="2025-10-19T20:20:41.096" v="1418"/>
      <pc:docMkLst>
        <pc:docMk/>
      </pc:docMkLst>
      <pc:sldChg chg="del">
        <pc:chgData name="Miss H Hawkswood" userId="S::hawkswoodh@st-peters.solihull.sch.uk::fe8676f3-b8a2-4d95-b8f6-5a06346a717e" providerId="AD" clId="Web-{9EB7CD6C-B2A8-3F38-569A-777FD9DC62E9}" dt="2025-10-19T11:49:18.369" v="1"/>
        <pc:sldMkLst>
          <pc:docMk/>
          <pc:sldMk cId="109857222" sldId="256"/>
        </pc:sldMkLst>
      </pc:sldChg>
      <pc:sldChg chg="addSp modSp add mod ord setBg modNotes">
        <pc:chgData name="Miss H Hawkswood" userId="S::hawkswoodh@st-peters.solihull.sch.uk::fe8676f3-b8a2-4d95-b8f6-5a06346a717e" providerId="AD" clId="Web-{9EB7CD6C-B2A8-3F38-569A-777FD9DC62E9}" dt="2025-10-19T20:20:26.391" v="1408"/>
        <pc:sldMkLst>
          <pc:docMk/>
          <pc:sldMk cId="459495032" sldId="257"/>
        </pc:sldMkLst>
      </pc:sldChg>
      <pc:sldChg chg="modSp add">
        <pc:chgData name="Miss H Hawkswood" userId="S::hawkswoodh@st-peters.solihull.sch.uk::fe8676f3-b8a2-4d95-b8f6-5a06346a717e" providerId="AD" clId="Web-{9EB7CD6C-B2A8-3F38-569A-777FD9DC62E9}" dt="2025-10-19T12:01:13.116" v="274" actId="20577"/>
        <pc:sldMkLst>
          <pc:docMk/>
          <pc:sldMk cId="2090901035" sldId="258"/>
        </pc:sldMkLst>
      </pc:sldChg>
      <pc:sldChg chg="modSp add addAnim delAnim">
        <pc:chgData name="Miss H Hawkswood" userId="S::hawkswoodh@st-peters.solihull.sch.uk::fe8676f3-b8a2-4d95-b8f6-5a06346a717e" providerId="AD" clId="Web-{9EB7CD6C-B2A8-3F38-569A-777FD9DC62E9}" dt="2025-10-19T11:56:47.473" v="216"/>
        <pc:sldMkLst>
          <pc:docMk/>
          <pc:sldMk cId="864191347" sldId="275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11:56:34.172" v="204"/>
        <pc:sldMkLst>
          <pc:docMk/>
          <pc:sldMk cId="1747833944" sldId="276"/>
        </pc:sldMkLst>
      </pc:sldChg>
      <pc:sldChg chg="addSp delSp modSp add addAnim">
        <pc:chgData name="Miss H Hawkswood" userId="S::hawkswoodh@st-peters.solihull.sch.uk::fe8676f3-b8a2-4d95-b8f6-5a06346a717e" providerId="AD" clId="Web-{9EB7CD6C-B2A8-3F38-569A-777FD9DC62E9}" dt="2025-10-19T12:13:45.756" v="526" actId="20577"/>
        <pc:sldMkLst>
          <pc:docMk/>
          <pc:sldMk cId="249394128" sldId="307"/>
        </pc:sldMkLst>
      </pc:sldChg>
      <pc:sldChg chg="add">
        <pc:chgData name="Miss H Hawkswood" userId="S::hawkswoodh@st-peters.solihull.sch.uk::fe8676f3-b8a2-4d95-b8f6-5a06346a717e" providerId="AD" clId="Web-{9EB7CD6C-B2A8-3F38-569A-777FD9DC62E9}" dt="2025-10-19T12:11:01.314" v="449"/>
        <pc:sldMkLst>
          <pc:docMk/>
          <pc:sldMk cId="3007164934" sldId="308"/>
        </pc:sldMkLst>
      </pc:sldChg>
      <pc:sldChg chg="addSp delSp modSp add addAnim delAnim">
        <pc:chgData name="Miss H Hawkswood" userId="S::hawkswoodh@st-peters.solihull.sch.uk::fe8676f3-b8a2-4d95-b8f6-5a06346a717e" providerId="AD" clId="Web-{9EB7CD6C-B2A8-3F38-569A-777FD9DC62E9}" dt="2025-10-19T12:17:12.020" v="624"/>
        <pc:sldMkLst>
          <pc:docMk/>
          <pc:sldMk cId="2784549292" sldId="309"/>
        </pc:sldMkLst>
      </pc:sldChg>
      <pc:sldChg chg="addSp delSp modSp add delAnim">
        <pc:chgData name="Miss H Hawkswood" userId="S::hawkswoodh@st-peters.solihull.sch.uk::fe8676f3-b8a2-4d95-b8f6-5a06346a717e" providerId="AD" clId="Web-{9EB7CD6C-B2A8-3F38-569A-777FD9DC62E9}" dt="2025-10-19T12:18:11.444" v="639" actId="1076"/>
        <pc:sldMkLst>
          <pc:docMk/>
          <pc:sldMk cId="820440175" sldId="310"/>
        </pc:sldMkLst>
      </pc:sldChg>
      <pc:sldChg chg="addSp delSp modSp add ord">
        <pc:chgData name="Miss H Hawkswood" userId="S::hawkswoodh@st-peters.solihull.sch.uk::fe8676f3-b8a2-4d95-b8f6-5a06346a717e" providerId="AD" clId="Web-{9EB7CD6C-B2A8-3F38-569A-777FD9DC62E9}" dt="2025-10-19T20:00:43.338" v="907"/>
        <pc:sldMkLst>
          <pc:docMk/>
          <pc:sldMk cId="3694489295" sldId="312"/>
        </pc:sldMkLst>
      </pc:sldChg>
      <pc:sldChg chg="modSp add ord">
        <pc:chgData name="Miss H Hawkswood" userId="S::hawkswoodh@st-peters.solihull.sch.uk::fe8676f3-b8a2-4d95-b8f6-5a06346a717e" providerId="AD" clId="Web-{9EB7CD6C-B2A8-3F38-569A-777FD9DC62E9}" dt="2025-10-19T19:49:41.290" v="661"/>
        <pc:sldMkLst>
          <pc:docMk/>
          <pc:sldMk cId="2122218613" sldId="313"/>
        </pc:sldMkLst>
      </pc:sldChg>
      <pc:sldChg chg="modSp add ord">
        <pc:chgData name="Miss H Hawkswood" userId="S::hawkswoodh@st-peters.solihull.sch.uk::fe8676f3-b8a2-4d95-b8f6-5a06346a717e" providerId="AD" clId="Web-{9EB7CD6C-B2A8-3F38-569A-777FD9DC62E9}" dt="2025-10-19T20:00:44.979" v="908"/>
        <pc:sldMkLst>
          <pc:docMk/>
          <pc:sldMk cId="1804930370" sldId="314"/>
        </pc:sldMkLst>
      </pc:sldChg>
      <pc:sldChg chg="delSp add del">
        <pc:chgData name="Miss H Hawkswood" userId="S::hawkswoodh@st-peters.solihull.sch.uk::fe8676f3-b8a2-4d95-b8f6-5a06346a717e" providerId="AD" clId="Web-{9EB7CD6C-B2A8-3F38-569A-777FD9DC62E9}" dt="2025-10-19T19:56:08.443" v="775"/>
        <pc:sldMkLst>
          <pc:docMk/>
          <pc:sldMk cId="783715819" sldId="315"/>
        </pc:sldMkLst>
      </pc:sldChg>
      <pc:sldChg chg="delSp modSp add">
        <pc:chgData name="Miss H Hawkswood" userId="S::hawkswoodh@st-peters.solihull.sch.uk::fe8676f3-b8a2-4d95-b8f6-5a06346a717e" providerId="AD" clId="Web-{9EB7CD6C-B2A8-3F38-569A-777FD9DC62E9}" dt="2025-10-19T20:14:52.730" v="1211"/>
        <pc:sldMkLst>
          <pc:docMk/>
          <pc:sldMk cId="3181922320" sldId="332"/>
        </pc:sldMkLst>
      </pc:sldChg>
      <pc:sldChg chg="addSp delSp modSp add">
        <pc:chgData name="Miss H Hawkswood" userId="S::hawkswoodh@st-peters.solihull.sch.uk::fe8676f3-b8a2-4d95-b8f6-5a06346a717e" providerId="AD" clId="Web-{9EB7CD6C-B2A8-3F38-569A-777FD9DC62E9}" dt="2025-10-19T20:15:51.715" v="1229" actId="1076"/>
        <pc:sldMkLst>
          <pc:docMk/>
          <pc:sldMk cId="335844167" sldId="334"/>
        </pc:sldMkLst>
      </pc:sldChg>
      <pc:sldChg chg="modSp add del">
        <pc:chgData name="Miss H Hawkswood" userId="S::hawkswoodh@st-peters.solihull.sch.uk::fe8676f3-b8a2-4d95-b8f6-5a06346a717e" providerId="AD" clId="Web-{9EB7CD6C-B2A8-3F38-569A-777FD9DC62E9}" dt="2025-10-19T12:10:25.423" v="442"/>
        <pc:sldMkLst>
          <pc:docMk/>
          <pc:sldMk cId="2107474099" sldId="541"/>
        </pc:sldMkLst>
      </pc:sldChg>
      <pc:sldChg chg="addSp delSp modSp new ord">
        <pc:chgData name="Miss H Hawkswood" userId="S::hawkswoodh@st-peters.solihull.sch.uk::fe8676f3-b8a2-4d95-b8f6-5a06346a717e" providerId="AD" clId="Web-{9EB7CD6C-B2A8-3F38-569A-777FD9DC62E9}" dt="2025-10-19T12:09:26.953" v="400" actId="14100"/>
        <pc:sldMkLst>
          <pc:docMk/>
          <pc:sldMk cId="3033887167" sldId="542"/>
        </pc:sldMkLst>
      </pc:sldChg>
      <pc:sldChg chg="delSp modSp add">
        <pc:chgData name="Miss H Hawkswood" userId="S::hawkswoodh@st-peters.solihull.sch.uk::fe8676f3-b8a2-4d95-b8f6-5a06346a717e" providerId="AD" clId="Web-{9EB7CD6C-B2A8-3F38-569A-777FD9DC62E9}" dt="2025-10-19T12:11:58.690" v="462" actId="1076"/>
        <pc:sldMkLst>
          <pc:docMk/>
          <pc:sldMk cId="232674578" sldId="543"/>
        </pc:sldMkLst>
      </pc:sldChg>
      <pc:sldChg chg="addSp delSp modSp new">
        <pc:chgData name="Miss H Hawkswood" userId="S::hawkswoodh@st-peters.solihull.sch.uk::fe8676f3-b8a2-4d95-b8f6-5a06346a717e" providerId="AD" clId="Web-{9EB7CD6C-B2A8-3F38-569A-777FD9DC62E9}" dt="2025-10-19T19:47:11.498" v="659" actId="1076"/>
        <pc:sldMkLst>
          <pc:docMk/>
          <pc:sldMk cId="687433828" sldId="544"/>
        </pc:sldMkLst>
      </pc:sldChg>
      <pc:sldChg chg="modSp new modNotes">
        <pc:chgData name="Miss H Hawkswood" userId="S::hawkswoodh@st-peters.solihull.sch.uk::fe8676f3-b8a2-4d95-b8f6-5a06346a717e" providerId="AD" clId="Web-{9EB7CD6C-B2A8-3F38-569A-777FD9DC62E9}" dt="2025-10-19T20:00:22.759" v="906" actId="20577"/>
        <pc:sldMkLst>
          <pc:docMk/>
          <pc:sldMk cId="359368154" sldId="545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20:01:11.354" v="917" actId="20577"/>
        <pc:sldMkLst>
          <pc:docMk/>
          <pc:sldMk cId="1910452031" sldId="546"/>
        </pc:sldMkLst>
      </pc:sldChg>
      <pc:sldChg chg="modSp add del replId">
        <pc:chgData name="Miss H Hawkswood" userId="S::hawkswoodh@st-peters.solihull.sch.uk::fe8676f3-b8a2-4d95-b8f6-5a06346a717e" providerId="AD" clId="Web-{9EB7CD6C-B2A8-3F38-569A-777FD9DC62E9}" dt="2025-10-19T20:03:11.715" v="938"/>
        <pc:sldMkLst>
          <pc:docMk/>
          <pc:sldMk cId="1045702988" sldId="547"/>
        </pc:sldMkLst>
      </pc:sldChg>
      <pc:sldChg chg="modSp add replId modNotes">
        <pc:chgData name="Miss H Hawkswood" userId="S::hawkswoodh@st-peters.solihull.sch.uk::fe8676f3-b8a2-4d95-b8f6-5a06346a717e" providerId="AD" clId="Web-{9EB7CD6C-B2A8-3F38-569A-777FD9DC62E9}" dt="2025-10-19T20:03:19.527" v="939"/>
        <pc:sldMkLst>
          <pc:docMk/>
          <pc:sldMk cId="4282767548" sldId="548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20:02:54.511" v="930" actId="20577"/>
        <pc:sldMkLst>
          <pc:docMk/>
          <pc:sldMk cId="128004600" sldId="549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20:03:01.074" v="933" actId="20577"/>
        <pc:sldMkLst>
          <pc:docMk/>
          <pc:sldMk cId="2086115463" sldId="550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20:03:06.590" v="936" actId="20577"/>
        <pc:sldMkLst>
          <pc:docMk/>
          <pc:sldMk cId="2201647403" sldId="551"/>
        </pc:sldMkLst>
      </pc:sldChg>
      <pc:sldChg chg="add replId">
        <pc:chgData name="Miss H Hawkswood" userId="S::hawkswoodh@st-peters.solihull.sch.uk::fe8676f3-b8a2-4d95-b8f6-5a06346a717e" providerId="AD" clId="Web-{9EB7CD6C-B2A8-3F38-569A-777FD9DC62E9}" dt="2025-10-19T20:03:06.808" v="937"/>
        <pc:sldMkLst>
          <pc:docMk/>
          <pc:sldMk cId="2394345649" sldId="552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20:03:59.296" v="947" actId="20577"/>
        <pc:sldMkLst>
          <pc:docMk/>
          <pc:sldMk cId="2422209314" sldId="553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20:04:14.626" v="950" actId="20577"/>
        <pc:sldMkLst>
          <pc:docMk/>
          <pc:sldMk cId="1144843738" sldId="554"/>
        </pc:sldMkLst>
      </pc:sldChg>
      <pc:sldChg chg="add del replId">
        <pc:chgData name="Miss H Hawkswood" userId="S::hawkswoodh@st-peters.solihull.sch.uk::fe8676f3-b8a2-4d95-b8f6-5a06346a717e" providerId="AD" clId="Web-{9EB7CD6C-B2A8-3F38-569A-777FD9DC62E9}" dt="2025-10-19T20:04:20.079" v="952"/>
        <pc:sldMkLst>
          <pc:docMk/>
          <pc:sldMk cId="1781814529" sldId="555"/>
        </pc:sldMkLst>
      </pc:sldChg>
      <pc:sldChg chg="modSp add replId">
        <pc:chgData name="Miss H Hawkswood" userId="S::hawkswoodh@st-peters.solihull.sch.uk::fe8676f3-b8a2-4d95-b8f6-5a06346a717e" providerId="AD" clId="Web-{9EB7CD6C-B2A8-3F38-569A-777FD9DC62E9}" dt="2025-10-19T20:04:40.690" v="955" actId="20577"/>
        <pc:sldMkLst>
          <pc:docMk/>
          <pc:sldMk cId="4190984989" sldId="555"/>
        </pc:sldMkLst>
      </pc:sldChg>
      <pc:sldChg chg="addSp modSp new">
        <pc:chgData name="Miss H Hawkswood" userId="S::hawkswoodh@st-peters.solihull.sch.uk::fe8676f3-b8a2-4d95-b8f6-5a06346a717e" providerId="AD" clId="Web-{9EB7CD6C-B2A8-3F38-569A-777FD9DC62E9}" dt="2025-10-19T20:07:32.357" v="1024" actId="1076"/>
        <pc:sldMkLst>
          <pc:docMk/>
          <pc:sldMk cId="98157629" sldId="556"/>
        </pc:sldMkLst>
      </pc:sldChg>
      <pc:sldChg chg="addSp delSp modSp new">
        <pc:chgData name="Miss H Hawkswood" userId="S::hawkswoodh@st-peters.solihull.sch.uk::fe8676f3-b8a2-4d95-b8f6-5a06346a717e" providerId="AD" clId="Web-{9EB7CD6C-B2A8-3F38-569A-777FD9DC62E9}" dt="2025-10-19T20:11:25.662" v="1042" actId="1076"/>
        <pc:sldMkLst>
          <pc:docMk/>
          <pc:sldMk cId="2981332388" sldId="557"/>
        </pc:sldMkLst>
      </pc:sldChg>
      <pc:sldChg chg="addSp delSp modSp add replId">
        <pc:chgData name="Miss H Hawkswood" userId="S::hawkswoodh@st-peters.solihull.sch.uk::fe8676f3-b8a2-4d95-b8f6-5a06346a717e" providerId="AD" clId="Web-{9EB7CD6C-B2A8-3F38-569A-777FD9DC62E9}" dt="2025-10-19T20:13:57.056" v="1191" actId="20577"/>
        <pc:sldMkLst>
          <pc:docMk/>
          <pc:sldMk cId="2397216782" sldId="558"/>
        </pc:sldMkLst>
      </pc:sldChg>
      <pc:sldChg chg="modSp new">
        <pc:chgData name="Miss H Hawkswood" userId="S::hawkswoodh@st-peters.solihull.sch.uk::fe8676f3-b8a2-4d95-b8f6-5a06346a717e" providerId="AD" clId="Web-{9EB7CD6C-B2A8-3F38-569A-777FD9DC62E9}" dt="2025-10-19T20:19:31.375" v="1364" actId="20577"/>
        <pc:sldMkLst>
          <pc:docMk/>
          <pc:sldMk cId="3035494926" sldId="559"/>
        </pc:sldMkLst>
      </pc:sldChg>
      <pc:sldChg chg="modSp new mod modShow">
        <pc:chgData name="Miss H Hawkswood" userId="S::hawkswoodh@st-peters.solihull.sch.uk::fe8676f3-b8a2-4d95-b8f6-5a06346a717e" providerId="AD" clId="Web-{9EB7CD6C-B2A8-3F38-569A-777FD9DC62E9}" dt="2025-10-19T20:20:41.096" v="1418"/>
        <pc:sldMkLst>
          <pc:docMk/>
          <pc:sldMk cId="235784849" sldId="560"/>
        </pc:sldMkLst>
      </pc:sldChg>
      <pc:sldMasterChg chg="mod setBg modSldLayout">
        <pc:chgData name="Miss H Hawkswood" userId="S::hawkswoodh@st-peters.solihull.sch.uk::fe8676f3-b8a2-4d95-b8f6-5a06346a717e" providerId="AD" clId="Web-{9EB7CD6C-B2A8-3F38-569A-777FD9DC62E9}" dt="2025-10-19T11:49:59.105" v="35"/>
        <pc:sldMasterMkLst>
          <pc:docMk/>
          <pc:sldMasterMk cId="2460954070" sldId="2147483660"/>
        </pc:sldMasterMkLst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iss H Hawkswood" userId="S::hawkswoodh@st-peters.solihull.sch.uk::fe8676f3-b8a2-4d95-b8f6-5a06346a717e" providerId="AD" clId="Web-{9EB7CD6C-B2A8-3F38-569A-777FD9DC62E9}" dt="2025-10-19T11:49:59.105" v="35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9E59A-6B3B-44EF-957E-88B8BC38B0D6}" type="datetimeFigureOut">
              <a:t>6/9/2026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F5B6D-16D3-4231-AEDC-74ABED234FE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886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First 'official' assessed piece... photo, 50 words and 5 x grammar gap fills to complete in red book and be marked.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292DC-680C-496E-A4A3-B52F85C3358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743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err="1"/>
              <a:t>Lesson</a:t>
            </a:r>
            <a:r>
              <a:rPr lang="es-CL" dirty="0"/>
              <a:t> 25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2246A-FB5B-45AE-B772-C38DFB29321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011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 this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292DC-680C-496E-A4A3-B52F85C3358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498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 mark scheme from folder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292DC-680C-496E-A4A3-B52F85C3358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1657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Note </a:t>
            </a:r>
            <a:r>
              <a:rPr lang="fr-FR" dirty="0" err="1"/>
              <a:t>that</a:t>
            </a:r>
            <a:r>
              <a:rPr lang="fr-FR" dirty="0"/>
              <a:t>:</a:t>
            </a:r>
          </a:p>
          <a:p>
            <a:r>
              <a:rPr lang="fr-FR" dirty="0" err="1"/>
              <a:t>Students</a:t>
            </a:r>
            <a:r>
              <a:rPr lang="fr-FR" dirty="0"/>
              <a:t> can use the </a:t>
            </a:r>
            <a:r>
              <a:rPr lang="fr-FR" dirty="0" err="1"/>
              <a:t>same</a:t>
            </a:r>
            <a:r>
              <a:rPr lang="fr-FR" dirty="0"/>
              <a:t> grammatical structure for the sentences.</a:t>
            </a:r>
          </a:p>
          <a:p>
            <a:r>
              <a:rPr lang="fr-FR" dirty="0" err="1"/>
              <a:t>They</a:t>
            </a:r>
            <a:r>
              <a:rPr lang="fr-FR" dirty="0"/>
              <a:t> can </a:t>
            </a:r>
            <a:r>
              <a:rPr lang="fr-FR" dirty="0" err="1"/>
              <a:t>write</a:t>
            </a:r>
            <a:r>
              <a:rPr lang="fr-FR" dirty="0"/>
              <a:t> a figure </a:t>
            </a:r>
            <a:r>
              <a:rPr lang="fr-FR" dirty="0" err="1"/>
              <a:t>rather</a:t>
            </a:r>
            <a:r>
              <a:rPr lang="fr-FR" dirty="0"/>
              <a:t> </a:t>
            </a:r>
            <a:r>
              <a:rPr lang="fr-FR" dirty="0" err="1"/>
              <a:t>than</a:t>
            </a:r>
            <a:r>
              <a:rPr lang="fr-FR" dirty="0"/>
              <a:t> a </a:t>
            </a:r>
            <a:r>
              <a:rPr lang="fr-FR" dirty="0" err="1"/>
              <a:t>word</a:t>
            </a:r>
            <a:r>
              <a:rPr lang="fr-FR" dirty="0"/>
              <a:t>. </a:t>
            </a:r>
          </a:p>
          <a:p>
            <a:r>
              <a:rPr lang="fr-FR" dirty="0" err="1"/>
              <a:t>They</a:t>
            </a:r>
            <a:r>
              <a:rPr lang="fr-FR" dirty="0"/>
              <a:t> can </a:t>
            </a:r>
            <a:r>
              <a:rPr lang="fr-FR" dirty="0" err="1"/>
              <a:t>write</a:t>
            </a:r>
            <a:r>
              <a:rPr lang="fr-FR" dirty="0"/>
              <a:t> all the sentences in the </a:t>
            </a:r>
            <a:r>
              <a:rPr lang="fr-FR" dirty="0" err="1"/>
              <a:t>present</a:t>
            </a:r>
            <a:r>
              <a:rPr lang="fr-FR" dirty="0"/>
              <a:t> (</a:t>
            </a:r>
            <a:r>
              <a:rPr lang="fr-FR" dirty="0" err="1"/>
              <a:t>although</a:t>
            </a:r>
            <a:r>
              <a:rPr lang="fr-FR" dirty="0"/>
              <a:t> </a:t>
            </a:r>
            <a:r>
              <a:rPr lang="fr-FR" dirty="0" err="1"/>
              <a:t>other</a:t>
            </a:r>
            <a:r>
              <a:rPr lang="fr-FR" dirty="0"/>
              <a:t> </a:t>
            </a:r>
            <a:r>
              <a:rPr lang="fr-FR" dirty="0" err="1"/>
              <a:t>tenses</a:t>
            </a:r>
            <a:r>
              <a:rPr lang="fr-FR" dirty="0"/>
              <a:t> are </a:t>
            </a:r>
            <a:r>
              <a:rPr lang="fr-FR" dirty="0" err="1"/>
              <a:t>also</a:t>
            </a:r>
            <a:r>
              <a:rPr lang="fr-FR" dirty="0"/>
              <a:t> acceptable)</a:t>
            </a:r>
          </a:p>
          <a:p>
            <a:r>
              <a:rPr lang="fr-FR" dirty="0"/>
              <a:t>The photo in the exam </a:t>
            </a:r>
            <a:r>
              <a:rPr lang="fr-FR" dirty="0" err="1"/>
              <a:t>will</a:t>
            </a:r>
            <a:r>
              <a:rPr lang="fr-FR" dirty="0"/>
              <a:t> </a:t>
            </a:r>
            <a:r>
              <a:rPr lang="fr-FR" dirty="0" err="1"/>
              <a:t>be</a:t>
            </a:r>
            <a:r>
              <a:rPr lang="fr-FR" dirty="0"/>
              <a:t> in black and white.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0B39B9-4632-4180-8A4C-CA6539A82B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207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 mark scheme from folder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9292DC-680C-496E-A4A3-B52F85C33589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744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343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DE38A-4B15-80A1-2087-7E8776743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D4015C-1868-8079-0178-C5C645C7D3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5E33FF-3769-3073-E8B9-FF099F04FC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C7C55-27DB-AB39-22E9-4777A28629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974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4D1180-A7FC-D5D6-4E89-BB1552D0E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C31555-BA5D-F3D6-3934-ED6DD4CBEC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EC023D-695C-F3E2-22B8-DDFDCFE952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47AB12-5AB0-FA05-FDE1-AA59C74A55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087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C6176C-DD1D-F840-15A0-D4BEB1864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907394-644D-326B-2309-3A6C6D2395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54598D-07BA-C842-5B78-14DE6376D9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6C3924-BE83-D6B7-A930-9CA8AB6A7D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756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9AD636-2FDF-5F28-F226-68FAB9456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60FE91-2B97-F7B3-20FF-C054D90DF0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5F9BA3-4A52-75B8-B9B8-696D15218A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34D57-32CE-C523-9D7C-584CFD1F6D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2607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696FD-3997-6441-1423-0721B3686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CC3CF8-05B4-C9E7-0833-91D936BF8E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246C59-12F9-662F-26EE-9442EBAA64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8CB9AD-96BF-6014-0474-B545C1CA16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6644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8E982-0911-51CC-7774-C44541FC9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F2B263-365B-3CFC-0ED0-D2FAA3AB14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4D55D5-0135-6533-10C7-0692158E1A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77644A-70AC-1816-D8A9-C6343062AD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934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75D290-7158-C01E-04D3-D558EAB17B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32D285-69E8-0FA7-9F49-65A5E45184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1DA527-08EF-D396-89A7-43D31D1B04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B235C3-F70E-4ADD-BF60-77B69FF063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5842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15A11-3389-59AE-CBEC-CFB510BF1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657BF1-0B19-012B-4C43-6E9999CB61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C93A11-E64F-B09E-BFA3-B8F81E7980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BD7E9B-C4BC-07D2-7BF3-5482B910A1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5026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742A1C-5175-7316-43C7-48161A6E4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0F3F32-F620-B7DF-C722-C751833498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AD184A-3648-5848-BD8C-2CE3FC9083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Answer to question stuck in book as an example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FFBB26-5965-78D1-E15A-0506353C1B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8F5B6D-16D3-4231-AEDC-74ABED234FEE}" type="slidenum">
              <a:rPr lang="en-GB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1576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9292DC-680C-496E-A4A3-B52F85C335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870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89292DC-680C-496E-A4A3-B52F85C335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4551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B11FE6B6-3EF0-CB4D-B5F9-454E5F1049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84506B1-4BE2-A445-8DE9-D4575C3F1AA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D9C58E6-6A77-E740-8A67-6AE88D1333B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1697100"/>
            <a:ext cx="5350894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EA8AFAC-6634-9D44-9B66-82447A5FC9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18334" y="1743791"/>
            <a:ext cx="5351463" cy="3722688"/>
          </a:xfrm>
          <a:solidFill>
            <a:srgbClr val="00AEEF">
              <a:alpha val="25000"/>
            </a:srgbClr>
          </a:solidFill>
        </p:spPr>
        <p:txBody>
          <a:bodyPr lIns="180000" tIns="180000" bIns="72000"/>
          <a:lstStyle>
            <a:lvl1pPr marL="342000" indent="-342000">
              <a:buClr>
                <a:srgbClr val="00AEEF"/>
              </a:buClr>
              <a:buFont typeface="Wingdings" pitchFamily="2" charset="2"/>
              <a:buChar char="§"/>
              <a:defRPr lang="en-US" sz="3200" b="0" i="0" kern="1200" baseline="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1pPr>
            <a:lvl2pPr marL="792000" indent="-342000">
              <a:buClr>
                <a:srgbClr val="999999"/>
              </a:buClr>
              <a:buFont typeface="Wingdings" pitchFamily="2" charset="2"/>
              <a:buChar char="§"/>
              <a:defRPr lang="en-US" sz="28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2pPr>
            <a:lvl3pPr marL="1198800" indent="-284400">
              <a:buClr>
                <a:srgbClr val="00AEEF"/>
              </a:buClr>
              <a:buFont typeface="Wingdings" pitchFamily="2" charset="2"/>
              <a:buChar char="§"/>
              <a:defRPr lang="en-US" sz="24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3pPr>
            <a:lvl4pPr marL="1656000" indent="-284400">
              <a:buClr>
                <a:srgbClr val="999999"/>
              </a:buClr>
              <a:buFont typeface="Wingdings" pitchFamily="2" charset="2"/>
              <a:buChar char="§"/>
              <a:defRPr lang="en-US" sz="2000" b="0" i="0" kern="1200" dirty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4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E2BF188-8574-4CF0-9C2C-A22D7FCF2A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536" y="5778558"/>
            <a:ext cx="5351464" cy="115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02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6F9D-6EBE-7B85-993E-05C395CA4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73D3DA-DB63-1567-3473-A66A7D622C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>
                <a:latin typeface="Comic Sans MS"/>
                <a:ea typeface="Calibri"/>
                <a:cs typeface="Calibri"/>
              </a:rPr>
              <a:t>First 'official' assessed piece... photo, 50 words and 5 x grammar gap fills to complete in red book and be marked.</a:t>
            </a:r>
            <a:endParaRPr lang="en-US" sz="24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35784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62814" y="63841"/>
            <a:ext cx="5912196" cy="58477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3200" u="sng" dirty="0" err="1">
                <a:latin typeface="Comic Sans MS"/>
              </a:rPr>
              <a:t>Vendredi</a:t>
            </a:r>
            <a:r>
              <a:rPr lang="en-GB" sz="3200" u="sng" dirty="0">
                <a:latin typeface="Comic Sans MS"/>
              </a:rPr>
              <a:t>, quatorze, </a:t>
            </a:r>
            <a:r>
              <a:rPr lang="en-GB" sz="3200" u="sng" dirty="0" err="1">
                <a:latin typeface="Comic Sans MS"/>
              </a:rPr>
              <a:t>novembre</a:t>
            </a:r>
            <a:endParaRPr lang="en-GB" sz="3200" u="sng" dirty="0">
              <a:latin typeface="Comic Sans M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67465" y="722445"/>
            <a:ext cx="5647700" cy="64633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 sz="3600" u="sng" dirty="0">
                <a:latin typeface="Comic Sans MS"/>
              </a:rPr>
              <a:t>Foundation Writing Skills</a:t>
            </a:r>
            <a:endParaRPr lang="en-GB" sz="3600" u="sng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4555" y="2075725"/>
            <a:ext cx="11102911" cy="23811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/>
          <a:lstStyle/>
          <a:p>
            <a:r>
              <a:rPr lang="en-GB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DNA: </a:t>
            </a:r>
          </a:p>
          <a:p>
            <a:endParaRPr lang="en-GB" sz="2800" b="1" dirty="0">
              <a:solidFill>
                <a:schemeClr val="tx1"/>
              </a:solidFill>
              <a:latin typeface="Comic Sans MS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Complete the wheel of tenses of the verb “aider” – “to help”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28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CD29C60-6B52-8430-946D-D1F1A15B21A0}"/>
              </a:ext>
            </a:extLst>
          </p:cNvPr>
          <p:cNvSpPr/>
          <p:nvPr/>
        </p:nvSpPr>
        <p:spPr>
          <a:xfrm>
            <a:off x="10741341" y="5303879"/>
            <a:ext cx="1450659" cy="23016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>
                <a:gd name="adj" fmla="val 20937123"/>
              </a:avLst>
            </a:prstTxWarp>
            <a:spAutoFit/>
          </a:bodyPr>
          <a:lstStyle/>
          <a:p>
            <a:pPr algn="ctr"/>
            <a:r>
              <a:rPr lang="en-US" sz="1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MFL</a:t>
            </a:r>
          </a:p>
          <a:p>
            <a:pPr algn="ctr"/>
            <a:r>
              <a:rPr lang="en-US" sz="1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  <a:cs typeface="Aldhabi" panose="020F0502020204030204" pitchFamily="2" charset="-78"/>
              </a:rPr>
              <a:t>Department</a:t>
            </a:r>
          </a:p>
        </p:txBody>
      </p:sp>
      <p:pic>
        <p:nvPicPr>
          <p:cNvPr id="7" name="Picture 2" descr="Home - St Peter's Catholic School In Solihull">
            <a:extLst>
              <a:ext uri="{FF2B5EF4-FFF2-40B4-BE49-F238E27FC236}">
                <a16:creationId xmlns:a16="http://schemas.microsoft.com/office/drawing/2014/main" id="{13DA3661-6001-CFAB-910E-605019D21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931" y="4201679"/>
            <a:ext cx="1105478" cy="1105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le 7">
            <a:extLst>
              <a:ext uri="{FF2B5EF4-FFF2-40B4-BE49-F238E27FC236}">
                <a16:creationId xmlns:a16="http://schemas.microsoft.com/office/drawing/2014/main" id="{EF561D6E-FB04-063B-6EAC-745D92B21929}"/>
              </a:ext>
            </a:extLst>
          </p:cNvPr>
          <p:cNvSpPr/>
          <p:nvPr/>
        </p:nvSpPr>
        <p:spPr>
          <a:xfrm>
            <a:off x="344555" y="4680424"/>
            <a:ext cx="9763734" cy="623455"/>
          </a:xfrm>
          <a:prstGeom prst="round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Extension: Complete the wheel of tenses for the verb '</a:t>
            </a:r>
            <a:r>
              <a:rPr lang="en-GB" sz="2400" dirty="0" err="1">
                <a:solidFill>
                  <a:schemeClr val="tx1"/>
                </a:solidFill>
                <a:latin typeface="Comic Sans MS"/>
              </a:rPr>
              <a:t>choisir</a:t>
            </a:r>
            <a:r>
              <a:rPr lang="en-GB" sz="2400" dirty="0">
                <a:solidFill>
                  <a:schemeClr val="tx1"/>
                </a:solidFill>
                <a:latin typeface="Comic Sans MS"/>
              </a:rPr>
              <a:t>'.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F7A761B-2EAD-0F1E-1B49-7117947581C2}"/>
              </a:ext>
            </a:extLst>
          </p:cNvPr>
          <p:cNvSpPr/>
          <p:nvPr/>
        </p:nvSpPr>
        <p:spPr>
          <a:xfrm>
            <a:off x="344555" y="429491"/>
            <a:ext cx="2205884" cy="1206550"/>
          </a:xfrm>
          <a:prstGeom prst="roundRect">
            <a:avLst/>
          </a:prstGeom>
          <a:solidFill>
            <a:srgbClr val="FF808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RED BOOKS TODAY!</a:t>
            </a:r>
          </a:p>
        </p:txBody>
      </p:sp>
    </p:spTree>
    <p:extLst>
      <p:ext uri="{BB962C8B-B14F-4D97-AF65-F5344CB8AC3E}">
        <p14:creationId xmlns:p14="http://schemas.microsoft.com/office/powerpoint/2010/main" val="459495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2423" y="903686"/>
            <a:ext cx="11734246" cy="57759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9936" y="147461"/>
            <a:ext cx="1178673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 corrige avec le stylo vert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62C348-FFBF-1047-9ABE-5FA7A57BBE20}"/>
              </a:ext>
            </a:extLst>
          </p:cNvPr>
          <p:cNvSpPr/>
          <p:nvPr/>
        </p:nvSpPr>
        <p:spPr>
          <a:xfrm>
            <a:off x="5169305" y="2967335"/>
            <a:ext cx="18533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aider</a:t>
            </a:r>
            <a:endParaRPr kumimoji="0" lang="en-GB" sz="5400" b="0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0A9FD9-7A93-254D-A45A-D5DCA2307525}"/>
              </a:ext>
            </a:extLst>
          </p:cNvPr>
          <p:cNvSpPr/>
          <p:nvPr/>
        </p:nvSpPr>
        <p:spPr>
          <a:xfrm>
            <a:off x="5398845" y="4505622"/>
            <a:ext cx="132600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J’aide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help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B4DDBE5-1FB1-4CEB-1A98-EBE6E5277836}"/>
              </a:ext>
            </a:extLst>
          </p:cNvPr>
          <p:cNvSpPr/>
          <p:nvPr/>
        </p:nvSpPr>
        <p:spPr>
          <a:xfrm>
            <a:off x="1838239" y="3890665"/>
            <a:ext cx="179087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J’ai aidé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helped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8FBCC1-02C5-CE8E-2826-B5BD05F8C67D}"/>
              </a:ext>
            </a:extLst>
          </p:cNvPr>
          <p:cNvSpPr/>
          <p:nvPr/>
        </p:nvSpPr>
        <p:spPr>
          <a:xfrm>
            <a:off x="1241902" y="2202357"/>
            <a:ext cx="2861681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J’aidais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used to help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3371A11-859C-3649-522B-6759C46AF3ED}"/>
              </a:ext>
            </a:extLst>
          </p:cNvPr>
          <p:cNvSpPr/>
          <p:nvPr/>
        </p:nvSpPr>
        <p:spPr>
          <a:xfrm>
            <a:off x="8444707" y="4207188"/>
            <a:ext cx="206979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J’aiderai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will help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C36233-24B2-DA80-9AEC-19E8C80C4DD1}"/>
              </a:ext>
            </a:extLst>
          </p:cNvPr>
          <p:cNvSpPr/>
          <p:nvPr/>
        </p:nvSpPr>
        <p:spPr>
          <a:xfrm>
            <a:off x="7973884" y="2345129"/>
            <a:ext cx="361829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Je vais aider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am going to help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5FB958-F02B-0692-0EAF-62BAB9E13022}"/>
              </a:ext>
            </a:extLst>
          </p:cNvPr>
          <p:cNvSpPr/>
          <p:nvPr/>
        </p:nvSpPr>
        <p:spPr>
          <a:xfrm>
            <a:off x="4805737" y="1159835"/>
            <a:ext cx="2512226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J’aiderais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would help</a:t>
            </a:r>
          </a:p>
        </p:txBody>
      </p:sp>
    </p:spTree>
    <p:extLst>
      <p:ext uri="{BB962C8B-B14F-4D97-AF65-F5344CB8AC3E}">
        <p14:creationId xmlns:p14="http://schemas.microsoft.com/office/powerpoint/2010/main" val="86419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FB8A9-7880-42A4-0E51-22EF0F46A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44C0BF8-C6F6-4EBA-8C14-F4952BA93749}"/>
              </a:ext>
            </a:extLst>
          </p:cNvPr>
          <p:cNvSpPr/>
          <p:nvPr/>
        </p:nvSpPr>
        <p:spPr>
          <a:xfrm>
            <a:off x="302423" y="903686"/>
            <a:ext cx="11734246" cy="57759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56597A-CC8E-8CF2-7669-53D3BAE754B3}"/>
              </a:ext>
            </a:extLst>
          </p:cNvPr>
          <p:cNvSpPr txBox="1"/>
          <p:nvPr/>
        </p:nvSpPr>
        <p:spPr>
          <a:xfrm>
            <a:off x="249936" y="147461"/>
            <a:ext cx="1178673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 corrige avec le stylo vert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523D3A-5FB1-8C96-2C2E-4AFFBD56D920}"/>
              </a:ext>
            </a:extLst>
          </p:cNvPr>
          <p:cNvSpPr/>
          <p:nvPr/>
        </p:nvSpPr>
        <p:spPr>
          <a:xfrm>
            <a:off x="5034653" y="2967335"/>
            <a:ext cx="2122697" cy="83099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80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choisir</a:t>
            </a:r>
            <a:endParaRPr kumimoji="0" lang="en-GB" sz="4800" b="0" i="0" u="none" strike="noStrike" kern="1200" cap="none" spc="0" normalizeH="0" baseline="0" noProof="0" dirty="0" err="1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117A43C-E310-3A32-87B5-7953CC30816A}"/>
              </a:ext>
            </a:extLst>
          </p:cNvPr>
          <p:cNvSpPr/>
          <p:nvPr/>
        </p:nvSpPr>
        <p:spPr>
          <a:xfrm>
            <a:off x="5131945" y="4505622"/>
            <a:ext cx="1859803" cy="95410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Je </a:t>
            </a:r>
            <a:r>
              <a:rPr lang="en-GB" sz="280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choisis</a:t>
            </a:r>
            <a:endParaRPr kumimoji="0" lang="en-GB" sz="2800" b="0" i="0" u="none" strike="noStrike" kern="1200" cap="none" spc="0" normalizeH="0" baseline="0" noProof="0" dirty="0" err="1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</a:t>
            </a: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choose</a:t>
            </a:r>
            <a:endParaRPr lang="en-GB" sz="2800" b="0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  <a:ea typeface="Calibri"/>
              <a:cs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B84AFB-54C3-1D0D-5BF5-C3DFB7F05983}"/>
              </a:ext>
            </a:extLst>
          </p:cNvPr>
          <p:cNvSpPr/>
          <p:nvPr/>
        </p:nvSpPr>
        <p:spPr>
          <a:xfrm>
            <a:off x="1814995" y="3890665"/>
            <a:ext cx="1837362" cy="95410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J’ai</a:t>
            </a: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 </a:t>
            </a:r>
            <a:r>
              <a:rPr lang="en-GB" sz="280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choisi</a:t>
            </a:r>
            <a:endParaRPr kumimoji="0" lang="en-GB" sz="2800" b="0" i="0" u="none" strike="noStrike" kern="1200" cap="none" spc="0" normalizeH="0" baseline="0" noProof="0" dirty="0" err="1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</a:t>
            </a: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chose</a:t>
            </a:r>
            <a:endParaRPr lang="en-GB" sz="2800" b="0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  <a:ea typeface="Calibri"/>
              <a:cs typeface="Calibr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7BEC2AB-DC56-752F-E23A-890C8D0A668A}"/>
              </a:ext>
            </a:extLst>
          </p:cNvPr>
          <p:cNvSpPr/>
          <p:nvPr/>
        </p:nvSpPr>
        <p:spPr>
          <a:xfrm>
            <a:off x="1186597" y="2202357"/>
            <a:ext cx="2972288" cy="95410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Je </a:t>
            </a:r>
            <a:r>
              <a:rPr lang="en-GB" sz="280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choisissais</a:t>
            </a:r>
            <a:endParaRPr kumimoji="0" lang="en-GB" sz="2800" b="0" i="0" u="none" strike="noStrike" kern="1200" cap="none" spc="0" normalizeH="0" baseline="0" noProof="0" dirty="0" err="1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used to </a:t>
            </a: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choose</a:t>
            </a:r>
            <a:endParaRPr lang="en-GB" sz="2800" b="0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  <a:ea typeface="Calibri"/>
              <a:cs typeface="Calibri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5FA086-D5EF-ACF3-C22D-0353836A7078}"/>
              </a:ext>
            </a:extLst>
          </p:cNvPr>
          <p:cNvSpPr/>
          <p:nvPr/>
        </p:nvSpPr>
        <p:spPr>
          <a:xfrm>
            <a:off x="8340512" y="4207188"/>
            <a:ext cx="2278188" cy="95410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Je </a:t>
            </a:r>
            <a:r>
              <a:rPr lang="en-GB" sz="280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choisirai</a:t>
            </a:r>
            <a:endParaRPr kumimoji="0" lang="en-GB" sz="2800" b="0" i="0" u="none" strike="noStrike" kern="1200" cap="none" spc="0" normalizeH="0" baseline="0" noProof="0" dirty="0" err="1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will </a:t>
            </a: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choose</a:t>
            </a:r>
            <a:endParaRPr lang="en-GB" sz="2800" b="0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  <a:ea typeface="Calibri"/>
              <a:cs typeface="Calibr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46CC97-009A-1E86-B85C-CE7618E42FFC}"/>
              </a:ext>
            </a:extLst>
          </p:cNvPr>
          <p:cNvSpPr/>
          <p:nvPr/>
        </p:nvSpPr>
        <p:spPr>
          <a:xfrm>
            <a:off x="7966669" y="2345129"/>
            <a:ext cx="3632726" cy="95410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Je </a:t>
            </a:r>
            <a:r>
              <a:rPr kumimoji="0" lang="en-GB" sz="2800" b="0" i="0" u="none" strike="noStrike" kern="1200" cap="none" spc="0" normalizeH="0" baseline="0" noProof="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vais</a:t>
            </a: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 </a:t>
            </a:r>
            <a:r>
              <a:rPr lang="en-GB" sz="280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chosir</a:t>
            </a:r>
            <a:endParaRPr kumimoji="0" lang="en-GB" sz="2800" b="0" i="0" u="none" strike="noStrike" kern="1200" cap="none" spc="0" normalizeH="0" baseline="0" noProof="0" dirty="0" err="1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am going to </a:t>
            </a: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choose</a:t>
            </a:r>
            <a:endParaRPr lang="en-GB" sz="2800" b="0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  <a:ea typeface="Calibri"/>
              <a:cs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C89FE69-6F32-2C7B-F316-F992BC04E33B}"/>
              </a:ext>
            </a:extLst>
          </p:cNvPr>
          <p:cNvSpPr/>
          <p:nvPr/>
        </p:nvSpPr>
        <p:spPr>
          <a:xfrm>
            <a:off x="4728793" y="1159835"/>
            <a:ext cx="2666114" cy="954107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Je </a:t>
            </a:r>
            <a:r>
              <a:rPr lang="en-GB" sz="2800" dirty="0" err="1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choisirais</a:t>
            </a:r>
            <a:endParaRPr kumimoji="0" lang="en-GB" sz="2800" b="0" i="0" u="none" strike="noStrike" kern="1200" cap="none" spc="0" normalizeH="0" baseline="0" noProof="0" dirty="0" err="1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I would </a:t>
            </a:r>
            <a:r>
              <a:rPr lang="en-GB" sz="28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omic Sans MS"/>
              </a:rPr>
              <a:t>choose</a:t>
            </a:r>
            <a:endParaRPr lang="en-GB" sz="2800" b="0" i="0" u="none" strike="noStrike" kern="1200" cap="none" spc="0" normalizeH="0" baseline="0" noProof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omic Sans MS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783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E576FFF-9E78-C746-917B-2E6EFEA97F70}"/>
              </a:ext>
            </a:extLst>
          </p:cNvPr>
          <p:cNvSpPr txBox="1"/>
          <p:nvPr/>
        </p:nvSpPr>
        <p:spPr>
          <a:xfrm>
            <a:off x="259756" y="298895"/>
            <a:ext cx="11672488" cy="492443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b="1" dirty="0">
                <a:solidFill>
                  <a:prstClr val="black"/>
                </a:solidFill>
                <a:latin typeface="Comic Sans MS" panose="030F0702030302020204" pitchFamily="66" charset="0"/>
              </a:rPr>
              <a:t>Aim higher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: how does this link to previous or future topics?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558C17-2B44-D049-A6B8-3068C4F4EEAC}"/>
              </a:ext>
            </a:extLst>
          </p:cNvPr>
          <p:cNvSpPr txBox="1"/>
          <p:nvPr/>
        </p:nvSpPr>
        <p:spPr>
          <a:xfrm>
            <a:off x="8243390" y="1579601"/>
            <a:ext cx="3569585" cy="4463081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Last lesson we discussed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our future plans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.</a:t>
            </a:r>
            <a:endParaRPr lang="en-US" sz="2400" baseline="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Next lesson we will learn how to answer a 90-word writing question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3" name="Picture 2" descr="A map of a road with pointers and text&#10;&#10;Description automatically generated">
            <a:extLst>
              <a:ext uri="{FF2B5EF4-FFF2-40B4-BE49-F238E27FC236}">
                <a16:creationId xmlns:a16="http://schemas.microsoft.com/office/drawing/2014/main" id="{31C36B5B-2A27-3A08-4E67-30DE09BDA2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33" y="1063180"/>
            <a:ext cx="7327900" cy="5495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 descr="A blue car with black background&#10;&#10;Description automatically generated">
            <a:extLst>
              <a:ext uri="{FF2B5EF4-FFF2-40B4-BE49-F238E27FC236}">
                <a16:creationId xmlns:a16="http://schemas.microsoft.com/office/drawing/2014/main" id="{BEB5075D-A65E-EC6B-A91C-B468D1532D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49469" y="3680369"/>
            <a:ext cx="1055136" cy="1055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51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A6C89-1BBF-45E6-A771-2FFECADE74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891" y="239206"/>
            <a:ext cx="11319344" cy="877104"/>
          </a:xfrm>
          <a:noFill/>
        </p:spPr>
        <p:txBody>
          <a:bodyPr>
            <a:norm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Article 20...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20A5F9-5DAF-4851-B223-03AA2F2D5A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29424" y="2207980"/>
            <a:ext cx="5254541" cy="3378311"/>
          </a:xfrm>
          <a:effectLst>
            <a:softEdge rad="63500"/>
          </a:effectLst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200" dirty="0">
                <a:latin typeface="Comic Sans MS" panose="030F0702030302020204" pitchFamily="66" charset="0"/>
              </a:rPr>
              <a:t>Article -</a:t>
            </a:r>
          </a:p>
          <a:p>
            <a:pPr>
              <a:lnSpc>
                <a:spcPct val="150000"/>
              </a:lnSpc>
            </a:pPr>
            <a:r>
              <a:rPr lang="en-GB" sz="2200" dirty="0">
                <a:latin typeface="Comic Sans MS" panose="030F0702030302020204" pitchFamily="66" charset="0"/>
              </a:rPr>
              <a:t>Children who cannot be looked after by their</a:t>
            </a:r>
            <a:r>
              <a:rPr lang="en-GB" sz="2200" b="1" dirty="0">
                <a:latin typeface="Comic Sans MS" panose="030F0702030302020204" pitchFamily="66" charset="0"/>
              </a:rPr>
              <a:t> </a:t>
            </a:r>
            <a:r>
              <a:rPr lang="en-GB" sz="2200" dirty="0">
                <a:latin typeface="Comic Sans MS" panose="030F0702030302020204" pitchFamily="66" charset="0"/>
              </a:rPr>
              <a:t>own family must be looked after properly by people who respect their religion, culture and language. 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F0811A18-FEAE-4785-A3E8-65890D526C4B}"/>
              </a:ext>
            </a:extLst>
          </p:cNvPr>
          <p:cNvSpPr txBox="1">
            <a:spLocks/>
          </p:cNvSpPr>
          <p:nvPr/>
        </p:nvSpPr>
        <p:spPr>
          <a:xfrm>
            <a:off x="432273" y="2414593"/>
            <a:ext cx="5351463" cy="3862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Book Antiqua" panose="0204060205030503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2273" y="2310259"/>
            <a:ext cx="5743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Book Antiqua" panose="02040602050305030304" pitchFamily="18" charset="0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B620A5F9-5DAF-4851-B223-03AA2F2D5AFC}"/>
              </a:ext>
            </a:extLst>
          </p:cNvPr>
          <p:cNvSpPr txBox="1">
            <a:spLocks/>
          </p:cNvSpPr>
          <p:nvPr/>
        </p:nvSpPr>
        <p:spPr>
          <a:xfrm>
            <a:off x="242892" y="2577312"/>
            <a:ext cx="6343646" cy="4037801"/>
          </a:xfrm>
          <a:prstGeom prst="rect">
            <a:avLst/>
          </a:prstGeom>
          <a:solidFill>
            <a:srgbClr val="00AEEF">
              <a:alpha val="25000"/>
            </a:srgbClr>
          </a:solidFill>
          <a:effectLst>
            <a:softEdge rad="63500"/>
          </a:effectLst>
        </p:spPr>
        <p:txBody>
          <a:bodyPr vert="horz" lIns="180000" tIns="180000" rIns="91440" bIns="72000" rtlCol="0">
            <a:norm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AEEF"/>
              </a:buClr>
              <a:buFont typeface="Wingdings" panose="05000000000000000000" pitchFamily="2" charset="2"/>
              <a:buChar char="§"/>
              <a:defRPr sz="32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999999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EF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999999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EF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GB" dirty="0">
                <a:latin typeface="Comic Sans MS" panose="030F0702030302020204" pitchFamily="66" charset="0"/>
              </a:rPr>
              <a:t>We are describing relationships with family and friends. 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B620A5F9-5DAF-4851-B223-03AA2F2D5AFC}"/>
              </a:ext>
            </a:extLst>
          </p:cNvPr>
          <p:cNvSpPr txBox="1">
            <a:spLocks/>
          </p:cNvSpPr>
          <p:nvPr/>
        </p:nvSpPr>
        <p:spPr>
          <a:xfrm>
            <a:off x="242890" y="1894054"/>
            <a:ext cx="6343647" cy="627851"/>
          </a:xfrm>
          <a:prstGeom prst="rect">
            <a:avLst/>
          </a:prstGeom>
          <a:solidFill>
            <a:srgbClr val="00AEEF">
              <a:alpha val="25000"/>
            </a:srgbClr>
          </a:solidFill>
          <a:effectLst>
            <a:softEdge rad="63500"/>
          </a:effectLst>
        </p:spPr>
        <p:txBody>
          <a:bodyPr vert="horz" lIns="180000" tIns="180000" rIns="91440" bIns="7200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AEEF"/>
              </a:buClr>
              <a:buFont typeface="Wingdings" panose="05000000000000000000" pitchFamily="2" charset="2"/>
              <a:buChar char="§"/>
              <a:defRPr sz="32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999999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EF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999999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EF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Comic Sans MS" panose="030F0702030302020204" pitchFamily="66" charset="0"/>
              </a:rPr>
              <a:t>How it links to this unit...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sitting&#10;&#10;Description automatically generated">
            <a:extLst>
              <a:ext uri="{FF2B5EF4-FFF2-40B4-BE49-F238E27FC236}">
                <a16:creationId xmlns:a16="http://schemas.microsoft.com/office/drawing/2014/main" id="{AD4503CB-48E0-9443-A5DA-C3FB01156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233" y="0"/>
            <a:ext cx="1689578" cy="2256476"/>
          </a:xfrm>
          <a:prstGeom prst="rect">
            <a:avLst/>
          </a:prstGeom>
        </p:spPr>
      </p:pic>
      <p:pic>
        <p:nvPicPr>
          <p:cNvPr id="4" name="Picture 3" descr="A circular emblem with text&#10;&#10;Description automatically generated with medium confidence">
            <a:extLst>
              <a:ext uri="{FF2B5EF4-FFF2-40B4-BE49-F238E27FC236}">
                <a16:creationId xmlns:a16="http://schemas.microsoft.com/office/drawing/2014/main" id="{3D4C0024-A1AB-19F0-6F78-B2E6AB753B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987" y="68823"/>
            <a:ext cx="1878584" cy="211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12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1" y="131084"/>
            <a:ext cx="10515600" cy="723445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Paper 4 - Writing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29695" y="1062348"/>
            <a:ext cx="11332611" cy="5435434"/>
          </a:xfrm>
        </p:spPr>
        <p:txBody>
          <a:bodyPr>
            <a:noAutofit/>
          </a:bodyPr>
          <a:lstStyle/>
          <a:p>
            <a:pPr marL="114300" indent="-114300">
              <a:spcBef>
                <a:spcPts val="300"/>
              </a:spcBef>
            </a:pPr>
            <a:endParaRPr lang="en-US" alt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36D4B8A-5045-2FF2-3532-9145A730EF70}"/>
              </a:ext>
            </a:extLst>
          </p:cNvPr>
          <p:cNvSpPr/>
          <p:nvPr/>
        </p:nvSpPr>
        <p:spPr>
          <a:xfrm>
            <a:off x="1328738" y="1085850"/>
            <a:ext cx="9715500" cy="10572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200" dirty="0">
                <a:solidFill>
                  <a:schemeClr val="tx1"/>
                </a:solidFill>
                <a:latin typeface="Comic Sans MS"/>
              </a:rPr>
              <a:t>Written exam: 1 hour 10 minutes (F) 1 hour 15 minutes (H)</a:t>
            </a:r>
          </a:p>
          <a:p>
            <a:pPr algn="ctr"/>
            <a:r>
              <a:rPr lang="en-GB" sz="2200" dirty="0">
                <a:solidFill>
                  <a:schemeClr val="tx1"/>
                </a:solidFill>
                <a:latin typeface="Comic Sans MS"/>
              </a:rPr>
              <a:t>50 marks</a:t>
            </a:r>
          </a:p>
          <a:p>
            <a:pPr algn="ctr"/>
            <a:r>
              <a:rPr lang="en-GB" sz="2200" dirty="0">
                <a:solidFill>
                  <a:schemeClr val="tx1"/>
                </a:solidFill>
                <a:latin typeface="Comic Sans MS"/>
              </a:rPr>
              <a:t>25% of your GCSE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F75CBF9-F71A-EE3C-E9B5-F88115EE7D8C}"/>
              </a:ext>
            </a:extLst>
          </p:cNvPr>
          <p:cNvSpPr/>
          <p:nvPr/>
        </p:nvSpPr>
        <p:spPr>
          <a:xfrm>
            <a:off x="1328738" y="2295525"/>
            <a:ext cx="9715500" cy="1057275"/>
          </a:xfrm>
          <a:prstGeom prst="roundRect">
            <a:avLst/>
          </a:prstGeom>
          <a:solidFill>
            <a:srgbClr val="FCEBF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Three short writing task worth 25 marks (F)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(picture description, a 50-word writing, grammar gap fill)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A697841-4641-22C3-7411-86FE4971821A}"/>
              </a:ext>
            </a:extLst>
          </p:cNvPr>
          <p:cNvSpPr/>
          <p:nvPr/>
        </p:nvSpPr>
        <p:spPr>
          <a:xfrm>
            <a:off x="1328738" y="3408590"/>
            <a:ext cx="9715500" cy="1057275"/>
          </a:xfrm>
          <a:prstGeom prst="roundRect">
            <a:avLst/>
          </a:prstGeom>
          <a:solidFill>
            <a:srgbClr val="FCEBF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Translation English to French 10 marks (F) + (H)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EB52B73-416C-DF60-C4A3-CF247E556F6E}"/>
              </a:ext>
            </a:extLst>
          </p:cNvPr>
          <p:cNvSpPr/>
          <p:nvPr/>
        </p:nvSpPr>
        <p:spPr>
          <a:xfrm>
            <a:off x="1328738" y="4521655"/>
            <a:ext cx="9715500" cy="1057275"/>
          </a:xfrm>
          <a:prstGeom prst="roundRect">
            <a:avLst/>
          </a:prstGeom>
          <a:solidFill>
            <a:srgbClr val="FCEBF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90 words writing 15 marks (F) + (H)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B4B3BCC-8E2B-70E8-EF75-0DA51C75EDF2}"/>
              </a:ext>
            </a:extLst>
          </p:cNvPr>
          <p:cNvSpPr/>
          <p:nvPr/>
        </p:nvSpPr>
        <p:spPr>
          <a:xfrm>
            <a:off x="1328738" y="5648326"/>
            <a:ext cx="9715500" cy="1057275"/>
          </a:xfrm>
          <a:prstGeom prst="roundRect">
            <a:avLst/>
          </a:prstGeom>
          <a:solidFill>
            <a:srgbClr val="FCEBF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150 words writing 25 marks (H) </a:t>
            </a:r>
          </a:p>
        </p:txBody>
      </p:sp>
    </p:spTree>
    <p:extLst>
      <p:ext uri="{BB962C8B-B14F-4D97-AF65-F5344CB8AC3E}">
        <p14:creationId xmlns:p14="http://schemas.microsoft.com/office/powerpoint/2010/main" val="209090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07B28-FBD5-BEA7-D615-F4A54DE73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925"/>
            <a:ext cx="10515600" cy="1325563"/>
          </a:xfrm>
        </p:spPr>
        <p:txBody>
          <a:bodyPr>
            <a:normAutofit/>
          </a:bodyPr>
          <a:lstStyle/>
          <a:p>
            <a:r>
              <a:rPr lang="en-GB" sz="3800" dirty="0">
                <a:latin typeface="Comic Sans MS"/>
              </a:rPr>
              <a:t>Foundation Question 1 – Picture Description</a:t>
            </a:r>
          </a:p>
        </p:txBody>
      </p:sp>
      <p:pic>
        <p:nvPicPr>
          <p:cNvPr id="4" name="Content Placeholder 3" descr="A family eating at a table&#10;&#10;AI-generated content may be incorrect.">
            <a:extLst>
              <a:ext uri="{FF2B5EF4-FFF2-40B4-BE49-F238E27FC236}">
                <a16:creationId xmlns:a16="http://schemas.microsoft.com/office/drawing/2014/main" id="{A5065B81-5C34-0B1B-DFB2-9182072DA4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9494" y="1495161"/>
            <a:ext cx="7113012" cy="4944533"/>
          </a:xfrm>
          <a:prstGeom prst="rect">
            <a:avLst/>
          </a:prstGeom>
        </p:spPr>
      </p:pic>
      <p:pic>
        <p:nvPicPr>
          <p:cNvPr id="5" name="Picture 4" descr="family photo.jpg">
            <a:extLst>
              <a:ext uri="{FF2B5EF4-FFF2-40B4-BE49-F238E27FC236}">
                <a16:creationId xmlns:a16="http://schemas.microsoft.com/office/drawing/2014/main" id="{3C53F807-53C9-7346-6961-3671B53337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9008" y="1965854"/>
            <a:ext cx="5422226" cy="358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887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56A8EB-8220-AD82-8438-7B396B10D958}"/>
              </a:ext>
            </a:extLst>
          </p:cNvPr>
          <p:cNvSpPr txBox="1"/>
          <p:nvPr/>
        </p:nvSpPr>
        <p:spPr>
          <a:xfrm>
            <a:off x="0" y="226881"/>
            <a:ext cx="6054035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/>
              </a:rPr>
              <a:t>How to succeed…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1A18FE-5181-CF52-61AA-A351B001FCB1}"/>
              </a:ext>
            </a:extLst>
          </p:cNvPr>
          <p:cNvSpPr txBox="1"/>
          <p:nvPr/>
        </p:nvSpPr>
        <p:spPr>
          <a:xfrm>
            <a:off x="333775" y="1458584"/>
            <a:ext cx="6041974" cy="512480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You must:</a:t>
            </a: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omic Sans MS"/>
              </a:rPr>
              <a:t>write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 5 short sentences.</a:t>
            </a: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  <a:ea typeface="Calibri"/>
              <a:cs typeface="Calibri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keep it simple.</a:t>
            </a: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  <a:ea typeface="Calibri"/>
              <a:cs typeface="Calibri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Start all sentences with </a:t>
            </a: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  <a:ea typeface="Calibri"/>
              <a:cs typeface="Calibri"/>
            </a:endParaRPr>
          </a:p>
          <a:p>
            <a:pPr lvl="1">
              <a:lnSpc>
                <a:spcPct val="150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Comic Sans MS"/>
              </a:rPr>
              <a:t>‘</a:t>
            </a:r>
            <a:r>
              <a:rPr lang="en-US" sz="2000" b="1" dirty="0">
                <a:solidFill>
                  <a:prstClr val="black"/>
                </a:solidFill>
                <a:latin typeface="Comic Sans MS"/>
              </a:rPr>
              <a:t>Sur la photo il y a...</a:t>
            </a:r>
            <a:r>
              <a:rPr lang="en-US" sz="2000" dirty="0">
                <a:solidFill>
                  <a:prstClr val="black"/>
                </a:solidFill>
                <a:latin typeface="Comic Sans MS"/>
              </a:rPr>
              <a:t>’ or ‘</a:t>
            </a:r>
            <a:r>
              <a:rPr lang="en-US" sz="2000" b="1" dirty="0">
                <a:solidFill>
                  <a:prstClr val="black"/>
                </a:solidFill>
                <a:latin typeface="Comic Sans MS"/>
              </a:rPr>
              <a:t>Sur la photo on </a:t>
            </a:r>
            <a:r>
              <a:rPr lang="en-US" sz="2000" b="1" dirty="0" err="1">
                <a:solidFill>
                  <a:prstClr val="black"/>
                </a:solidFill>
                <a:latin typeface="Comic Sans MS"/>
              </a:rPr>
              <a:t>peut</a:t>
            </a:r>
            <a:r>
              <a:rPr lang="en-US" sz="2000" b="1" dirty="0">
                <a:solidFill>
                  <a:prstClr val="black"/>
                </a:solidFill>
                <a:latin typeface="Comic Sans MS"/>
              </a:rPr>
              <a:t> voir...</a:t>
            </a:r>
            <a:r>
              <a:rPr lang="en-US" sz="20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’You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You can always say whether the people are inside (</a:t>
            </a:r>
            <a:r>
              <a:rPr lang="en-US" sz="2000" b="1" err="1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ils</a:t>
            </a:r>
            <a:r>
              <a:rPr lang="en-US" sz="2000" b="1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 </a:t>
            </a:r>
            <a:r>
              <a:rPr lang="en-US" sz="2000" b="1" err="1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sont</a:t>
            </a:r>
            <a:r>
              <a:rPr lang="en-US" sz="2000" b="1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 à </a:t>
            </a:r>
            <a:r>
              <a:rPr lang="en-US" sz="2000" b="1" err="1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l'intérieur</a:t>
            </a:r>
            <a:r>
              <a:rPr lang="en-US" sz="20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) or outside (</a:t>
            </a:r>
            <a:r>
              <a:rPr lang="en-US" sz="2000" b="1" err="1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ils</a:t>
            </a:r>
            <a:r>
              <a:rPr lang="en-US" sz="2000" b="1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 </a:t>
            </a:r>
            <a:r>
              <a:rPr lang="en-US" sz="2000" b="1" err="1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sont</a:t>
            </a:r>
            <a:r>
              <a:rPr lang="en-US" sz="2000" b="1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 à </a:t>
            </a:r>
            <a:r>
              <a:rPr lang="en-US" sz="2000" b="1" err="1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l'extérieur</a:t>
            </a:r>
            <a:r>
              <a:rPr lang="en-US" sz="20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YOU WILL NOT GET MARKS FOR WRITING ABOUT SOMETHING WE CAN'T SEE!</a:t>
            </a:r>
            <a:endParaRPr lang="en-US">
              <a:solidFill>
                <a:prstClr val="black"/>
              </a:solidFill>
            </a:endParaRPr>
          </a:p>
        </p:txBody>
      </p:sp>
      <p:pic>
        <p:nvPicPr>
          <p:cNvPr id="5" name="Picture 4" descr="family photo.jpg">
            <a:extLst>
              <a:ext uri="{FF2B5EF4-FFF2-40B4-BE49-F238E27FC236}">
                <a16:creationId xmlns:a16="http://schemas.microsoft.com/office/drawing/2014/main" id="{B3A51C5F-0357-55DB-82B5-162BB90691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506" y="3204087"/>
            <a:ext cx="5089238" cy="33928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B58CF85-014A-8ACD-E37B-D007358B17E4}"/>
              </a:ext>
            </a:extLst>
          </p:cNvPr>
          <p:cNvSpPr/>
          <p:nvPr/>
        </p:nvSpPr>
        <p:spPr>
          <a:xfrm>
            <a:off x="6666586" y="579102"/>
            <a:ext cx="5295901" cy="1756929"/>
          </a:xfrm>
          <a:prstGeom prst="roundRect">
            <a:avLst/>
          </a:prstGeom>
          <a:solidFill>
            <a:srgbClr val="FCEBFA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/>
              </a:rPr>
              <a:t>Even though each sentence doesn't need to be long, it must be a </a:t>
            </a:r>
            <a:r>
              <a:rPr lang="en-GB" sz="2400" b="1" dirty="0">
                <a:solidFill>
                  <a:schemeClr val="tx1"/>
                </a:solidFill>
                <a:latin typeface="Comic Sans MS"/>
              </a:rPr>
              <a:t>full sentence</a:t>
            </a:r>
            <a:r>
              <a:rPr lang="en-GB" sz="2400" dirty="0">
                <a:solidFill>
                  <a:schemeClr val="tx1"/>
                </a:solidFill>
                <a:latin typeface="Comic Sans MS"/>
              </a:rPr>
              <a:t> and it must include a </a:t>
            </a:r>
            <a:r>
              <a:rPr lang="en-GB" sz="2400" b="1" dirty="0">
                <a:solidFill>
                  <a:schemeClr val="tx1"/>
                </a:solidFill>
                <a:latin typeface="Comic Sans MS"/>
              </a:rPr>
              <a:t>conjugated verb</a:t>
            </a:r>
            <a:r>
              <a:rPr lang="en-GB" sz="2400" dirty="0">
                <a:solidFill>
                  <a:schemeClr val="tx1"/>
                </a:solidFill>
                <a:latin typeface="Comic Sans MS"/>
              </a:rPr>
              <a:t>!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9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A8B749-EC24-D3F8-AD24-AB96352297DD}"/>
              </a:ext>
            </a:extLst>
          </p:cNvPr>
          <p:cNvSpPr/>
          <p:nvPr/>
        </p:nvSpPr>
        <p:spPr>
          <a:xfrm>
            <a:off x="3208243" y="5503812"/>
            <a:ext cx="43608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Keep it SIMPLE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FD53A4-AA35-4797-C094-FCD078943E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109" y="124577"/>
            <a:ext cx="5553075" cy="522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1649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EA9F3-2522-5CE9-A177-610AD2CD7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Mark scheme: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4382A8-E3BC-36D0-2591-5377D35EF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637" y="1966723"/>
            <a:ext cx="9504148" cy="3905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22186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amily phot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92" y="1731003"/>
            <a:ext cx="5089238" cy="33928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6200726" y="2095005"/>
            <a:ext cx="5108898" cy="385349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On peut voir une famille.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Il y a 4 personnes.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Il y a la/une mère.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Il y a le/un père.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Il y a 2/ deux enfants. 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Ils sont dans une chambre.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Ils sont sur un lit.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L’enfant rencontre le bébé. </a:t>
            </a:r>
          </a:p>
          <a:p>
            <a:pPr marL="342900" indent="-342900">
              <a:lnSpc>
                <a:spcPct val="114000"/>
              </a:lnSpc>
              <a:buFont typeface="Arial"/>
              <a:buChar char="•"/>
            </a:pPr>
            <a:r>
              <a:rPr lang="fr-FR" sz="2400" b="1" dirty="0">
                <a:solidFill>
                  <a:srgbClr val="00B050"/>
                </a:solidFill>
                <a:latin typeface="Comic Sans MS"/>
              </a:rPr>
              <a:t>Ils sont heureux.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91053" y="1289869"/>
            <a:ext cx="4272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solidFill>
                  <a:srgbClr val="000000"/>
                </a:solidFill>
                <a:latin typeface="Comic Sans MS"/>
              </a:rPr>
              <a:t>Possible sentences</a:t>
            </a:r>
          </a:p>
        </p:txBody>
      </p:sp>
    </p:spTree>
    <p:extLst>
      <p:ext uri="{BB962C8B-B14F-4D97-AF65-F5344CB8AC3E}">
        <p14:creationId xmlns:p14="http://schemas.microsoft.com/office/powerpoint/2010/main" val="232674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2079C-EBA8-EB0E-F345-59E0769F5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>
                <a:latin typeface="Comic Sans MS"/>
              </a:rPr>
              <a:t>Let’s practise</a:t>
            </a:r>
          </a:p>
        </p:txBody>
      </p:sp>
      <p:pic>
        <p:nvPicPr>
          <p:cNvPr id="1026" name="Picture 2" descr="Los 11 aspectos que tienes que tener en cuenta para celebrar una boda de  lujo">
            <a:extLst>
              <a:ext uri="{FF2B5EF4-FFF2-40B4-BE49-F238E27FC236}">
                <a16:creationId xmlns:a16="http://schemas.microsoft.com/office/drawing/2014/main" id="{04FF9E71-E0A7-A900-1F08-FD2777832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2" y="1325563"/>
            <a:ext cx="7105650" cy="504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4CD65A-DA96-7C7C-0F50-570AA77CE98B}"/>
              </a:ext>
            </a:extLst>
          </p:cNvPr>
          <p:cNvSpPr txBox="1"/>
          <p:nvPr/>
        </p:nvSpPr>
        <p:spPr>
          <a:xfrm>
            <a:off x="7910945" y="1323109"/>
            <a:ext cx="3976254" cy="50170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latin typeface="Comic Sans MS"/>
              </a:rPr>
              <a:t>Possible sentences:</a:t>
            </a:r>
            <a:endParaRPr lang="en-US" sz="2400" dirty="0">
              <a:latin typeface="Comic Sans MS"/>
            </a:endParaRPr>
          </a:p>
          <a:p>
            <a:pPr marL="285750" indent="-285750">
              <a:lnSpc>
                <a:spcPct val="150000"/>
              </a:lnSpc>
              <a:buFont typeface="Calibri"/>
              <a:buChar char="-"/>
            </a:pPr>
            <a:r>
              <a:rPr lang="en-GB" sz="2400" dirty="0">
                <a:solidFill>
                  <a:srgbClr val="00B050"/>
                </a:solidFill>
                <a:latin typeface="Comic Sans MS"/>
              </a:rPr>
              <a:t>Sur la photo il y a </a:t>
            </a:r>
            <a:r>
              <a:rPr lang="en-GB" sz="2400" err="1">
                <a:solidFill>
                  <a:srgbClr val="00B050"/>
                </a:solidFill>
                <a:latin typeface="Comic Sans MS"/>
              </a:rPr>
              <a:t>une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 femme.</a:t>
            </a:r>
          </a:p>
          <a:p>
            <a:pPr marL="285750" indent="-285750">
              <a:lnSpc>
                <a:spcPct val="150000"/>
              </a:lnSpc>
              <a:buFont typeface="Calibri"/>
              <a:buChar char="-"/>
            </a:pPr>
            <a:r>
              <a:rPr lang="en-GB" sz="2400" dirty="0">
                <a:solidFill>
                  <a:srgbClr val="00B050"/>
                </a:solidFill>
                <a:latin typeface="Comic Sans MS"/>
              </a:rPr>
              <a:t>On </a:t>
            </a:r>
            <a:r>
              <a:rPr lang="en-GB" sz="2400" err="1">
                <a:solidFill>
                  <a:srgbClr val="00B050"/>
                </a:solidFill>
                <a:latin typeface="Comic Sans MS"/>
              </a:rPr>
              <a:t>peut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 voir un homme.</a:t>
            </a:r>
          </a:p>
          <a:p>
            <a:pPr marL="285750" indent="-285750">
              <a:lnSpc>
                <a:spcPct val="150000"/>
              </a:lnSpc>
              <a:buFont typeface="Calibri"/>
              <a:buChar char="-"/>
            </a:pPr>
            <a:r>
              <a:rPr lang="en-GB" sz="2400" dirty="0">
                <a:solidFill>
                  <a:srgbClr val="00B050"/>
                </a:solidFill>
                <a:latin typeface="Comic Sans MS"/>
              </a:rPr>
              <a:t>Sur la photo il y a des fleurs.</a:t>
            </a:r>
          </a:p>
          <a:p>
            <a:pPr marL="285750" indent="-285750">
              <a:lnSpc>
                <a:spcPct val="150000"/>
              </a:lnSpc>
              <a:buFont typeface="Calibri"/>
              <a:buChar char="-"/>
            </a:pPr>
            <a:r>
              <a:rPr lang="en-GB" sz="2400" dirty="0">
                <a:solidFill>
                  <a:srgbClr val="00B050"/>
                </a:solidFill>
                <a:latin typeface="Comic Sans MS"/>
              </a:rPr>
              <a:t>On </a:t>
            </a:r>
            <a:r>
              <a:rPr lang="en-GB" sz="2400" err="1">
                <a:solidFill>
                  <a:srgbClr val="00B050"/>
                </a:solidFill>
                <a:latin typeface="Comic Sans MS"/>
              </a:rPr>
              <a:t>peut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 voir un </a:t>
            </a:r>
            <a:r>
              <a:rPr lang="en-GB" sz="2400" err="1">
                <a:solidFill>
                  <a:srgbClr val="00B050"/>
                </a:solidFill>
                <a:latin typeface="Comic Sans MS"/>
              </a:rPr>
              <a:t>mariage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Calibri"/>
              <a:buChar char="-"/>
            </a:pPr>
            <a:r>
              <a:rPr lang="en-GB" sz="2400" dirty="0">
                <a:solidFill>
                  <a:srgbClr val="00B050"/>
                </a:solidFill>
                <a:latin typeface="Comic Sans MS"/>
              </a:rPr>
              <a:t>Sur la photo </a:t>
            </a:r>
            <a:r>
              <a:rPr lang="en-GB" sz="2400" err="1">
                <a:solidFill>
                  <a:srgbClr val="00B050"/>
                </a:solidFill>
                <a:latin typeface="Comic Sans MS"/>
              </a:rPr>
              <a:t>ils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 </a:t>
            </a:r>
            <a:r>
              <a:rPr lang="en-GB" sz="2400" err="1">
                <a:solidFill>
                  <a:srgbClr val="00B050"/>
                </a:solidFill>
                <a:latin typeface="Comic Sans MS"/>
              </a:rPr>
              <a:t>sont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 à </a:t>
            </a:r>
            <a:r>
              <a:rPr lang="en-GB" sz="2400" err="1">
                <a:solidFill>
                  <a:srgbClr val="00B050"/>
                </a:solidFill>
                <a:latin typeface="Comic Sans MS"/>
              </a:rPr>
              <a:t>l'extérieur</a:t>
            </a:r>
            <a:r>
              <a:rPr lang="en-GB" sz="2400" dirty="0">
                <a:solidFill>
                  <a:srgbClr val="00B050"/>
                </a:solidFill>
                <a:latin typeface="Comic Sans M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454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iños jugando en el patio de la escuela">
            <a:extLst>
              <a:ext uri="{FF2B5EF4-FFF2-40B4-BE49-F238E27FC236}">
                <a16:creationId xmlns:a16="http://schemas.microsoft.com/office/drawing/2014/main" id="{24F6BC3E-C802-7835-ADEC-518876AC3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20" y="1713490"/>
            <a:ext cx="7043737" cy="468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3C91B31-2767-469B-5D50-92708223818D}"/>
              </a:ext>
            </a:extLst>
          </p:cNvPr>
          <p:cNvSpPr txBox="1">
            <a:spLocks/>
          </p:cNvSpPr>
          <p:nvPr/>
        </p:nvSpPr>
        <p:spPr>
          <a:xfrm>
            <a:off x="838200" y="22167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omic Sans MS"/>
              </a:rPr>
              <a:t>À </a:t>
            </a:r>
            <a:r>
              <a:rPr lang="en-GB" dirty="0" err="1">
                <a:latin typeface="Comic Sans MS"/>
              </a:rPr>
              <a:t>toi</a:t>
            </a:r>
            <a:r>
              <a:rPr lang="en-GB" dirty="0">
                <a:latin typeface="Comic Sans MS"/>
              </a:rPr>
              <a:t>... dans ton cahier...</a:t>
            </a:r>
          </a:p>
        </p:txBody>
      </p:sp>
    </p:spTree>
    <p:extLst>
      <p:ext uri="{BB962C8B-B14F-4D97-AF65-F5344CB8AC3E}">
        <p14:creationId xmlns:p14="http://schemas.microsoft.com/office/powerpoint/2010/main" val="820440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DD28C-C134-1CC9-39EE-D6AA56F4E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Foundation Question 2 – 50 Words</a:t>
            </a:r>
          </a:p>
        </p:txBody>
      </p:sp>
      <p:pic>
        <p:nvPicPr>
          <p:cNvPr id="4" name="Content Placeholder 3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9112F844-5F1C-8FCE-B597-9BE325382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6534" y="2129567"/>
            <a:ext cx="10938932" cy="3915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33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B59523-9DBD-9A50-18D4-A7A811691F16}"/>
              </a:ext>
            </a:extLst>
          </p:cNvPr>
          <p:cNvSpPr txBox="1"/>
          <p:nvPr/>
        </p:nvSpPr>
        <p:spPr>
          <a:xfrm>
            <a:off x="0" y="520181"/>
            <a:ext cx="8737600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/>
              </a:rPr>
              <a:t>How to succeed…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552E71-69BF-AB64-E865-CA9E5C0EA2CA}"/>
              </a:ext>
            </a:extLst>
          </p:cNvPr>
          <p:cNvSpPr txBox="1"/>
          <p:nvPr/>
        </p:nvSpPr>
        <p:spPr>
          <a:xfrm>
            <a:off x="243897" y="1808267"/>
            <a:ext cx="5405240" cy="45451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You must: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Comic Sans MS"/>
              </a:rPr>
              <a:t>write a minimum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Comic Sans MS"/>
              </a:rPr>
              <a:t>of 50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 words</a:t>
            </a:r>
            <a:endParaRPr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  <a:ea typeface="Calibri"/>
              <a:cs typeface="Calibri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Comic Sans MS"/>
              </a:rPr>
              <a:t>try not to exceed 60 words (although everything you write will be marked)</a:t>
            </a:r>
            <a:endParaRPr lang="en-US" sz="2800">
              <a:solidFill>
                <a:prstClr val="black"/>
              </a:solidFill>
              <a:latin typeface="Comic Sans MS"/>
              <a:ea typeface="Calibri"/>
              <a:cs typeface="Calibri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Comic Sans MS"/>
              </a:rPr>
              <a:t>cover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 all</a:t>
            </a:r>
            <a:r>
              <a:rPr lang="en-US" sz="2800" dirty="0">
                <a:solidFill>
                  <a:prstClr val="black"/>
                </a:solidFill>
                <a:latin typeface="Comic Sans MS"/>
              </a:rPr>
              <a:t> five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/>
              </a:rPr>
              <a:t> bullet points</a:t>
            </a:r>
            <a:endParaRPr lang="en-US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  <a:ea typeface="Calibri"/>
              <a:cs typeface="Calibri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Comic Sans MS"/>
              </a:rPr>
              <a:t>include two justified opinions</a:t>
            </a:r>
            <a:endParaRPr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/>
              <a:ea typeface="Calibri"/>
              <a:cs typeface="Calibri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F9EABEE-0F02-723B-E8B1-D59EC9D18FE1}"/>
              </a:ext>
            </a:extLst>
          </p:cNvPr>
          <p:cNvSpPr/>
          <p:nvPr/>
        </p:nvSpPr>
        <p:spPr>
          <a:xfrm>
            <a:off x="6682959" y="3649090"/>
            <a:ext cx="4900613" cy="2343150"/>
          </a:xfrm>
          <a:prstGeom prst="round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50 words is not very much at all! Approximately five to six lines, as an average person writes 10 words per line!</a:t>
            </a:r>
            <a:endParaRPr lang="en-US"/>
          </a:p>
        </p:txBody>
      </p:sp>
      <p:pic>
        <p:nvPicPr>
          <p:cNvPr id="10" name="Content Placeholder 3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6A6915F8-D437-E4B8-F770-079CE292AF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3157" y="287025"/>
            <a:ext cx="6416900" cy="231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4892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EA9F3-2522-5CE9-A177-610AD2CD7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Mark scheme: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E4E291-AEDC-D916-D94D-3B2DADC20E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6873" y="199817"/>
            <a:ext cx="6487430" cy="29817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B1A572-419A-F4F4-E82B-8E3C44F9E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6873" y="3346866"/>
            <a:ext cx="6477904" cy="300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9303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C7B61-8C96-F432-4588-E5F8F106D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Model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D3A295-F692-AFC2-EDFD-3465E901A1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Pendant </a:t>
            </a:r>
            <a:r>
              <a:rPr lang="en-GB" sz="2600" err="1">
                <a:latin typeface="Comic Sans MS"/>
              </a:rPr>
              <a:t>mon</a:t>
            </a:r>
            <a:r>
              <a:rPr lang="en-GB" sz="2600" dirty="0">
                <a:latin typeface="Comic Sans MS"/>
              </a:rPr>
              <a:t> temps libre,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écouter</a:t>
            </a:r>
            <a:r>
              <a:rPr lang="en-GB" sz="2600" dirty="0">
                <a:latin typeface="Comic Sans MS"/>
              </a:rPr>
              <a:t> de la musique </a:t>
            </a:r>
            <a:r>
              <a:rPr lang="en-GB" sz="2600" err="1">
                <a:latin typeface="Comic Sans MS"/>
              </a:rPr>
              <a:t>classique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relaxant.  Au cinéma je </a:t>
            </a:r>
            <a:r>
              <a:rPr lang="en-GB" sz="2600" err="1">
                <a:latin typeface="Comic Sans MS"/>
              </a:rPr>
              <a:t>regarde</a:t>
            </a:r>
            <a:r>
              <a:rPr lang="en-GB" sz="2600" dirty="0">
                <a:latin typeface="Comic Sans MS"/>
              </a:rPr>
              <a:t> des films </a:t>
            </a:r>
            <a:r>
              <a:rPr lang="en-GB" sz="2600" err="1">
                <a:latin typeface="Comic Sans MS"/>
              </a:rPr>
              <a:t>romantiques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ou</a:t>
            </a:r>
            <a:r>
              <a:rPr lang="en-GB" sz="2600" dirty="0">
                <a:latin typeface="Comic Sans MS"/>
              </a:rPr>
              <a:t> des </a:t>
            </a:r>
            <a:r>
              <a:rPr lang="en-GB" sz="2600" err="1">
                <a:latin typeface="Comic Sans MS"/>
              </a:rPr>
              <a:t>comédies</a:t>
            </a:r>
            <a:r>
              <a:rPr lang="en-GB" sz="2600" dirty="0">
                <a:latin typeface="Comic Sans MS"/>
              </a:rPr>
              <a:t>. </a:t>
            </a:r>
            <a:r>
              <a:rPr lang="en-GB" sz="2600" err="1">
                <a:latin typeface="Comic Sans MS"/>
              </a:rPr>
              <a:t>Normalement</a:t>
            </a:r>
            <a:r>
              <a:rPr lang="en-GB" sz="2600" dirty="0">
                <a:latin typeface="Comic Sans MS"/>
              </a:rPr>
              <a:t>, le week-end, je </a:t>
            </a:r>
            <a:r>
              <a:rPr lang="en-GB" sz="2600" err="1">
                <a:latin typeface="Comic Sans MS"/>
              </a:rPr>
              <a:t>vais</a:t>
            </a:r>
            <a:r>
              <a:rPr lang="en-GB" sz="2600" dirty="0">
                <a:latin typeface="Comic Sans MS"/>
              </a:rPr>
              <a:t> au centre-</a:t>
            </a:r>
            <a:r>
              <a:rPr lang="en-GB" sz="2600" err="1">
                <a:latin typeface="Comic Sans MS"/>
              </a:rPr>
              <a:t>ville</a:t>
            </a:r>
            <a:r>
              <a:rPr lang="en-GB" sz="2600" dirty="0">
                <a:latin typeface="Comic Sans MS"/>
              </a:rPr>
              <a:t> pour faire du shopping.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3593681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1FADE-5C11-1986-9DBA-0B7FB9999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7BF5D-4787-69CE-A114-C0A9A126B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First, identify the five bullet points: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76F09-98CF-E2E8-9559-6A67878EF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Pendant </a:t>
            </a:r>
            <a:r>
              <a:rPr lang="en-GB" sz="2600" err="1">
                <a:latin typeface="Comic Sans MS"/>
              </a:rPr>
              <a:t>mon</a:t>
            </a:r>
            <a:r>
              <a:rPr lang="en-GB" sz="2600" dirty="0">
                <a:latin typeface="Comic Sans MS"/>
              </a:rPr>
              <a:t> temps libre,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écouter</a:t>
            </a:r>
            <a:r>
              <a:rPr lang="en-GB" sz="2600" dirty="0">
                <a:latin typeface="Comic Sans MS"/>
              </a:rPr>
              <a:t> de la musique </a:t>
            </a:r>
            <a:r>
              <a:rPr lang="en-GB" sz="2600" err="1">
                <a:latin typeface="Comic Sans MS"/>
              </a:rPr>
              <a:t>classique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relaxant.  Au cinéma je </a:t>
            </a:r>
            <a:r>
              <a:rPr lang="en-GB" sz="2600" err="1">
                <a:latin typeface="Comic Sans MS"/>
              </a:rPr>
              <a:t>regarde</a:t>
            </a:r>
            <a:r>
              <a:rPr lang="en-GB" sz="2600" dirty="0">
                <a:latin typeface="Comic Sans MS"/>
              </a:rPr>
              <a:t> des films </a:t>
            </a:r>
            <a:r>
              <a:rPr lang="en-GB" sz="2600" err="1">
                <a:latin typeface="Comic Sans MS"/>
              </a:rPr>
              <a:t>romantiques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ou</a:t>
            </a:r>
            <a:r>
              <a:rPr lang="en-GB" sz="2600" dirty="0">
                <a:latin typeface="Comic Sans MS"/>
              </a:rPr>
              <a:t> des </a:t>
            </a:r>
            <a:r>
              <a:rPr lang="en-GB" sz="2600" err="1">
                <a:latin typeface="Comic Sans MS"/>
              </a:rPr>
              <a:t>comédies</a:t>
            </a:r>
            <a:r>
              <a:rPr lang="en-GB" sz="2600" dirty="0">
                <a:latin typeface="Comic Sans MS"/>
              </a:rPr>
              <a:t>. </a:t>
            </a:r>
            <a:r>
              <a:rPr lang="en-GB" sz="2600" err="1">
                <a:latin typeface="Comic Sans MS"/>
              </a:rPr>
              <a:t>Normalement</a:t>
            </a:r>
            <a:r>
              <a:rPr lang="en-GB" sz="2600" dirty="0">
                <a:latin typeface="Comic Sans MS"/>
              </a:rPr>
              <a:t>, le week-end, je </a:t>
            </a:r>
            <a:r>
              <a:rPr lang="en-GB" sz="2600" err="1">
                <a:latin typeface="Comic Sans MS"/>
              </a:rPr>
              <a:t>vais</a:t>
            </a:r>
            <a:r>
              <a:rPr lang="en-GB" sz="2600" dirty="0">
                <a:latin typeface="Comic Sans MS"/>
              </a:rPr>
              <a:t> au centre-</a:t>
            </a:r>
            <a:r>
              <a:rPr lang="en-GB" sz="2600" err="1">
                <a:latin typeface="Comic Sans MS"/>
              </a:rPr>
              <a:t>ville</a:t>
            </a:r>
            <a:r>
              <a:rPr lang="en-GB" sz="2600" dirty="0">
                <a:latin typeface="Comic Sans MS"/>
              </a:rPr>
              <a:t> pour faire du shopping.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1910452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BA6BB-47F6-DA01-7E3F-177581D10B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91448-0FBB-3F15-BF94-6DDE2504F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First, identify the five bullet points: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E0B50-7A1C-2327-5803-77AC23B7F2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Pendant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mon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temps libre,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écouter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de la musique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classique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relaxant.</a:t>
            </a:r>
            <a:r>
              <a:rPr lang="en-GB" sz="2600" dirty="0">
                <a:latin typeface="Comic Sans MS"/>
              </a:rPr>
              <a:t>  Au cinéma je </a:t>
            </a:r>
            <a:r>
              <a:rPr lang="en-GB" sz="2600" err="1">
                <a:latin typeface="Comic Sans MS"/>
              </a:rPr>
              <a:t>regarde</a:t>
            </a:r>
            <a:r>
              <a:rPr lang="en-GB" sz="2600" dirty="0">
                <a:latin typeface="Comic Sans MS"/>
              </a:rPr>
              <a:t> des films </a:t>
            </a:r>
            <a:r>
              <a:rPr lang="en-GB" sz="2600" err="1">
                <a:latin typeface="Comic Sans MS"/>
              </a:rPr>
              <a:t>romantiques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ou</a:t>
            </a:r>
            <a:r>
              <a:rPr lang="en-GB" sz="2600" dirty="0">
                <a:latin typeface="Comic Sans MS"/>
              </a:rPr>
              <a:t> des </a:t>
            </a:r>
            <a:r>
              <a:rPr lang="en-GB" sz="2600" err="1">
                <a:latin typeface="Comic Sans MS"/>
              </a:rPr>
              <a:t>comédies</a:t>
            </a:r>
            <a:r>
              <a:rPr lang="en-GB" sz="2600" dirty="0">
                <a:latin typeface="Comic Sans MS"/>
              </a:rPr>
              <a:t>. </a:t>
            </a:r>
            <a:r>
              <a:rPr lang="en-GB" sz="2600" err="1">
                <a:latin typeface="Comic Sans MS"/>
              </a:rPr>
              <a:t>Normalement</a:t>
            </a:r>
            <a:r>
              <a:rPr lang="en-GB" sz="2600" dirty="0">
                <a:latin typeface="Comic Sans MS"/>
              </a:rPr>
              <a:t>, le week-end, je </a:t>
            </a:r>
            <a:r>
              <a:rPr lang="en-GB" sz="2600" err="1">
                <a:latin typeface="Comic Sans MS"/>
              </a:rPr>
              <a:t>vais</a:t>
            </a:r>
            <a:r>
              <a:rPr lang="en-GB" sz="2600" dirty="0">
                <a:latin typeface="Comic Sans MS"/>
              </a:rPr>
              <a:t> au centre-</a:t>
            </a:r>
            <a:r>
              <a:rPr lang="en-GB" sz="2600" err="1">
                <a:latin typeface="Comic Sans MS"/>
              </a:rPr>
              <a:t>ville</a:t>
            </a:r>
            <a:r>
              <a:rPr lang="en-GB" sz="2600" dirty="0">
                <a:latin typeface="Comic Sans MS"/>
              </a:rPr>
              <a:t> pour faire du shopping.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42827675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9F196-F130-9B7C-90B7-3C6C4726C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ECACD-0213-E290-270F-24B0E564B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First, identify the five bullet points: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78262-76EE-B13F-74D3-51C951EE5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Pendant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mon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temps libre,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écouter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de la musique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classique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relaxant.</a:t>
            </a:r>
            <a:r>
              <a:rPr lang="en-GB" sz="2600" dirty="0">
                <a:latin typeface="Comic Sans MS"/>
              </a:rPr>
              <a:t>  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Au cinéma je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regarde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films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romantiques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ou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comédies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.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Normalement</a:t>
            </a:r>
            <a:r>
              <a:rPr lang="en-GB" sz="2600" dirty="0">
                <a:latin typeface="Comic Sans MS"/>
              </a:rPr>
              <a:t>, le week-end, je </a:t>
            </a:r>
            <a:r>
              <a:rPr lang="en-GB" sz="2600" err="1">
                <a:latin typeface="Comic Sans MS"/>
              </a:rPr>
              <a:t>vais</a:t>
            </a:r>
            <a:r>
              <a:rPr lang="en-GB" sz="2600" dirty="0">
                <a:latin typeface="Comic Sans MS"/>
              </a:rPr>
              <a:t> au centre-</a:t>
            </a:r>
            <a:r>
              <a:rPr lang="en-GB" sz="2600" err="1">
                <a:latin typeface="Comic Sans MS"/>
              </a:rPr>
              <a:t>ville</a:t>
            </a:r>
            <a:r>
              <a:rPr lang="en-GB" sz="2600" dirty="0">
                <a:latin typeface="Comic Sans MS"/>
              </a:rPr>
              <a:t> pour faire du shopping.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128004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E1C2D-9D87-9C4C-35F1-59B531EE2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6CC11-AEE3-DD8A-9C60-71192F179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First, identify the five bullet points: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3D0D4B-DBC9-0555-D89F-079E0ACA2B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Pendant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mon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temps libre,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écouter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de la musique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classique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relaxant.</a:t>
            </a:r>
            <a:r>
              <a:rPr lang="en-GB" sz="2600" dirty="0">
                <a:latin typeface="Comic Sans MS"/>
              </a:rPr>
              <a:t>  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Au cinéma je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regarde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films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romantiques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ou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comédies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.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Normalement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, le week-end, je 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vais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 au centre-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ville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 pour faire du shopping.</a:t>
            </a:r>
            <a:r>
              <a:rPr lang="en-GB" sz="2600" dirty="0">
                <a:latin typeface="Comic Sans MS"/>
              </a:rPr>
              <a:t>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20861154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FBAE6-7C1D-C90C-02DD-A76D83D0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04563-0452-CFDF-6F65-560C0A3E7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First, identify the five bullet points: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039009-BD35-16F2-DFFF-A860472156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Pendant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mon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temps libre,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écouter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de la musique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classique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relaxant.</a:t>
            </a:r>
            <a:r>
              <a:rPr lang="en-GB" sz="2600" dirty="0">
                <a:latin typeface="Comic Sans MS"/>
              </a:rPr>
              <a:t>  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Au cinéma je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regarde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films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romantiques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ou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comédies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.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Normalement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, le week-end, je 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vais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 au centre-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ville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 pour faire du shopping.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Aussi,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j'utilise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les réseaux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sociaux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,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comme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Instagram,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tous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les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jours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!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22016474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FF454-03E4-6C92-E880-0D30E500BA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93A3D-B98A-9D0C-2106-60533D513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First, identify the five bullet points: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B87F33-DEC5-D14E-D911-9545BE694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Pendant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mon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temps libre,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écouter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de la musique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classique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relaxant.</a:t>
            </a:r>
            <a:r>
              <a:rPr lang="en-GB" sz="2600" dirty="0">
                <a:latin typeface="Comic Sans MS"/>
              </a:rPr>
              <a:t>  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Au cinéma je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regarde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films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romantiques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ou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 des </a:t>
            </a:r>
            <a:r>
              <a:rPr lang="en-GB" sz="2600" err="1">
                <a:highlight>
                  <a:srgbClr val="858FFF"/>
                </a:highlight>
                <a:latin typeface="Comic Sans MS"/>
              </a:rPr>
              <a:t>comédies</a:t>
            </a:r>
            <a:r>
              <a:rPr lang="en-GB" sz="2600" dirty="0">
                <a:highlight>
                  <a:srgbClr val="858FFF"/>
                </a:highlight>
                <a:latin typeface="Comic Sans MS"/>
              </a:rPr>
              <a:t>.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Normalement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, le week-end, je 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vais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 au centre-</a:t>
            </a:r>
            <a:r>
              <a:rPr lang="en-GB" sz="2600" err="1">
                <a:highlight>
                  <a:srgbClr val="FFAF38"/>
                </a:highlight>
                <a:latin typeface="Comic Sans MS"/>
              </a:rPr>
              <a:t>ville</a:t>
            </a:r>
            <a:r>
              <a:rPr lang="en-GB" sz="2600" dirty="0">
                <a:highlight>
                  <a:srgbClr val="FFAF38"/>
                </a:highlight>
                <a:latin typeface="Comic Sans MS"/>
              </a:rPr>
              <a:t> pour faire du shopping.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Aussi,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j'utilise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les réseaux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sociaux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,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comme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Instagram,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tous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les </a:t>
            </a:r>
            <a:r>
              <a:rPr lang="en-GB" sz="2600" err="1">
                <a:highlight>
                  <a:srgbClr val="F5F5F5"/>
                </a:highlight>
                <a:latin typeface="Comic Sans MS"/>
              </a:rPr>
              <a:t>jours</a:t>
            </a:r>
            <a:r>
              <a:rPr lang="en-GB" sz="2600" dirty="0">
                <a:highlight>
                  <a:srgbClr val="F5F5F5"/>
                </a:highlight>
                <a:latin typeface="Comic Sans MS"/>
              </a:rPr>
              <a:t> !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Finalement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,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jouer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 au tennis avec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mes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amis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A6CAEC"/>
                </a:highlight>
                <a:latin typeface="Comic Sans MS"/>
              </a:rPr>
              <a:t>amusant</a:t>
            </a:r>
            <a:r>
              <a:rPr lang="en-GB" sz="2600" dirty="0">
                <a:highlight>
                  <a:srgbClr val="A6CAEC"/>
                </a:highlight>
                <a:latin typeface="Comic Sans MS"/>
              </a:rPr>
              <a:t>.</a:t>
            </a:r>
            <a:r>
              <a:rPr lang="en-GB" sz="2600" dirty="0">
                <a:latin typeface="Comic Sans MS"/>
              </a:rPr>
              <a:t>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23943456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B5CF2-7DC5-ECFB-72BB-974CFCF201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9DAE4-12B1-54C0-383B-A02C6447C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Next, find the justified opinions: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0F7BA-40CB-7948-23B5-1C62F9C767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Pendant </a:t>
            </a:r>
            <a:r>
              <a:rPr lang="en-GB" sz="2600" err="1">
                <a:latin typeface="Comic Sans MS"/>
              </a:rPr>
              <a:t>mon</a:t>
            </a:r>
            <a:r>
              <a:rPr lang="en-GB" sz="2600" dirty="0">
                <a:latin typeface="Comic Sans MS"/>
              </a:rPr>
              <a:t> temps libre,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écouter</a:t>
            </a:r>
            <a:r>
              <a:rPr lang="en-GB" sz="2600" dirty="0">
                <a:latin typeface="Comic Sans MS"/>
              </a:rPr>
              <a:t> de la musique </a:t>
            </a:r>
            <a:r>
              <a:rPr lang="en-GB" sz="2600" err="1">
                <a:latin typeface="Comic Sans MS"/>
              </a:rPr>
              <a:t>classique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relaxant.  Au cinéma je </a:t>
            </a:r>
            <a:r>
              <a:rPr lang="en-GB" sz="2600" err="1">
                <a:latin typeface="Comic Sans MS"/>
              </a:rPr>
              <a:t>regarde</a:t>
            </a:r>
            <a:r>
              <a:rPr lang="en-GB" sz="2600" dirty="0">
                <a:latin typeface="Comic Sans MS"/>
              </a:rPr>
              <a:t> des films </a:t>
            </a:r>
            <a:r>
              <a:rPr lang="en-GB" sz="2600" err="1">
                <a:latin typeface="Comic Sans MS"/>
              </a:rPr>
              <a:t>romantiques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ou</a:t>
            </a:r>
            <a:r>
              <a:rPr lang="en-GB" sz="2600" dirty="0">
                <a:latin typeface="Comic Sans MS"/>
              </a:rPr>
              <a:t> des </a:t>
            </a:r>
            <a:r>
              <a:rPr lang="en-GB" sz="2600" err="1">
                <a:latin typeface="Comic Sans MS"/>
              </a:rPr>
              <a:t>comédies</a:t>
            </a:r>
            <a:r>
              <a:rPr lang="en-GB" sz="2600" dirty="0">
                <a:latin typeface="Comic Sans MS"/>
              </a:rPr>
              <a:t>. </a:t>
            </a:r>
            <a:r>
              <a:rPr lang="en-GB" sz="2600" err="1">
                <a:latin typeface="Comic Sans MS"/>
              </a:rPr>
              <a:t>Normalement</a:t>
            </a:r>
            <a:r>
              <a:rPr lang="en-GB" sz="2600" dirty="0">
                <a:latin typeface="Comic Sans MS"/>
              </a:rPr>
              <a:t>, le week-end, je </a:t>
            </a:r>
            <a:r>
              <a:rPr lang="en-GB" sz="2600" err="1">
                <a:latin typeface="Comic Sans MS"/>
              </a:rPr>
              <a:t>vais</a:t>
            </a:r>
            <a:r>
              <a:rPr lang="en-GB" sz="2600" dirty="0">
                <a:latin typeface="Comic Sans MS"/>
              </a:rPr>
              <a:t> au centre-</a:t>
            </a:r>
            <a:r>
              <a:rPr lang="en-GB" sz="2600" err="1">
                <a:latin typeface="Comic Sans MS"/>
              </a:rPr>
              <a:t>ville</a:t>
            </a:r>
            <a:r>
              <a:rPr lang="en-GB" sz="2600" dirty="0">
                <a:latin typeface="Comic Sans MS"/>
              </a:rPr>
              <a:t> pour faire du shopping.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2422209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EFBC0-AE40-CA16-4550-EF2A6C705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089EF-D2DE-A2D2-6ADA-82964B1E6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Next, find the justified opinions: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63CF4-B1EF-A300-5799-7C791182B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Pendant </a:t>
            </a:r>
            <a:r>
              <a:rPr lang="en-GB" sz="2600" err="1">
                <a:latin typeface="Comic Sans MS"/>
              </a:rPr>
              <a:t>mon</a:t>
            </a:r>
            <a:r>
              <a:rPr lang="en-GB" sz="2600" dirty="0">
                <a:latin typeface="Comic Sans MS"/>
              </a:rPr>
              <a:t> temps libre,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écouter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de la musique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classique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relaxant</a:t>
            </a:r>
            <a:r>
              <a:rPr lang="en-GB" sz="2600" dirty="0">
                <a:latin typeface="Comic Sans MS"/>
              </a:rPr>
              <a:t>.  Au cinéma je </a:t>
            </a:r>
            <a:r>
              <a:rPr lang="en-GB" sz="2600" err="1">
                <a:latin typeface="Comic Sans MS"/>
              </a:rPr>
              <a:t>regarde</a:t>
            </a:r>
            <a:r>
              <a:rPr lang="en-GB" sz="2600" dirty="0">
                <a:latin typeface="Comic Sans MS"/>
              </a:rPr>
              <a:t> des films </a:t>
            </a:r>
            <a:r>
              <a:rPr lang="en-GB" sz="2600" err="1">
                <a:latin typeface="Comic Sans MS"/>
              </a:rPr>
              <a:t>romantiques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ou</a:t>
            </a:r>
            <a:r>
              <a:rPr lang="en-GB" sz="2600" dirty="0">
                <a:latin typeface="Comic Sans MS"/>
              </a:rPr>
              <a:t> des </a:t>
            </a:r>
            <a:r>
              <a:rPr lang="en-GB" sz="2600" err="1">
                <a:latin typeface="Comic Sans MS"/>
              </a:rPr>
              <a:t>comédies</a:t>
            </a:r>
            <a:r>
              <a:rPr lang="en-GB" sz="2600" dirty="0">
                <a:latin typeface="Comic Sans MS"/>
              </a:rPr>
              <a:t>. </a:t>
            </a:r>
            <a:r>
              <a:rPr lang="en-GB" sz="2600" err="1">
                <a:latin typeface="Comic Sans MS"/>
              </a:rPr>
              <a:t>Normalement</a:t>
            </a:r>
            <a:r>
              <a:rPr lang="en-GB" sz="2600" dirty="0">
                <a:latin typeface="Comic Sans MS"/>
              </a:rPr>
              <a:t>, le week-end, je </a:t>
            </a:r>
            <a:r>
              <a:rPr lang="en-GB" sz="2600" err="1">
                <a:latin typeface="Comic Sans MS"/>
              </a:rPr>
              <a:t>vais</a:t>
            </a:r>
            <a:r>
              <a:rPr lang="en-GB" sz="2600" dirty="0">
                <a:latin typeface="Comic Sans MS"/>
              </a:rPr>
              <a:t> au centre-</a:t>
            </a:r>
            <a:r>
              <a:rPr lang="en-GB" sz="2600" err="1">
                <a:latin typeface="Comic Sans MS"/>
              </a:rPr>
              <a:t>ville</a:t>
            </a:r>
            <a:r>
              <a:rPr lang="en-GB" sz="2600" dirty="0">
                <a:latin typeface="Comic Sans MS"/>
              </a:rPr>
              <a:t> pour faire du shopping.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j'aime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jouer</a:t>
            </a:r>
            <a:r>
              <a:rPr lang="en-GB" sz="2600" dirty="0">
                <a:latin typeface="Comic Sans MS"/>
              </a:rPr>
              <a:t> au tennis avec </a:t>
            </a:r>
            <a:r>
              <a:rPr lang="en-GB" sz="2600" err="1">
                <a:latin typeface="Comic Sans MS"/>
              </a:rPr>
              <a:t>mes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amis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parce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que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c'est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11448437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50BFD-E889-15B7-BCA0-98EEBBCBE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11160-8BB5-8F79-B9BE-633073C10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Next, find the justified opinions: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8D5724-D7C3-8A38-DDB4-6831810D0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600" dirty="0">
                <a:latin typeface="Comic Sans MS"/>
              </a:rPr>
              <a:t>Salut ! Pendant </a:t>
            </a:r>
            <a:r>
              <a:rPr lang="en-GB" sz="2600" err="1">
                <a:latin typeface="Comic Sans MS"/>
              </a:rPr>
              <a:t>mon</a:t>
            </a:r>
            <a:r>
              <a:rPr lang="en-GB" sz="2600" dirty="0">
                <a:latin typeface="Comic Sans MS"/>
              </a:rPr>
              <a:t> temps libre,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écouter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de la musique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classique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FFE0E6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FFE0E6"/>
                </a:highlight>
                <a:latin typeface="Comic Sans MS"/>
              </a:rPr>
              <a:t> relaxant</a:t>
            </a:r>
            <a:r>
              <a:rPr lang="en-GB" sz="2600" dirty="0">
                <a:latin typeface="Comic Sans MS"/>
              </a:rPr>
              <a:t>.  Au cinéma je </a:t>
            </a:r>
            <a:r>
              <a:rPr lang="en-GB" sz="2600" err="1">
                <a:latin typeface="Comic Sans MS"/>
              </a:rPr>
              <a:t>regarde</a:t>
            </a:r>
            <a:r>
              <a:rPr lang="en-GB" sz="2600" dirty="0">
                <a:latin typeface="Comic Sans MS"/>
              </a:rPr>
              <a:t> des films </a:t>
            </a:r>
            <a:r>
              <a:rPr lang="en-GB" sz="2600" err="1">
                <a:latin typeface="Comic Sans MS"/>
              </a:rPr>
              <a:t>romantiques</a:t>
            </a:r>
            <a:r>
              <a:rPr lang="en-GB" sz="2600" dirty="0">
                <a:latin typeface="Comic Sans MS"/>
              </a:rPr>
              <a:t> </a:t>
            </a:r>
            <a:r>
              <a:rPr lang="en-GB" sz="2600" err="1">
                <a:latin typeface="Comic Sans MS"/>
              </a:rPr>
              <a:t>ou</a:t>
            </a:r>
            <a:r>
              <a:rPr lang="en-GB" sz="2600" dirty="0">
                <a:latin typeface="Comic Sans MS"/>
              </a:rPr>
              <a:t> des </a:t>
            </a:r>
            <a:r>
              <a:rPr lang="en-GB" sz="2600" err="1">
                <a:latin typeface="Comic Sans MS"/>
              </a:rPr>
              <a:t>comédies</a:t>
            </a:r>
            <a:r>
              <a:rPr lang="en-GB" sz="2600" dirty="0">
                <a:latin typeface="Comic Sans MS"/>
              </a:rPr>
              <a:t>. </a:t>
            </a:r>
            <a:r>
              <a:rPr lang="en-GB" sz="2600" err="1">
                <a:latin typeface="Comic Sans MS"/>
              </a:rPr>
              <a:t>Normalement</a:t>
            </a:r>
            <a:r>
              <a:rPr lang="en-GB" sz="2600" dirty="0">
                <a:latin typeface="Comic Sans MS"/>
              </a:rPr>
              <a:t>, le week-end, je </a:t>
            </a:r>
            <a:r>
              <a:rPr lang="en-GB" sz="2600" err="1">
                <a:latin typeface="Comic Sans MS"/>
              </a:rPr>
              <a:t>vais</a:t>
            </a:r>
            <a:r>
              <a:rPr lang="en-GB" sz="2600" dirty="0">
                <a:latin typeface="Comic Sans MS"/>
              </a:rPr>
              <a:t> au centre-</a:t>
            </a:r>
            <a:r>
              <a:rPr lang="en-GB" sz="2600" err="1">
                <a:latin typeface="Comic Sans MS"/>
              </a:rPr>
              <a:t>ville</a:t>
            </a:r>
            <a:r>
              <a:rPr lang="en-GB" sz="2600" dirty="0">
                <a:latin typeface="Comic Sans MS"/>
              </a:rPr>
              <a:t> pour faire du shopping. Aussi, </a:t>
            </a:r>
            <a:r>
              <a:rPr lang="en-GB" sz="2600" err="1">
                <a:latin typeface="Comic Sans MS"/>
              </a:rPr>
              <a:t>j'utilise</a:t>
            </a:r>
            <a:r>
              <a:rPr lang="en-GB" sz="2600" dirty="0">
                <a:latin typeface="Comic Sans MS"/>
              </a:rPr>
              <a:t> les réseaux </a:t>
            </a:r>
            <a:r>
              <a:rPr lang="en-GB" sz="2600" err="1">
                <a:latin typeface="Comic Sans MS"/>
              </a:rPr>
              <a:t>sociaux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latin typeface="Comic Sans MS"/>
              </a:rPr>
              <a:t>comme</a:t>
            </a:r>
            <a:r>
              <a:rPr lang="en-GB" sz="2600" dirty="0">
                <a:latin typeface="Comic Sans MS"/>
              </a:rPr>
              <a:t> Instagram, </a:t>
            </a:r>
            <a:r>
              <a:rPr lang="en-GB" sz="2600" err="1">
                <a:latin typeface="Comic Sans MS"/>
              </a:rPr>
              <a:t>tous</a:t>
            </a:r>
            <a:r>
              <a:rPr lang="en-GB" sz="2600" dirty="0">
                <a:latin typeface="Comic Sans MS"/>
              </a:rPr>
              <a:t> les </a:t>
            </a:r>
            <a:r>
              <a:rPr lang="en-GB" sz="2600" err="1">
                <a:latin typeface="Comic Sans MS"/>
              </a:rPr>
              <a:t>jours</a:t>
            </a:r>
            <a:r>
              <a:rPr lang="en-GB" sz="2600" dirty="0">
                <a:latin typeface="Comic Sans MS"/>
              </a:rPr>
              <a:t> ! </a:t>
            </a:r>
            <a:r>
              <a:rPr lang="en-GB" sz="2600" err="1">
                <a:latin typeface="Comic Sans MS"/>
              </a:rPr>
              <a:t>Finalement</a:t>
            </a:r>
            <a:r>
              <a:rPr lang="en-GB" sz="2600" dirty="0">
                <a:latin typeface="Comic Sans MS"/>
              </a:rPr>
              <a:t>,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j'aime</a:t>
            </a:r>
            <a:r>
              <a:rPr lang="en-GB" sz="2600" dirty="0">
                <a:highlight>
                  <a:srgbClr val="838D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jouer</a:t>
            </a:r>
            <a:r>
              <a:rPr lang="en-GB" sz="2600" dirty="0">
                <a:highlight>
                  <a:srgbClr val="838DFF"/>
                </a:highlight>
                <a:latin typeface="Comic Sans MS"/>
              </a:rPr>
              <a:t> au tennis avec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mes</a:t>
            </a:r>
            <a:r>
              <a:rPr lang="en-GB" sz="2600" dirty="0">
                <a:highlight>
                  <a:srgbClr val="838D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amis</a:t>
            </a:r>
            <a:r>
              <a:rPr lang="en-GB" sz="2600" dirty="0">
                <a:highlight>
                  <a:srgbClr val="838D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parce</a:t>
            </a:r>
            <a:r>
              <a:rPr lang="en-GB" sz="2600" dirty="0">
                <a:highlight>
                  <a:srgbClr val="838D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que</a:t>
            </a:r>
            <a:r>
              <a:rPr lang="en-GB" sz="2600" dirty="0">
                <a:highlight>
                  <a:srgbClr val="838D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c'est</a:t>
            </a:r>
            <a:r>
              <a:rPr lang="en-GB" sz="2600" dirty="0">
                <a:highlight>
                  <a:srgbClr val="838DFF"/>
                </a:highlight>
                <a:latin typeface="Comic Sans MS"/>
              </a:rPr>
              <a:t> </a:t>
            </a:r>
            <a:r>
              <a:rPr lang="en-GB" sz="2600" err="1">
                <a:highlight>
                  <a:srgbClr val="838DFF"/>
                </a:highlight>
                <a:latin typeface="Comic Sans MS"/>
              </a:rPr>
              <a:t>amusant</a:t>
            </a:r>
            <a:r>
              <a:rPr lang="en-GB" sz="2600" dirty="0">
                <a:latin typeface="Comic Sans MS"/>
              </a:rPr>
              <a:t>. 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41909849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C5F12-CB28-E8A0-62CA-CA51CB58B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À </a:t>
            </a:r>
            <a:r>
              <a:rPr lang="en-GB" dirty="0" err="1">
                <a:latin typeface="Comic Sans MS"/>
              </a:rPr>
              <a:t>toi</a:t>
            </a:r>
            <a:r>
              <a:rPr lang="en-GB" dirty="0">
                <a:latin typeface="Comic Sans MS"/>
              </a:rPr>
              <a:t>... dans ton cahier...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521FB2-DD4E-5B02-D4B2-60D02BBDD4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Comic Sans MS"/>
                <a:ea typeface="Calibri"/>
                <a:cs typeface="Calibri"/>
              </a:rPr>
              <a:t>You are writing to your French </a:t>
            </a:r>
            <a:r>
              <a:rPr lang="en-GB" sz="2400" b="1" dirty="0" err="1">
                <a:latin typeface="Comic Sans MS"/>
                <a:ea typeface="Calibri"/>
                <a:cs typeface="Calibri"/>
              </a:rPr>
              <a:t>penpal</a:t>
            </a:r>
            <a:r>
              <a:rPr lang="en-GB" sz="2400" b="1" dirty="0">
                <a:latin typeface="Comic Sans MS"/>
                <a:ea typeface="Calibri"/>
                <a:cs typeface="Calibri"/>
              </a:rPr>
              <a:t> for the </a:t>
            </a:r>
            <a:r>
              <a:rPr lang="en-GB" sz="2400" b="1" dirty="0" err="1">
                <a:latin typeface="Comic Sans MS"/>
                <a:ea typeface="Calibri"/>
                <a:cs typeface="Calibri"/>
              </a:rPr>
              <a:t>firsttime</a:t>
            </a:r>
            <a:r>
              <a:rPr lang="en-GB" sz="2400" b="1" dirty="0">
                <a:latin typeface="Comic Sans MS"/>
                <a:ea typeface="Calibri"/>
                <a:cs typeface="Calibri"/>
              </a:rPr>
              <a:t>. Write a short paragraph to introduce yourself.</a:t>
            </a:r>
            <a:endParaRPr lang="en-US" sz="2400" dirty="0">
              <a:latin typeface="Comic Sans MS"/>
              <a:ea typeface="Calibri"/>
              <a:cs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400" dirty="0">
              <a:latin typeface="Comic Sans MS"/>
              <a:ea typeface="Calibri"/>
              <a:cs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2400" dirty="0">
                <a:latin typeface="Comic Sans MS"/>
                <a:ea typeface="Calibri"/>
                <a:cs typeface="Calibri"/>
              </a:rPr>
              <a:t>Write approximately </a:t>
            </a:r>
            <a:r>
              <a:rPr lang="en-GB" sz="2400" b="1" dirty="0">
                <a:latin typeface="Comic Sans MS"/>
                <a:ea typeface="Calibri"/>
                <a:cs typeface="Calibri"/>
              </a:rPr>
              <a:t>50</a:t>
            </a:r>
            <a:r>
              <a:rPr lang="en-GB" sz="2400" dirty="0">
                <a:latin typeface="Comic Sans MS"/>
                <a:ea typeface="Calibri"/>
                <a:cs typeface="Calibri"/>
              </a:rPr>
              <a:t> words in French. </a:t>
            </a:r>
            <a:endParaRPr lang="en-US" sz="2400" dirty="0">
              <a:latin typeface="Comic Sans MS"/>
              <a:ea typeface="Calibri"/>
              <a:cs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2400" dirty="0">
                <a:latin typeface="Comic Sans MS"/>
                <a:ea typeface="Calibri"/>
                <a:cs typeface="Calibri"/>
              </a:rPr>
              <a:t>You must write something for each bullet point. </a:t>
            </a:r>
            <a:endParaRPr lang="en-US" sz="2400" dirty="0">
              <a:latin typeface="Comic Sans MS"/>
              <a:ea typeface="Calibri"/>
              <a:cs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400" dirty="0">
              <a:latin typeface="Comic Sans MS"/>
              <a:ea typeface="Calibri"/>
              <a:cs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2400" b="1" dirty="0">
                <a:latin typeface="Comic Sans MS"/>
                <a:ea typeface="Calibri"/>
                <a:cs typeface="Calibri"/>
              </a:rPr>
              <a:t>Mention:</a:t>
            </a:r>
            <a:endParaRPr lang="en-US" sz="2400" dirty="0">
              <a:latin typeface="Comic Sans MS"/>
              <a:ea typeface="Calibri"/>
              <a:cs typeface="Calibri"/>
            </a:endParaRPr>
          </a:p>
          <a:p>
            <a:pPr marL="742950" lvl="1" indent="-285750">
              <a:lnSpc>
                <a:spcPct val="12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b="1" dirty="0">
                <a:latin typeface="Comic Sans MS"/>
                <a:ea typeface="Calibri"/>
                <a:cs typeface="Calibri"/>
              </a:rPr>
              <a:t>your name and age</a:t>
            </a:r>
            <a:endParaRPr lang="en-US" dirty="0">
              <a:latin typeface="Comic Sans MS"/>
              <a:ea typeface="Calibri"/>
              <a:cs typeface="Calibri"/>
            </a:endParaRPr>
          </a:p>
          <a:p>
            <a:pPr marL="742950" lvl="1" indent="-285750">
              <a:lnSpc>
                <a:spcPct val="12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b="1" dirty="0">
                <a:latin typeface="Comic Sans MS"/>
                <a:ea typeface="Calibri"/>
                <a:cs typeface="Calibri"/>
              </a:rPr>
              <a:t>your appearance </a:t>
            </a:r>
            <a:endParaRPr lang="en-US" dirty="0">
              <a:latin typeface="Comic Sans MS"/>
              <a:ea typeface="Calibri"/>
              <a:cs typeface="Calibri"/>
            </a:endParaRPr>
          </a:p>
          <a:p>
            <a:pPr marL="742950" lvl="1" indent="-285750">
              <a:lnSpc>
                <a:spcPct val="12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b="1" dirty="0">
                <a:latin typeface="Comic Sans MS"/>
                <a:ea typeface="Calibri"/>
                <a:cs typeface="Calibri"/>
              </a:rPr>
              <a:t>your personality</a:t>
            </a:r>
            <a:endParaRPr lang="en-US">
              <a:latin typeface="Comic Sans MS"/>
              <a:ea typeface="Calibri"/>
              <a:cs typeface="Calibri"/>
            </a:endParaRPr>
          </a:p>
          <a:p>
            <a:pPr marL="742950" lvl="1" indent="-285750">
              <a:lnSpc>
                <a:spcPct val="12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b="1" dirty="0">
                <a:latin typeface="Comic Sans MS"/>
                <a:ea typeface="Calibri"/>
                <a:cs typeface="Calibri"/>
              </a:rPr>
              <a:t>who you live with</a:t>
            </a:r>
            <a:endParaRPr lang="en-US" dirty="0">
              <a:latin typeface="Comic Sans MS"/>
              <a:ea typeface="Calibri"/>
              <a:cs typeface="Calibri"/>
            </a:endParaRPr>
          </a:p>
          <a:p>
            <a:pPr marL="742950" lvl="1" indent="-285750">
              <a:lnSpc>
                <a:spcPct val="120000"/>
              </a:lnSpc>
              <a:spcBef>
                <a:spcPts val="0"/>
              </a:spcBef>
              <a:buFont typeface="Arial,Sans-Serif"/>
              <a:buChar char="•"/>
            </a:pPr>
            <a:r>
              <a:rPr lang="en-GB" b="1" dirty="0">
                <a:latin typeface="Comic Sans MS"/>
                <a:ea typeface="Calibri"/>
                <a:cs typeface="Calibri"/>
              </a:rPr>
              <a:t>a description of your best friend</a:t>
            </a:r>
            <a:endParaRPr lang="en-GB" dirty="0">
              <a:latin typeface="Comic Sans MS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2727AFD-8316-C31C-5A22-8133F893437E}"/>
              </a:ext>
            </a:extLst>
          </p:cNvPr>
          <p:cNvSpPr/>
          <p:nvPr/>
        </p:nvSpPr>
        <p:spPr>
          <a:xfrm>
            <a:off x="6881742" y="4000273"/>
            <a:ext cx="4900613" cy="2343150"/>
          </a:xfrm>
          <a:prstGeom prst="round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Make sure you check your answer against the success criteria!</a:t>
            </a:r>
            <a:endParaRPr lang="en-US" dirty="0"/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Remember this is the shortest piece of writing you will do!</a:t>
            </a:r>
          </a:p>
        </p:txBody>
      </p:sp>
    </p:spTree>
    <p:extLst>
      <p:ext uri="{BB962C8B-B14F-4D97-AF65-F5344CB8AC3E}">
        <p14:creationId xmlns:p14="http://schemas.microsoft.com/office/powerpoint/2010/main" val="981576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A299123-8E11-7274-2A4B-4F144D6A2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1398" y="1713098"/>
            <a:ext cx="9136601" cy="470215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40247FF-6101-898C-D4A6-9E6FE64B4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Comic Sans MS"/>
              </a:rPr>
              <a:t>Foundation Question 3 – Gap fill</a:t>
            </a:r>
          </a:p>
        </p:txBody>
      </p:sp>
    </p:spTree>
    <p:extLst>
      <p:ext uri="{BB962C8B-B14F-4D97-AF65-F5344CB8AC3E}">
        <p14:creationId xmlns:p14="http://schemas.microsoft.com/office/powerpoint/2010/main" val="29813323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32ED0A-AF37-D496-2A48-DE5A91961F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4B35FD-88E8-A246-C604-25A58AE1E5BC}"/>
              </a:ext>
            </a:extLst>
          </p:cNvPr>
          <p:cNvSpPr txBox="1"/>
          <p:nvPr/>
        </p:nvSpPr>
        <p:spPr>
          <a:xfrm>
            <a:off x="0" y="520181"/>
            <a:ext cx="8737600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1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/>
              </a:rPr>
              <a:t>How to succeed…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57DC7E-81F1-A37B-9BA8-6B94E704C1AC}"/>
              </a:ext>
            </a:extLst>
          </p:cNvPr>
          <p:cNvSpPr txBox="1"/>
          <p:nvPr/>
        </p:nvSpPr>
        <p:spPr>
          <a:xfrm>
            <a:off x="243897" y="1808267"/>
            <a:ext cx="5405240" cy="44296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/>
              <a:buChar char="•"/>
              <a:defRPr/>
            </a:pPr>
            <a:r>
              <a:rPr lang="en-US" sz="19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Five sentences in French (one mark each).</a:t>
            </a:r>
          </a:p>
          <a:p>
            <a:pPr marL="457200" indent="-457200">
              <a:lnSpc>
                <a:spcPct val="150000"/>
              </a:lnSpc>
              <a:buFont typeface="Arial"/>
              <a:buChar char="•"/>
              <a:defRPr/>
            </a:pPr>
            <a:r>
              <a:rPr lang="en-US" sz="19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You will have three options to fill each gap and must choose the correct one.</a:t>
            </a:r>
          </a:p>
          <a:p>
            <a:pPr marL="457200" indent="-457200">
              <a:lnSpc>
                <a:spcPct val="150000"/>
              </a:lnSpc>
              <a:buFont typeface="Arial"/>
              <a:buChar char="•"/>
              <a:defRPr/>
            </a:pPr>
            <a:r>
              <a:rPr lang="en-US" sz="1900" dirty="0">
                <a:solidFill>
                  <a:prstClr val="black"/>
                </a:solidFill>
                <a:latin typeface="Comic Sans MS"/>
                <a:ea typeface="Calibri"/>
                <a:cs typeface="Calibri"/>
              </a:rPr>
              <a:t>Examples could include: choosing the correct form of a verb based on the subject, choosing the correct adjective (gender or number), choosing the correct tense, choosing the correct verb to complete a compound tense.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6B7F4A2-32AE-121E-8539-92AA52E8FA28}"/>
              </a:ext>
            </a:extLst>
          </p:cNvPr>
          <p:cNvSpPr/>
          <p:nvPr/>
        </p:nvSpPr>
        <p:spPr>
          <a:xfrm>
            <a:off x="6682959" y="3649090"/>
            <a:ext cx="4900613" cy="2343150"/>
          </a:xfrm>
          <a:prstGeom prst="roundRect">
            <a:avLst/>
          </a:prstGeom>
          <a:solidFill>
            <a:schemeClr val="tx2">
              <a:lumMod val="25000"/>
              <a:lumOff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rgbClr val="000000"/>
                </a:solidFill>
                <a:latin typeface="Comic Sans MS"/>
              </a:rPr>
              <a:t>50 words is not very much at all! Approximately five to six lines, as an average person writes 10 words per line!</a:t>
            </a:r>
            <a:endParaRPr lang="en-US"/>
          </a:p>
        </p:txBody>
      </p:sp>
      <p:pic>
        <p:nvPicPr>
          <p:cNvPr id="5" name="Content Placeholder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E95ADB9-AA66-AB85-FBDE-07A5EE95BD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421" y="135934"/>
            <a:ext cx="5391578" cy="273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167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56822-F44E-40F0-5C15-2378C3A62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>
                <a:latin typeface="Comic Sans MS"/>
              </a:rPr>
              <a:t>Pratiquons</a:t>
            </a:r>
            <a:r>
              <a:rPr lang="en-GB" dirty="0">
                <a:latin typeface="Comic Sans MS"/>
              </a:rPr>
              <a:t> ensemble !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EBDC466-358C-09CF-8EEC-D0CC03A3758B}"/>
              </a:ext>
            </a:extLst>
          </p:cNvPr>
          <p:cNvSpPr/>
          <p:nvPr/>
        </p:nvSpPr>
        <p:spPr>
          <a:xfrm>
            <a:off x="1638693" y="2256135"/>
            <a:ext cx="89146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La fille ______ quinze ans.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B4EDB8C-8B9F-1FEA-CD96-A938CB2BE5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593999"/>
              </p:ext>
            </p:extLst>
          </p:nvPr>
        </p:nvGraphicFramePr>
        <p:xfrm>
          <a:off x="1928513" y="4125716"/>
          <a:ext cx="8127999" cy="9233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24883069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74896257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88133799"/>
                    </a:ext>
                  </a:extLst>
                </a:gridCol>
              </a:tblGrid>
              <a:tr h="92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/>
                        </a:rPr>
                        <a:t>ai</a:t>
                      </a:r>
                    </a:p>
                  </a:txBody>
                  <a:tcPr>
                    <a:solidFill>
                      <a:srgbClr val="FCEB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/>
                        </a:rPr>
                        <a:t>a</a:t>
                      </a:r>
                    </a:p>
                  </a:txBody>
                  <a:tcPr>
                    <a:solidFill>
                      <a:srgbClr val="FCEB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err="1">
                          <a:solidFill>
                            <a:schemeClr val="tx1"/>
                          </a:solidFill>
                          <a:latin typeface="Comic Sans MS"/>
                        </a:rPr>
                        <a:t>ont</a:t>
                      </a:r>
                      <a:endParaRPr lang="en-GB" sz="320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>
                    <a:solidFill>
                      <a:srgbClr val="FCEB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9812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9223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CE1DD-89AE-DA60-C2FA-E4EE8EA35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550AC06-E3E4-F6CC-A63C-B3E970846776}"/>
              </a:ext>
            </a:extLst>
          </p:cNvPr>
          <p:cNvSpPr/>
          <p:nvPr/>
        </p:nvSpPr>
        <p:spPr>
          <a:xfrm>
            <a:off x="1578653" y="2256135"/>
            <a:ext cx="8992365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J’ai</a:t>
            </a:r>
            <a:r>
              <a:rPr kumimoji="0" lang="en-GB" sz="4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 les </a:t>
            </a:r>
            <a:r>
              <a:rPr kumimoji="0" lang="en-GB" sz="4800" b="0" i="0" u="none" strike="noStrike" kern="1200" cap="none" spc="0" normalizeH="0" baseline="0" noProof="0" dirty="0" err="1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cheveux</a:t>
            </a:r>
            <a:r>
              <a:rPr kumimoji="0" lang="en-GB" sz="4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/>
              </a:rPr>
              <a:t>______ et longs.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144708A-9AE7-98E6-A514-F725851BFC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527437"/>
              </p:ext>
            </p:extLst>
          </p:nvPr>
        </p:nvGraphicFramePr>
        <p:xfrm>
          <a:off x="1928513" y="4536533"/>
          <a:ext cx="8127999" cy="968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24883069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374896257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88133799"/>
                    </a:ext>
                  </a:extLst>
                </a:gridCol>
              </a:tblGrid>
              <a:tr h="968744">
                <a:tc>
                  <a:txBody>
                    <a:bodyPr/>
                    <a:lstStyle/>
                    <a:p>
                      <a:pPr algn="ctr"/>
                      <a:r>
                        <a:rPr lang="en-GB" sz="3200" err="1">
                          <a:solidFill>
                            <a:schemeClr val="tx1"/>
                          </a:solidFill>
                          <a:latin typeface="Comic Sans MS"/>
                        </a:rPr>
                        <a:t>bruns</a:t>
                      </a:r>
                      <a:endParaRPr lang="en-GB" sz="320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>
                    <a:solidFill>
                      <a:srgbClr val="FCEB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omic Sans MS"/>
                        </a:rPr>
                        <a:t>blond</a:t>
                      </a:r>
                    </a:p>
                  </a:txBody>
                  <a:tcPr>
                    <a:solidFill>
                      <a:srgbClr val="FCEB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err="1">
                          <a:solidFill>
                            <a:schemeClr val="tx1"/>
                          </a:solidFill>
                          <a:latin typeface="Comic Sans MS"/>
                        </a:rPr>
                        <a:t>vertes</a:t>
                      </a:r>
                      <a:endParaRPr lang="en-GB" sz="320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>
                    <a:solidFill>
                      <a:srgbClr val="FCEB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9812409"/>
                  </a:ext>
                </a:extLst>
              </a:tr>
            </a:tbl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49604ECA-5286-4F4A-2462-A8B9FD6FAC1D}"/>
              </a:ext>
            </a:extLst>
          </p:cNvPr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err="1">
                <a:latin typeface="Comic Sans MS"/>
              </a:rPr>
              <a:t>Pratiquons</a:t>
            </a:r>
            <a:r>
              <a:rPr lang="en-GB" dirty="0">
                <a:latin typeface="Comic Sans MS"/>
              </a:rPr>
              <a:t> ensemble !</a:t>
            </a:r>
          </a:p>
        </p:txBody>
      </p:sp>
    </p:spTree>
    <p:extLst>
      <p:ext uri="{BB962C8B-B14F-4D97-AF65-F5344CB8AC3E}">
        <p14:creationId xmlns:p14="http://schemas.microsoft.com/office/powerpoint/2010/main" val="3358441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916B4-3B93-B29E-1647-30F755A5D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À </a:t>
            </a:r>
            <a:r>
              <a:rPr lang="en-GB" dirty="0" err="1">
                <a:latin typeface="Comic Sans MS"/>
              </a:rPr>
              <a:t>toi</a:t>
            </a:r>
            <a:r>
              <a:rPr lang="en-GB" dirty="0">
                <a:latin typeface="Comic Sans MS"/>
              </a:rPr>
              <a:t>... dans ton cahier...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FD707F-2157-9D4B-844C-4B554763DD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400" dirty="0">
                <a:latin typeface="Comic Sans MS"/>
                <a:ea typeface="Calibri"/>
                <a:cs typeface="Calibri"/>
              </a:rPr>
              <a:t>Je 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m’entends</a:t>
            </a:r>
            <a:r>
              <a:rPr lang="en-GB" sz="2400" dirty="0">
                <a:latin typeface="Comic Sans MS"/>
                <a:ea typeface="Calibri"/>
                <a:cs typeface="Calibri"/>
              </a:rPr>
              <a:t> bien avec la ______ de 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mon</a:t>
            </a:r>
            <a:r>
              <a:rPr lang="en-GB" sz="2400" dirty="0">
                <a:latin typeface="Comic Sans MS"/>
                <a:ea typeface="Calibri"/>
                <a:cs typeface="Calibri"/>
              </a:rPr>
              <a:t> 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ami</a:t>
            </a:r>
            <a:r>
              <a:rPr lang="en-GB" sz="2400" dirty="0">
                <a:latin typeface="Comic Sans MS"/>
                <a:ea typeface="Calibri"/>
                <a:cs typeface="Calibri"/>
              </a:rPr>
              <a:t>.  (frère,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sœur</a:t>
            </a:r>
            <a:r>
              <a:rPr lang="en-GB" sz="2400" dirty="0">
                <a:latin typeface="Comic Sans MS"/>
                <a:ea typeface="Calibri"/>
                <a:cs typeface="Calibri"/>
              </a:rPr>
              <a:t>,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sœurs</a:t>
            </a:r>
            <a:r>
              <a:rPr lang="en-GB" sz="2400" dirty="0">
                <a:latin typeface="Comic Sans MS"/>
                <a:ea typeface="Calibri"/>
                <a:cs typeface="Calibri"/>
              </a:rPr>
              <a:t>)</a:t>
            </a:r>
            <a:endParaRPr lang="en-US" dirty="0">
              <a:latin typeface="Aptos" panose="020B0004020202020204"/>
              <a:ea typeface="Calibri"/>
              <a:cs typeface="Calibri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400" dirty="0">
                <a:latin typeface="Comic Sans MS"/>
                <a:ea typeface="Calibri"/>
                <a:cs typeface="Calibri"/>
              </a:rPr>
              <a:t>Isabelle est ______ </a:t>
            </a:r>
            <a:r>
              <a:rPr lang="en-GB" sz="2400" err="1">
                <a:latin typeface="Comic Sans MS"/>
                <a:ea typeface="Calibri"/>
                <a:cs typeface="Calibri"/>
              </a:rPr>
              <a:t>meilleure</a:t>
            </a:r>
            <a:r>
              <a:rPr lang="en-GB" sz="2400">
                <a:latin typeface="Comic Sans MS"/>
                <a:ea typeface="Calibri"/>
                <a:cs typeface="Calibri"/>
              </a:rPr>
              <a:t> amie. (ma, </a:t>
            </a:r>
            <a:r>
              <a:rPr lang="en-GB" sz="2400" err="1">
                <a:latin typeface="Comic Sans MS"/>
                <a:ea typeface="Calibri"/>
                <a:cs typeface="Calibri"/>
              </a:rPr>
              <a:t>mon</a:t>
            </a:r>
            <a:r>
              <a:rPr lang="en-GB" sz="2400">
                <a:latin typeface="Comic Sans MS"/>
                <a:ea typeface="Calibri"/>
                <a:cs typeface="Calibri"/>
              </a:rPr>
              <a:t>, </a:t>
            </a:r>
            <a:r>
              <a:rPr lang="en-GB" sz="2400" err="1">
                <a:latin typeface="Comic Sans MS"/>
                <a:ea typeface="Calibri"/>
                <a:cs typeface="Calibri"/>
              </a:rPr>
              <a:t>mes</a:t>
            </a:r>
            <a:r>
              <a:rPr lang="en-GB" sz="2400">
                <a:latin typeface="Comic Sans MS"/>
                <a:ea typeface="Calibri"/>
                <a:cs typeface="Calibri"/>
              </a:rPr>
              <a:t>)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400" dirty="0">
                <a:latin typeface="Comic Sans MS"/>
                <a:ea typeface="Calibri"/>
                <a:cs typeface="Calibri"/>
              </a:rPr>
              <a:t>Mon grand-père est _______. (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Espagne</a:t>
            </a:r>
            <a:r>
              <a:rPr lang="en-GB" sz="2400" dirty="0">
                <a:latin typeface="Comic Sans MS"/>
                <a:ea typeface="Calibri"/>
                <a:cs typeface="Calibri"/>
              </a:rPr>
              <a:t>,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Irlande</a:t>
            </a:r>
            <a:r>
              <a:rPr lang="en-GB" sz="2400" dirty="0">
                <a:latin typeface="Comic Sans MS"/>
                <a:ea typeface="Calibri"/>
                <a:cs typeface="Calibri"/>
              </a:rPr>
              <a:t>,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irlandais</a:t>
            </a:r>
            <a:r>
              <a:rPr lang="en-GB" sz="2400" dirty="0">
                <a:latin typeface="Comic Sans MS"/>
                <a:ea typeface="Calibri"/>
                <a:cs typeface="Calibri"/>
              </a:rPr>
              <a:t>)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400" dirty="0">
                <a:latin typeface="Comic Sans MS"/>
                <a:ea typeface="Calibri"/>
                <a:cs typeface="Calibri"/>
              </a:rPr>
              <a:t>Mon frère ______ adopter un enfant. (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vais</a:t>
            </a:r>
            <a:r>
              <a:rPr lang="en-GB" sz="2400" dirty="0">
                <a:latin typeface="Comic Sans MS"/>
                <a:ea typeface="Calibri"/>
                <a:cs typeface="Calibri"/>
              </a:rPr>
              <a:t>, vas,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va</a:t>
            </a:r>
            <a:r>
              <a:rPr lang="en-GB" sz="2400" dirty="0">
                <a:latin typeface="Comic Sans MS"/>
                <a:ea typeface="Calibri"/>
                <a:cs typeface="Calibri"/>
              </a:rPr>
              <a:t>)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2400" dirty="0">
                <a:latin typeface="Comic Sans MS"/>
                <a:ea typeface="Calibri"/>
                <a:cs typeface="Calibri"/>
              </a:rPr>
              <a:t>Le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soir</a:t>
            </a:r>
            <a:r>
              <a:rPr lang="en-GB" sz="2400" dirty="0">
                <a:latin typeface="Comic Sans MS"/>
                <a:ea typeface="Calibri"/>
                <a:cs typeface="Calibri"/>
              </a:rPr>
              <a:t> ______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regardons</a:t>
            </a:r>
            <a:r>
              <a:rPr lang="en-GB" sz="2400" dirty="0">
                <a:latin typeface="Comic Sans MS"/>
                <a:ea typeface="Calibri"/>
                <a:cs typeface="Calibri"/>
              </a:rPr>
              <a:t> la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télévision</a:t>
            </a:r>
            <a:r>
              <a:rPr lang="en-GB" sz="2400" dirty="0">
                <a:latin typeface="Comic Sans MS"/>
                <a:ea typeface="Calibri"/>
                <a:cs typeface="Calibri"/>
              </a:rPr>
              <a:t>. (vous, nous, </a:t>
            </a:r>
            <a:r>
              <a:rPr lang="en-GB" sz="2400" dirty="0" err="1">
                <a:latin typeface="Comic Sans MS"/>
                <a:ea typeface="Calibri"/>
                <a:cs typeface="Calibri"/>
              </a:rPr>
              <a:t>ils</a:t>
            </a:r>
            <a:r>
              <a:rPr lang="en-GB" sz="2400" dirty="0">
                <a:latin typeface="Comic Sans MS"/>
                <a:ea typeface="Calibri"/>
                <a:cs typeface="Calibri"/>
              </a:rPr>
              <a:t>)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494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  <_dlc_DocId xmlns="17a39593-945a-4813-81bf-1728cf9e5038">RVPSRJS5WCQE-1801518596-45956</_dlc_DocId>
    <_dlc_DocIdUrl xmlns="17a39593-945a-4813-81bf-1728cf9e5038">
      <Url>https://stpeterscatholicschool.sharepoint.com/sites/StaffShared/_layouts/15/DocIdRedir.aspx?ID=RVPSRJS5WCQE-1801518596-45956</Url>
      <Description>RVPSRJS5WCQE-1801518596-45956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3D7DA5-8FFB-414B-B925-488C4B449F4B}">
  <ds:schemaRefs>
    <ds:schemaRef ds:uri="b718aa60-7cf0-45e3-8d89-7c676556ebc7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metadata/properties"/>
    <ds:schemaRef ds:uri="http://purl.org/dc/terms/"/>
    <ds:schemaRef ds:uri="http://schemas.openxmlformats.org/package/2006/metadata/core-properties"/>
    <ds:schemaRef ds:uri="a0474e4c-aed6-4eae-a604-0bea1de83e7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7E98A54-86B7-4D95-86A3-2B33B9AF30B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195BDA-4C5D-47FC-9D9B-0E306151963D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369499FE-0018-47CA-A2EE-968A1A93678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1858</Words>
  <Application>Microsoft Office PowerPoint</Application>
  <PresentationFormat>Widescreen</PresentationFormat>
  <Paragraphs>190</Paragraphs>
  <Slides>33</Slides>
  <Notes>18</Notes>
  <HiddenSlides>2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5" baseType="lpstr">
      <vt:lpstr>Aptos</vt:lpstr>
      <vt:lpstr>Aptos Display</vt:lpstr>
      <vt:lpstr>Arial</vt:lpstr>
      <vt:lpstr>Arial,Sans-Serif</vt:lpstr>
      <vt:lpstr>Bodoni MT</vt:lpstr>
      <vt:lpstr>Book Antiqua</vt:lpstr>
      <vt:lpstr>Calibri</vt:lpstr>
      <vt:lpstr>Comic Sans MS</vt:lpstr>
      <vt:lpstr>Univers Next Pro</vt:lpstr>
      <vt:lpstr>Univers Next Pro Condensed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Article 20...</vt:lpstr>
      <vt:lpstr>Paper 4 - Writing</vt:lpstr>
      <vt:lpstr>Foundation Question 1 – Picture Description</vt:lpstr>
      <vt:lpstr>PowerPoint Presentation</vt:lpstr>
      <vt:lpstr>PowerPoint Presentation</vt:lpstr>
      <vt:lpstr>Mark scheme:</vt:lpstr>
      <vt:lpstr>PowerPoint Presentation</vt:lpstr>
      <vt:lpstr>Let’s practise</vt:lpstr>
      <vt:lpstr>PowerPoint Presentation</vt:lpstr>
      <vt:lpstr>Foundation Question 2 – 50 Words</vt:lpstr>
      <vt:lpstr>PowerPoint Presentation</vt:lpstr>
      <vt:lpstr>Mark scheme:</vt:lpstr>
      <vt:lpstr>Model Answer</vt:lpstr>
      <vt:lpstr>First, identify the five bullet points:</vt:lpstr>
      <vt:lpstr>First, identify the five bullet points:</vt:lpstr>
      <vt:lpstr>First, identify the five bullet points:</vt:lpstr>
      <vt:lpstr>First, identify the five bullet points:</vt:lpstr>
      <vt:lpstr>First, identify the five bullet points:</vt:lpstr>
      <vt:lpstr>First, identify the five bullet points:</vt:lpstr>
      <vt:lpstr>Next, find the justified opinions:</vt:lpstr>
      <vt:lpstr>Next, find the justified opinions:</vt:lpstr>
      <vt:lpstr>Next, find the justified opinions:</vt:lpstr>
      <vt:lpstr>À toi... dans ton cahier...</vt:lpstr>
      <vt:lpstr>Foundation Question 3 – Gap fill</vt:lpstr>
      <vt:lpstr>PowerPoint Presentation</vt:lpstr>
      <vt:lpstr>Pratiquons ensemble !</vt:lpstr>
      <vt:lpstr>PowerPoint Presentation</vt:lpstr>
      <vt:lpstr>À toi... dans ton cahier...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Miss H Hawkswood</cp:lastModifiedBy>
  <cp:revision>351</cp:revision>
  <dcterms:created xsi:type="dcterms:W3CDTF">2025-10-19T11:48:35Z</dcterms:created>
  <dcterms:modified xsi:type="dcterms:W3CDTF">2026-06-09T08:54:11Z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295700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  <property fmtid="{D5CDD505-2E9C-101B-9397-08002B2CF9AE}" pid="7" name="_dlc_DocIdItemGuid">
    <vt:lpwstr>6aef0134-1411-447e-b8f2-d1ff5038af8b</vt:lpwstr>
  </property>
  <property fmtid="{D5CDD505-2E9C-101B-9397-08002B2CF9AE}" pid="8" name="MediaServiceImageTags">
    <vt:lpwstr/>
  </property>
</Properties>
</file>