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60" r:id="rId6"/>
  </p:sldMasterIdLst>
  <p:notesMasterIdLst>
    <p:notesMasterId r:id="rId21"/>
  </p:notesMasterIdLst>
  <p:sldIdLst>
    <p:sldId id="258" r:id="rId7"/>
    <p:sldId id="656" r:id="rId8"/>
    <p:sldId id="257" r:id="rId9"/>
    <p:sldId id="263" r:id="rId10"/>
    <p:sldId id="259" r:id="rId11"/>
    <p:sldId id="260" r:id="rId12"/>
    <p:sldId id="261" r:id="rId13"/>
    <p:sldId id="264" r:id="rId14"/>
    <p:sldId id="657" r:id="rId15"/>
    <p:sldId id="658" r:id="rId16"/>
    <p:sldId id="660" r:id="rId17"/>
    <p:sldId id="663" r:id="rId18"/>
    <p:sldId id="664" r:id="rId19"/>
    <p:sldId id="65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392B3E-02BB-4658-9D0A-F800BC50AD77}" v="230" dt="2026-10-06T09:43:44.3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64407" autoAdjust="0"/>
  </p:normalViewPr>
  <p:slideViewPr>
    <p:cSldViewPr snapToGrid="0">
      <p:cViewPr varScale="1">
        <p:scale>
          <a:sx n="71" d="100"/>
          <a:sy n="71" d="100"/>
        </p:scale>
        <p:origin x="2052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C Kelleher" userId="97861bd7-958b-4c62-9d76-6b48f5d2e9f9" providerId="ADAL" clId="{BBE7D39A-6057-4431-BF86-E65570F4AD1B}"/>
    <pc:docChg chg="custSel modSld">
      <pc:chgData name="Mrs C Kelleher" userId="97861bd7-958b-4c62-9d76-6b48f5d2e9f9" providerId="ADAL" clId="{BBE7D39A-6057-4431-BF86-E65570F4AD1B}" dt="2026-10-06T09:43:44.382" v="231" actId="20577"/>
      <pc:docMkLst>
        <pc:docMk/>
      </pc:docMkLst>
      <pc:sldChg chg="modSp mod modAnim">
        <pc:chgData name="Mrs C Kelleher" userId="97861bd7-958b-4c62-9d76-6b48f5d2e9f9" providerId="ADAL" clId="{BBE7D39A-6057-4431-BF86-E65570F4AD1B}" dt="2026-10-06T09:43:44.382" v="231" actId="20577"/>
        <pc:sldMkLst>
          <pc:docMk/>
          <pc:sldMk cId="3261799460" sldId="264"/>
        </pc:sldMkLst>
        <pc:spChg chg="mod">
          <ac:chgData name="Mrs C Kelleher" userId="97861bd7-958b-4c62-9d76-6b48f5d2e9f9" providerId="ADAL" clId="{BBE7D39A-6057-4431-BF86-E65570F4AD1B}" dt="2026-10-06T09:43:44.382" v="231" actId="20577"/>
          <ac:spMkLst>
            <pc:docMk/>
            <pc:sldMk cId="3261799460" sldId="264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71B210-5D72-4FF7-A4BF-2A759C06A91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5C995-3037-4D6A-BD09-D78FC73AC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14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Xd3WqlQrk4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sJqRnoOn6bs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What Life Is Like On An Israeli Kibbutz | Zionism Revisited | Unpacked – YouTube</a:t>
            </a:r>
            <a:endParaRPr lang="en-GB" dirty="0"/>
          </a:p>
          <a:p>
            <a:r>
              <a:rPr lang="en-GB" dirty="0">
                <a:hlinkClick r:id="rId4"/>
              </a:rPr>
              <a:t>The Pros and Cons of Living in an Income-Sharing Commune - YouTube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E5C995-3037-4D6A-BD09-D78FC73ACF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586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023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101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174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715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514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47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233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599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237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025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30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4711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242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4661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077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8016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42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2637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6328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6706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8503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956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CEFE8-EE24-4676-80C5-67E64B12C3DD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839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ACEAA-CEDC-4148-A14D-6FCA43E50A9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451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Do it now! Whiteboards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does secularisation mean?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legal changes have come about that have changed family types?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How have gender roles changed in society?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How has this impacted the family? </a:t>
            </a:r>
          </a:p>
        </p:txBody>
      </p:sp>
    </p:spTree>
    <p:extLst>
      <p:ext uri="{BB962C8B-B14F-4D97-AF65-F5344CB8AC3E}">
        <p14:creationId xmlns:p14="http://schemas.microsoft.com/office/powerpoint/2010/main" val="9277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142A4A-D3B2-470E-8BD5-63C4EBA24BE3}"/>
              </a:ext>
            </a:extLst>
          </p:cNvPr>
          <p:cNvSpPr txBox="1"/>
          <p:nvPr/>
        </p:nvSpPr>
        <p:spPr>
          <a:xfrm>
            <a:off x="3686081" y="324578"/>
            <a:ext cx="5238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Learning Journey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CF3D7EF-A7C9-4914-AF53-B71FACD6FED1}"/>
              </a:ext>
            </a:extLst>
          </p:cNvPr>
          <p:cNvSpPr/>
          <p:nvPr/>
        </p:nvSpPr>
        <p:spPr>
          <a:xfrm>
            <a:off x="1809750" y="1485901"/>
            <a:ext cx="2667000" cy="4188493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0408899-A53C-4F82-A27F-2D07384FD74E}"/>
              </a:ext>
            </a:extLst>
          </p:cNvPr>
          <p:cNvSpPr/>
          <p:nvPr/>
        </p:nvSpPr>
        <p:spPr>
          <a:xfrm>
            <a:off x="4686300" y="1485901"/>
            <a:ext cx="2667000" cy="4188493"/>
          </a:xfrm>
          <a:prstGeom prst="round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B6EA817-4633-478A-B1D6-392DC3BF9685}"/>
              </a:ext>
            </a:extLst>
          </p:cNvPr>
          <p:cNvSpPr/>
          <p:nvPr/>
        </p:nvSpPr>
        <p:spPr>
          <a:xfrm>
            <a:off x="7581900" y="1485901"/>
            <a:ext cx="2667000" cy="4188493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58E1D41-48C7-435E-83ED-40E825162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5876" y="1554346"/>
            <a:ext cx="1677722" cy="15245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739C489-B0FB-452F-8835-A15DE04EB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330" y="1696492"/>
            <a:ext cx="1728059" cy="148337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0DA6614-7744-449D-9D5C-47AC078028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3222" y="1696493"/>
            <a:ext cx="1872378" cy="11642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4A0960-64CE-23F4-D554-B4FFE1881FC6}"/>
              </a:ext>
            </a:extLst>
          </p:cNvPr>
          <p:cNvSpPr txBox="1"/>
          <p:nvPr/>
        </p:nvSpPr>
        <p:spPr>
          <a:xfrm>
            <a:off x="2052325" y="3901782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Reasons why we have family diversity.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C0B3B5-6613-F275-0E59-49D99AA8D008}"/>
              </a:ext>
            </a:extLst>
          </p:cNvPr>
          <p:cNvSpPr txBox="1"/>
          <p:nvPr/>
        </p:nvSpPr>
        <p:spPr>
          <a:xfrm>
            <a:off x="4800600" y="3901781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Is the nuclear family still important?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CF97F6-C708-2732-FC48-69F6A11EF3FE}"/>
              </a:ext>
            </a:extLst>
          </p:cNvPr>
          <p:cNvSpPr txBox="1"/>
          <p:nvPr/>
        </p:nvSpPr>
        <p:spPr>
          <a:xfrm>
            <a:off x="7664993" y="3961178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Functionalist view of the nuclear family</a:t>
            </a:r>
          </a:p>
        </p:txBody>
      </p:sp>
    </p:spTree>
    <p:extLst>
      <p:ext uri="{BB962C8B-B14F-4D97-AF65-F5344CB8AC3E}">
        <p14:creationId xmlns:p14="http://schemas.microsoft.com/office/powerpoint/2010/main" val="284090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514" y="170078"/>
            <a:ext cx="11565924" cy="1255067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GB" sz="4800" b="1" u="sng" dirty="0">
                <a:latin typeface="Comic Sans MS" panose="030F0702030302020204" pitchFamily="66" charset="0"/>
              </a:rPr>
              <a:t>Is the nuclear family still important in modern Britain?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9514" y="5676899"/>
            <a:ext cx="11450594" cy="100628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GB" sz="2000" b="1" u="sng" dirty="0">
                <a:latin typeface="Comic Sans MS" panose="030F0702030302020204" pitchFamily="66" charset="0"/>
              </a:rPr>
              <a:t>Learning Objectives:</a:t>
            </a:r>
          </a:p>
          <a:p>
            <a:pPr algn="l"/>
            <a:r>
              <a:rPr lang="en-GB" sz="2000" b="1" dirty="0">
                <a:latin typeface="Comic Sans MS" panose="030F0702030302020204" pitchFamily="66" charset="0"/>
              </a:rPr>
              <a:t>To explain the importance of the nuclear family.</a:t>
            </a:r>
            <a:endParaRPr lang="en-GB" sz="3200" b="1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330" y="1586173"/>
            <a:ext cx="5593106" cy="370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46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Getting us thinking….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Where do we see the nuclear family image portrayed in different aspects of our society?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4300152" y="3311038"/>
            <a:ext cx="3247804" cy="2150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omic Sans MS" panose="030F0702030302020204" pitchFamily="66" charset="0"/>
              </a:rPr>
              <a:t>NUCLEAR FAMILY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3741" y="5461686"/>
            <a:ext cx="36164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THINK-PAIR-SHARE</a:t>
            </a:r>
          </a:p>
        </p:txBody>
      </p:sp>
    </p:spTree>
    <p:extLst>
      <p:ext uri="{BB962C8B-B14F-4D97-AF65-F5344CB8AC3E}">
        <p14:creationId xmlns:p14="http://schemas.microsoft.com/office/powerpoint/2010/main" val="112053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Nuclear 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 nuclear family is often seen as the ideal, typical family type in society.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 typical roles are: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Father- going out to work (breadwinner).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Instrumental: They are decision makers and provide for the family. 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Mother- staying at home to look after the home and </a:t>
            </a:r>
            <a:r>
              <a:rPr lang="en-GB" b="1" dirty="0" err="1">
                <a:latin typeface="Comic Sans MS" panose="030F0702030302020204" pitchFamily="66" charset="0"/>
              </a:rPr>
              <a:t>children.</a:t>
            </a:r>
            <a:r>
              <a:rPr lang="en-GB" b="1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Expressive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role: they look after the emotional needs of the family.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936" y="5232955"/>
            <a:ext cx="1940264" cy="128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5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702" y="208827"/>
            <a:ext cx="11557686" cy="713811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Task: Read and reduce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231" y="1039472"/>
            <a:ext cx="11854249" cy="56452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Using the information given, highlight and read through the studies and evidence of the nuclear family. (5 minutes)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Reduce this information onto your worksheet, try and do no more than five bullet points for each column. (10 minutes)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6013" y="3594144"/>
            <a:ext cx="4945571" cy="29895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4843" y="3535778"/>
            <a:ext cx="6417275" cy="31393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Extension:</a:t>
            </a:r>
          </a:p>
          <a:p>
            <a:r>
              <a:rPr lang="en-GB" dirty="0">
                <a:latin typeface="Comic Sans MS" panose="030F0702030302020204" pitchFamily="66" charset="0"/>
              </a:rPr>
              <a:t>Using the information you have now learnt over the last few weeks, draw out a table in your books stating whether the traditional family is still important in society today.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b="1" dirty="0">
                <a:latin typeface="Comic Sans MS" panose="030F0702030302020204" pitchFamily="66" charset="0"/>
              </a:rPr>
              <a:t>Yes it is still important </a:t>
            </a:r>
            <a:r>
              <a:rPr lang="en-GB" dirty="0">
                <a:latin typeface="Comic Sans MS" panose="030F0702030302020204" pitchFamily="66" charset="0"/>
              </a:rPr>
              <a:t>     </a:t>
            </a:r>
            <a:r>
              <a:rPr lang="en-GB" b="1" dirty="0">
                <a:latin typeface="Comic Sans MS" panose="030F0702030302020204" pitchFamily="66" charset="0"/>
              </a:rPr>
              <a:t>No it is not still important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3446337" y="4823737"/>
            <a:ext cx="4119" cy="18610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DE63B3D7-66BC-E974-1F8C-2C2D4133E805}"/>
              </a:ext>
            </a:extLst>
          </p:cNvPr>
          <p:cNvSpPr txBox="1"/>
          <p:nvPr/>
        </p:nvSpPr>
        <p:spPr>
          <a:xfrm>
            <a:off x="1051468" y="5882425"/>
            <a:ext cx="9856104" cy="461665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finish your task: Add 5 words to your word bank!</a:t>
            </a:r>
          </a:p>
        </p:txBody>
      </p:sp>
    </p:spTree>
    <p:extLst>
      <p:ext uri="{BB962C8B-B14F-4D97-AF65-F5344CB8AC3E}">
        <p14:creationId xmlns:p14="http://schemas.microsoft.com/office/powerpoint/2010/main" val="113491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have we learnt? Whiteboards!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Give three factors that Oakley said would make a family nuclear?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Which sociologists see the nuclear family as the perfect fit?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How does the media influence the view of the nuclear family?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is meant by the term ‘cereal packet family’?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did sociologist Chester say about the nuclear family?</a:t>
            </a:r>
          </a:p>
          <a:p>
            <a:pPr marL="514350" indent="-514350">
              <a:buAutoNum type="arabicParenR"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4698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Practice exam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3600" b="1" dirty="0">
                <a:latin typeface="Comic Sans MS" panose="030F0702030302020204" pitchFamily="66" charset="0"/>
              </a:rPr>
              <a:t>Explain what sociologists mean by the nuclear family. </a:t>
            </a:r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[4 marks]</a:t>
            </a:r>
          </a:p>
          <a:p>
            <a:pPr marL="0" indent="0" algn="ctr">
              <a:buNone/>
            </a:pPr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HOW?</a:t>
            </a:r>
          </a:p>
          <a:p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Define the Nuclear family as per Ann Oakley (1)</a:t>
            </a:r>
          </a:p>
          <a:p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Describe the roles in the nuclear family  (1)</a:t>
            </a:r>
          </a:p>
          <a:p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What do functionalists believe about the nuclear family? (1)</a:t>
            </a:r>
          </a:p>
          <a:p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What did Leach stay about the nuclear family? </a:t>
            </a:r>
            <a:r>
              <a:rPr lang="en-GB" sz="3600" b="1">
                <a:solidFill>
                  <a:srgbClr val="FF0000"/>
                </a:solidFill>
                <a:latin typeface="Comic Sans MS" panose="030F0702030302020204" pitchFamily="66" charset="0"/>
              </a:rPr>
              <a:t>(1)</a:t>
            </a:r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79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Model answer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Explain what sociologists mean by the nuclear family.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[4 marks]</a:t>
            </a:r>
          </a:p>
          <a:p>
            <a:pPr marL="0" indent="0" algn="ctr">
              <a:buNone/>
            </a:pP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Sociologist Oakley states the nuclear family is a family that consists of a heterosexual couple who are married with their biological children.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[1] </a:t>
            </a:r>
            <a:r>
              <a:rPr lang="en-GB" dirty="0">
                <a:latin typeface="Comic Sans MS" panose="030F0702030302020204" pitchFamily="66" charset="0"/>
              </a:rPr>
              <a:t>Within the nuclear family the role of the father is to be the breadwinner and the mom stays at home and is the caregiver, looking after the house and children.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[2] </a:t>
            </a:r>
            <a:r>
              <a:rPr lang="en-GB" dirty="0">
                <a:latin typeface="Comic Sans MS" panose="030F0702030302020204" pitchFamily="66" charset="0"/>
              </a:rPr>
              <a:t>Functionalists see the nuclear family as the perfect fit for society as the mom and dad each have a role and teach their children the norms and values of society.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[3] </a:t>
            </a:r>
            <a:r>
              <a:rPr lang="en-GB" dirty="0">
                <a:latin typeface="Comic Sans MS" panose="030F0702030302020204" pitchFamily="66" charset="0"/>
              </a:rPr>
              <a:t>Sociologist Leach called this family the ‘cereal packet family’ because it is society’s model image of how a family should be.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[4]</a:t>
            </a:r>
          </a:p>
        </p:txBody>
      </p:sp>
    </p:spTree>
    <p:extLst>
      <p:ext uri="{BB962C8B-B14F-4D97-AF65-F5344CB8AC3E}">
        <p14:creationId xmlns:p14="http://schemas.microsoft.com/office/powerpoint/2010/main" val="3671319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Getting us thinking….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latin typeface="Comic Sans MS" panose="030F0702030302020204" pitchFamily="66" charset="0"/>
              </a:rPr>
              <a:t>What alternatives are there to living in a family unit?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4415482" y="3311038"/>
            <a:ext cx="4154940" cy="2150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Alternatives to the family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1942" y="5749826"/>
            <a:ext cx="4617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THINK-PAIR-SHARE</a:t>
            </a:r>
          </a:p>
        </p:txBody>
      </p:sp>
    </p:spTree>
    <p:extLst>
      <p:ext uri="{BB962C8B-B14F-4D97-AF65-F5344CB8AC3E}">
        <p14:creationId xmlns:p14="http://schemas.microsoft.com/office/powerpoint/2010/main" val="3856864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702" y="208827"/>
            <a:ext cx="11557686" cy="713811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Alternatives to living in a 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232" y="1039472"/>
            <a:ext cx="5512986" cy="56452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Task: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Read through the alternatives to living in a family and reduce into four key bullet points for each column.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(10 minutes)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63B3D7-66BC-E974-1F8C-2C2D4133E805}"/>
              </a:ext>
            </a:extLst>
          </p:cNvPr>
          <p:cNvSpPr txBox="1"/>
          <p:nvPr/>
        </p:nvSpPr>
        <p:spPr>
          <a:xfrm>
            <a:off x="644145" y="4411828"/>
            <a:ext cx="4434932" cy="1200329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finish your task: Add 5 words to your word bank!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FEFC9E0-3CA2-C145-E77D-11924D22E1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222" y="1107888"/>
            <a:ext cx="5879979" cy="32809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DA21D04-E114-39A0-0825-B2C2E66FCD6A}"/>
              </a:ext>
            </a:extLst>
          </p:cNvPr>
          <p:cNvSpPr txBox="1"/>
          <p:nvPr/>
        </p:nvSpPr>
        <p:spPr>
          <a:xfrm>
            <a:off x="5902036" y="4574054"/>
            <a:ext cx="6026352" cy="203132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Extension:</a:t>
            </a:r>
          </a:p>
          <a:p>
            <a:r>
              <a:rPr lang="en-GB" dirty="0">
                <a:latin typeface="Comic Sans MS" panose="030F0702030302020204" pitchFamily="66" charset="0"/>
              </a:rPr>
              <a:t>Why sociologists favour the nuclear family? Why?</a:t>
            </a:r>
          </a:p>
          <a:p>
            <a:r>
              <a:rPr lang="en-GB" dirty="0">
                <a:latin typeface="Comic Sans MS" panose="030F0702030302020204" pitchFamily="66" charset="0"/>
              </a:rPr>
              <a:t>Which sociologists do not favour the nuclear family? Why?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Record into your classwork book!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382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did we learn?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Why might someone not live in a family?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Kibbutz?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house share?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Give one example of how families are different across </a:t>
            </a:r>
            <a:r>
              <a:rPr lang="en-GB" sz="3600">
                <a:latin typeface="Comic Sans MS" panose="030F0702030302020204" pitchFamily="66" charset="0"/>
              </a:rPr>
              <a:t>the world.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44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A28626-A44C-7230-0E80-2C6408009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B8DB9-7A61-4D98-EB67-81CFDDCF3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Homework: Revision </a:t>
            </a:r>
            <a:r>
              <a:rPr lang="en-GB" b="1" u="sng">
                <a:latin typeface="Comic Sans MS" panose="030F0702030302020204" pitchFamily="66" charset="0"/>
              </a:rPr>
              <a:t>for knowledge quiz</a:t>
            </a:r>
            <a:endParaRPr lang="en-GB" b="1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CC592E-0173-E72E-524D-CC4676CABD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Revise for knowledge quiz number 2!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The focus is on: different types of family, Rapoport’s study and family diversity. </a:t>
            </a:r>
          </a:p>
        </p:txBody>
      </p:sp>
    </p:spTree>
    <p:extLst>
      <p:ext uri="{BB962C8B-B14F-4D97-AF65-F5344CB8AC3E}">
        <p14:creationId xmlns:p14="http://schemas.microsoft.com/office/powerpoint/2010/main" val="175875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Plenary: What have we learnt?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What might someone prefer to do rather than live in a family?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Give a form of communal living. What is it?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What is a typical family like in China?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How are south Asian families different?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What is a typical Afro-</a:t>
            </a:r>
            <a:r>
              <a:rPr lang="en-GB" b="1" dirty="0" err="1">
                <a:latin typeface="Comic Sans MS" panose="030F0702030302020204" pitchFamily="66" charset="0"/>
              </a:rPr>
              <a:t>Carribean</a:t>
            </a:r>
            <a:r>
              <a:rPr lang="en-GB" b="1" dirty="0">
                <a:latin typeface="Comic Sans MS" panose="030F0702030302020204" pitchFamily="66" charset="0"/>
              </a:rPr>
              <a:t> family like?</a:t>
            </a:r>
          </a:p>
        </p:txBody>
      </p:sp>
    </p:spTree>
    <p:extLst>
      <p:ext uri="{BB962C8B-B14F-4D97-AF65-F5344CB8AC3E}">
        <p14:creationId xmlns:p14="http://schemas.microsoft.com/office/powerpoint/2010/main" val="1262099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RVPSRJS5WCQE-1801518596-45568</_dlc_DocId>
    <_dlc_DocIdUrl xmlns="17a39593-945a-4813-81bf-1728cf9e5038">
      <Url>https://stpeterscatholicschool.sharepoint.com/sites/StaffShared/_layouts/15/DocIdRedir.aspx?ID=RVPSRJS5WCQE-1801518596-45568</Url>
      <Description>RVPSRJS5WCQE-1801518596-45568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CA9ACE4-F7DA-4A02-B89B-63FB59510252}"/>
</file>

<file path=customXml/itemProps2.xml><?xml version="1.0" encoding="utf-8"?>
<ds:datastoreItem xmlns:ds="http://schemas.openxmlformats.org/officeDocument/2006/customXml" ds:itemID="{4B65CC51-6F1D-44B3-8825-D295BE4DC1F0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9e683f99-5220-42b6-ba8a-178dcd410c3b"/>
    <ds:schemaRef ds:uri="b718aa60-7cf0-45e3-8d89-7c676556ebc7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3B7DE05-02FF-4603-8580-48CE756B72C1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7D3F050A-8739-423D-8BAE-3064D6BFFFF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789</Words>
  <Application>Microsoft Office PowerPoint</Application>
  <PresentationFormat>Widescreen</PresentationFormat>
  <Paragraphs>97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Comic Sans MS</vt:lpstr>
      <vt:lpstr>Office Theme</vt:lpstr>
      <vt:lpstr>1_Office Theme</vt:lpstr>
      <vt:lpstr>Do it now! Whiteboards</vt:lpstr>
      <vt:lpstr>PowerPoint Presentation</vt:lpstr>
      <vt:lpstr>Is the nuclear family still important in modern Britain?</vt:lpstr>
      <vt:lpstr>Getting us thinking….</vt:lpstr>
      <vt:lpstr>Nuclear Family</vt:lpstr>
      <vt:lpstr>Task: Read and reduce</vt:lpstr>
      <vt:lpstr>What have we learnt? Whiteboards!</vt:lpstr>
      <vt:lpstr>Practice exam question</vt:lpstr>
      <vt:lpstr>Model answer</vt:lpstr>
      <vt:lpstr>Getting us thinking….</vt:lpstr>
      <vt:lpstr>Alternatives to living in a family</vt:lpstr>
      <vt:lpstr>What did we learn?</vt:lpstr>
      <vt:lpstr>Homework: Revision for knowledge quiz</vt:lpstr>
      <vt:lpstr>Plenary: What have we learnt?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 the nuclear family still important in modern Britain?</dc:title>
  <dc:creator>Miss S Hall</dc:creator>
  <cp:lastModifiedBy>Mrs C Kelleher</cp:lastModifiedBy>
  <cp:revision>13</cp:revision>
  <dcterms:created xsi:type="dcterms:W3CDTF">2018-09-25T06:50:29Z</dcterms:created>
  <dcterms:modified xsi:type="dcterms:W3CDTF">2026-10-06T09:43:51Z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227200</vt:r8>
  </property>
  <property fmtid="{D5CDD505-2E9C-101B-9397-08002B2CF9AE}" pid="4" name="_dlc_DocIdItemGuid">
    <vt:lpwstr>f83cb058-30eb-457b-ae3f-97827d440f68</vt:lpwstr>
  </property>
  <property fmtid="{D5CDD505-2E9C-101B-9397-08002B2CF9AE}" pid="5" name="MediaServiceImageTags">
    <vt:lpwstr/>
  </property>
</Properties>
</file>