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41"/>
  </p:notesMasterIdLst>
  <p:sldIdLst>
    <p:sldId id="256" r:id="rId6"/>
    <p:sldId id="257" r:id="rId7"/>
    <p:sldId id="259" r:id="rId8"/>
    <p:sldId id="374" r:id="rId9"/>
    <p:sldId id="375" r:id="rId10"/>
    <p:sldId id="260" r:id="rId11"/>
    <p:sldId id="373" r:id="rId12"/>
    <p:sldId id="376" r:id="rId13"/>
    <p:sldId id="377" r:id="rId14"/>
    <p:sldId id="378" r:id="rId15"/>
    <p:sldId id="379" r:id="rId16"/>
    <p:sldId id="380" r:id="rId17"/>
    <p:sldId id="332" r:id="rId18"/>
    <p:sldId id="385" r:id="rId19"/>
    <p:sldId id="386" r:id="rId20"/>
    <p:sldId id="387" r:id="rId21"/>
    <p:sldId id="388" r:id="rId22"/>
    <p:sldId id="381" r:id="rId23"/>
    <p:sldId id="327" r:id="rId24"/>
    <p:sldId id="329" r:id="rId25"/>
    <p:sldId id="383" r:id="rId26"/>
    <p:sldId id="382" r:id="rId27"/>
    <p:sldId id="389" r:id="rId28"/>
    <p:sldId id="390" r:id="rId29"/>
    <p:sldId id="296" r:id="rId30"/>
    <p:sldId id="295" r:id="rId31"/>
    <p:sldId id="337" r:id="rId32"/>
    <p:sldId id="294" r:id="rId33"/>
    <p:sldId id="363" r:id="rId34"/>
    <p:sldId id="364" r:id="rId35"/>
    <p:sldId id="368" r:id="rId36"/>
    <p:sldId id="384" r:id="rId37"/>
    <p:sldId id="356" r:id="rId38"/>
    <p:sldId id="372" r:id="rId39"/>
    <p:sldId id="371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08C326-9CAE-4BF2-B14E-B9884B0CFE6A}" v="32" dt="2025-06-05T15:11:46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microsoft.com/office/2016/11/relationships/changesInfo" Target="changesInfos/changesInfo1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T Grice" userId="614f06ae-81b5-4444-a6cb-f3302217ac95" providerId="ADAL" clId="{C808C326-9CAE-4BF2-B14E-B9884B0CFE6A}"/>
    <pc:docChg chg="undo custSel addSld modSld">
      <pc:chgData name="Mr T Grice" userId="614f06ae-81b5-4444-a6cb-f3302217ac95" providerId="ADAL" clId="{C808C326-9CAE-4BF2-B14E-B9884B0CFE6A}" dt="2025-06-05T15:12:23.074" v="101" actId="5793"/>
      <pc:docMkLst>
        <pc:docMk/>
      </pc:docMkLst>
      <pc:sldChg chg="addSp modSp">
        <pc:chgData name="Mr T Grice" userId="614f06ae-81b5-4444-a6cb-f3302217ac95" providerId="ADAL" clId="{C808C326-9CAE-4BF2-B14E-B9884B0CFE6A}" dt="2025-06-05T15:09:52.010" v="37"/>
        <pc:sldMkLst>
          <pc:docMk/>
          <pc:sldMk cId="1353179165" sldId="256"/>
        </pc:sldMkLst>
        <pc:picChg chg="add mod">
          <ac:chgData name="Mr T Grice" userId="614f06ae-81b5-4444-a6cb-f3302217ac95" providerId="ADAL" clId="{C808C326-9CAE-4BF2-B14E-B9884B0CFE6A}" dt="2025-06-05T15:09:52.010" v="37"/>
          <ac:picMkLst>
            <pc:docMk/>
            <pc:sldMk cId="1353179165" sldId="256"/>
            <ac:picMk id="5" creationId="{79474C17-62AC-544F-D894-0DB424B7AAC4}"/>
          </ac:picMkLst>
        </pc:picChg>
      </pc:sldChg>
      <pc:sldChg chg="addSp modSp mod">
        <pc:chgData name="Mr T Grice" userId="614f06ae-81b5-4444-a6cb-f3302217ac95" providerId="ADAL" clId="{C808C326-9CAE-4BF2-B14E-B9884B0CFE6A}" dt="2025-06-05T15:09:56" v="39" actId="1076"/>
        <pc:sldMkLst>
          <pc:docMk/>
          <pc:sldMk cId="1572395519" sldId="257"/>
        </pc:sldMkLst>
        <pc:picChg chg="add mod">
          <ac:chgData name="Mr T Grice" userId="614f06ae-81b5-4444-a6cb-f3302217ac95" providerId="ADAL" clId="{C808C326-9CAE-4BF2-B14E-B9884B0CFE6A}" dt="2025-06-05T15:09:56" v="39" actId="1076"/>
          <ac:picMkLst>
            <pc:docMk/>
            <pc:sldMk cId="1572395519" sldId="257"/>
            <ac:picMk id="4" creationId="{1363957A-8928-6617-B4B1-AAC320EB33D0}"/>
          </ac:picMkLst>
        </pc:picChg>
      </pc:sldChg>
      <pc:sldChg chg="addSp modSp mod">
        <pc:chgData name="Mr T Grice" userId="614f06ae-81b5-4444-a6cb-f3302217ac95" providerId="ADAL" clId="{C808C326-9CAE-4BF2-B14E-B9884B0CFE6A}" dt="2025-06-05T15:10:00.215" v="41" actId="1076"/>
        <pc:sldMkLst>
          <pc:docMk/>
          <pc:sldMk cId="3441994011" sldId="259"/>
        </pc:sldMkLst>
        <pc:picChg chg="add mod">
          <ac:chgData name="Mr T Grice" userId="614f06ae-81b5-4444-a6cb-f3302217ac95" providerId="ADAL" clId="{C808C326-9CAE-4BF2-B14E-B9884B0CFE6A}" dt="2025-06-05T15:10:00.215" v="41" actId="1076"/>
          <ac:picMkLst>
            <pc:docMk/>
            <pc:sldMk cId="3441994011" sldId="259"/>
            <ac:picMk id="2" creationId="{44BEBEF2-81B8-3ACB-1EF4-F74F6887A580}"/>
          </ac:picMkLst>
        </pc:picChg>
      </pc:sldChg>
      <pc:sldChg chg="addSp modSp mod">
        <pc:chgData name="Mr T Grice" userId="614f06ae-81b5-4444-a6cb-f3302217ac95" providerId="ADAL" clId="{C808C326-9CAE-4BF2-B14E-B9884B0CFE6A}" dt="2025-06-05T15:10:11.799" v="47" actId="1076"/>
        <pc:sldMkLst>
          <pc:docMk/>
          <pc:sldMk cId="1527898258" sldId="260"/>
        </pc:sldMkLst>
        <pc:picChg chg="add mod">
          <ac:chgData name="Mr T Grice" userId="614f06ae-81b5-4444-a6cb-f3302217ac95" providerId="ADAL" clId="{C808C326-9CAE-4BF2-B14E-B9884B0CFE6A}" dt="2025-06-05T15:10:11.799" v="47" actId="1076"/>
          <ac:picMkLst>
            <pc:docMk/>
            <pc:sldMk cId="1527898258" sldId="260"/>
            <ac:picMk id="2" creationId="{322BE1EE-D720-D90D-E9A7-3F935E81F6D0}"/>
          </ac:picMkLst>
        </pc:picChg>
      </pc:sldChg>
      <pc:sldChg chg="addSp modSp mod">
        <pc:chgData name="Mr T Grice" userId="614f06ae-81b5-4444-a6cb-f3302217ac95" providerId="ADAL" clId="{C808C326-9CAE-4BF2-B14E-B9884B0CFE6A}" dt="2025-06-05T15:11:36.110" v="89" actId="1076"/>
        <pc:sldMkLst>
          <pc:docMk/>
          <pc:sldMk cId="3025584361" sldId="294"/>
        </pc:sldMkLst>
        <pc:picChg chg="add mod">
          <ac:chgData name="Mr T Grice" userId="614f06ae-81b5-4444-a6cb-f3302217ac95" providerId="ADAL" clId="{C808C326-9CAE-4BF2-B14E-B9884B0CFE6A}" dt="2025-06-05T15:11:36.110" v="89" actId="1076"/>
          <ac:picMkLst>
            <pc:docMk/>
            <pc:sldMk cId="3025584361" sldId="294"/>
            <ac:picMk id="4" creationId="{46ACF47F-217A-7FA2-7DB2-FA276997653D}"/>
          </ac:picMkLst>
        </pc:picChg>
      </pc:sldChg>
      <pc:sldChg chg="addSp delSp modSp mod">
        <pc:chgData name="Mr T Grice" userId="614f06ae-81b5-4444-a6cb-f3302217ac95" providerId="ADAL" clId="{C808C326-9CAE-4BF2-B14E-B9884B0CFE6A}" dt="2025-06-05T15:11:32.318" v="87" actId="478"/>
        <pc:sldMkLst>
          <pc:docMk/>
          <pc:sldMk cId="2554721839" sldId="295"/>
        </pc:sldMkLst>
        <pc:picChg chg="add mod">
          <ac:chgData name="Mr T Grice" userId="614f06ae-81b5-4444-a6cb-f3302217ac95" providerId="ADAL" clId="{C808C326-9CAE-4BF2-B14E-B9884B0CFE6A}" dt="2025-06-05T15:11:26.200" v="83" actId="1076"/>
          <ac:picMkLst>
            <pc:docMk/>
            <pc:sldMk cId="2554721839" sldId="295"/>
            <ac:picMk id="4" creationId="{9C2F0A74-D322-5D1E-4D2B-E8070C662BA4}"/>
          </ac:picMkLst>
        </pc:picChg>
        <pc:picChg chg="add del mod">
          <ac:chgData name="Mr T Grice" userId="614f06ae-81b5-4444-a6cb-f3302217ac95" providerId="ADAL" clId="{C808C326-9CAE-4BF2-B14E-B9884B0CFE6A}" dt="2025-06-05T15:11:32.318" v="87" actId="478"/>
          <ac:picMkLst>
            <pc:docMk/>
            <pc:sldMk cId="2554721839" sldId="295"/>
            <ac:picMk id="5" creationId="{1404563B-CC57-567A-2A9B-86154B3A1928}"/>
          </ac:picMkLst>
        </pc:picChg>
      </pc:sldChg>
      <pc:sldChg chg="addSp modSp mod">
        <pc:chgData name="Mr T Grice" userId="614f06ae-81b5-4444-a6cb-f3302217ac95" providerId="ADAL" clId="{C808C326-9CAE-4BF2-B14E-B9884B0CFE6A}" dt="2025-06-05T15:11:21.646" v="81" actId="1076"/>
        <pc:sldMkLst>
          <pc:docMk/>
          <pc:sldMk cId="2165192466" sldId="296"/>
        </pc:sldMkLst>
        <pc:picChg chg="add mod">
          <ac:chgData name="Mr T Grice" userId="614f06ae-81b5-4444-a6cb-f3302217ac95" providerId="ADAL" clId="{C808C326-9CAE-4BF2-B14E-B9884B0CFE6A}" dt="2025-06-05T15:11:21.646" v="81" actId="1076"/>
          <ac:picMkLst>
            <pc:docMk/>
            <pc:sldMk cId="2165192466" sldId="296"/>
            <ac:picMk id="4" creationId="{6AEB69AB-8ABA-88B2-0A5C-25819F2CC58F}"/>
          </ac:picMkLst>
        </pc:picChg>
      </pc:sldChg>
      <pc:sldChg chg="addSp modSp mod">
        <pc:chgData name="Mr T Grice" userId="614f06ae-81b5-4444-a6cb-f3302217ac95" providerId="ADAL" clId="{C808C326-9CAE-4BF2-B14E-B9884B0CFE6A}" dt="2025-06-05T15:11:01.758" v="69" actId="1076"/>
        <pc:sldMkLst>
          <pc:docMk/>
          <pc:sldMk cId="21733316" sldId="327"/>
        </pc:sldMkLst>
        <pc:picChg chg="add mod">
          <ac:chgData name="Mr T Grice" userId="614f06ae-81b5-4444-a6cb-f3302217ac95" providerId="ADAL" clId="{C808C326-9CAE-4BF2-B14E-B9884B0CFE6A}" dt="2025-06-05T15:11:01.758" v="69" actId="1076"/>
          <ac:picMkLst>
            <pc:docMk/>
            <pc:sldMk cId="21733316" sldId="327"/>
            <ac:picMk id="4" creationId="{9EE88E53-53C8-8059-F20B-C9FEE4BCAC93}"/>
          </ac:picMkLst>
        </pc:picChg>
      </pc:sldChg>
      <pc:sldChg chg="addSp modSp mod">
        <pc:chgData name="Mr T Grice" userId="614f06ae-81b5-4444-a6cb-f3302217ac95" providerId="ADAL" clId="{C808C326-9CAE-4BF2-B14E-B9884B0CFE6A}" dt="2025-06-05T15:11:05.422" v="71" actId="1076"/>
        <pc:sldMkLst>
          <pc:docMk/>
          <pc:sldMk cId="153335933" sldId="329"/>
        </pc:sldMkLst>
        <pc:picChg chg="add mod">
          <ac:chgData name="Mr T Grice" userId="614f06ae-81b5-4444-a6cb-f3302217ac95" providerId="ADAL" clId="{C808C326-9CAE-4BF2-B14E-B9884B0CFE6A}" dt="2025-06-05T15:11:05.422" v="71" actId="1076"/>
          <ac:picMkLst>
            <pc:docMk/>
            <pc:sldMk cId="153335933" sldId="329"/>
            <ac:picMk id="2" creationId="{D0DF9517-71B8-74B8-A90A-132B4AFB98F7}"/>
          </ac:picMkLst>
        </pc:picChg>
      </pc:sldChg>
      <pc:sldChg chg="addSp modSp mod">
        <pc:chgData name="Mr T Grice" userId="614f06ae-81b5-4444-a6cb-f3302217ac95" providerId="ADAL" clId="{C808C326-9CAE-4BF2-B14E-B9884B0CFE6A}" dt="2025-06-05T15:10:32.350" v="61" actId="1076"/>
        <pc:sldMkLst>
          <pc:docMk/>
          <pc:sldMk cId="4009056695" sldId="332"/>
        </pc:sldMkLst>
        <pc:picChg chg="add mod">
          <ac:chgData name="Mr T Grice" userId="614f06ae-81b5-4444-a6cb-f3302217ac95" providerId="ADAL" clId="{C808C326-9CAE-4BF2-B14E-B9884B0CFE6A}" dt="2025-06-05T15:10:32.350" v="61" actId="1076"/>
          <ac:picMkLst>
            <pc:docMk/>
            <pc:sldMk cId="4009056695" sldId="332"/>
            <ac:picMk id="2" creationId="{294585B1-284C-F525-DAA5-BE0DA3D92315}"/>
          </ac:picMkLst>
        </pc:picChg>
      </pc:sldChg>
      <pc:sldChg chg="addSp modSp mod">
        <pc:chgData name="Mr T Grice" userId="614f06ae-81b5-4444-a6cb-f3302217ac95" providerId="ADAL" clId="{C808C326-9CAE-4BF2-B14E-B9884B0CFE6A}" dt="2025-06-05T15:11:29.510" v="85" actId="1076"/>
        <pc:sldMkLst>
          <pc:docMk/>
          <pc:sldMk cId="537447558" sldId="337"/>
        </pc:sldMkLst>
        <pc:picChg chg="add mod">
          <ac:chgData name="Mr T Grice" userId="614f06ae-81b5-4444-a6cb-f3302217ac95" providerId="ADAL" clId="{C808C326-9CAE-4BF2-B14E-B9884B0CFE6A}" dt="2025-06-05T15:11:29.510" v="85" actId="1076"/>
          <ac:picMkLst>
            <pc:docMk/>
            <pc:sldMk cId="537447558" sldId="337"/>
            <ac:picMk id="4" creationId="{1F667210-BD01-D255-C1B7-3A1E15D7019C}"/>
          </ac:picMkLst>
        </pc:picChg>
      </pc:sldChg>
      <pc:sldChg chg="addSp modSp mod">
        <pc:chgData name="Mr T Grice" userId="614f06ae-81b5-4444-a6cb-f3302217ac95" providerId="ADAL" clId="{C808C326-9CAE-4BF2-B14E-B9884B0CFE6A}" dt="2025-06-05T15:11:38.614" v="91" actId="1076"/>
        <pc:sldMkLst>
          <pc:docMk/>
          <pc:sldMk cId="1742534982" sldId="363"/>
        </pc:sldMkLst>
        <pc:picChg chg="add mod">
          <ac:chgData name="Mr T Grice" userId="614f06ae-81b5-4444-a6cb-f3302217ac95" providerId="ADAL" clId="{C808C326-9CAE-4BF2-B14E-B9884B0CFE6A}" dt="2025-06-05T15:11:38.614" v="91" actId="1076"/>
          <ac:picMkLst>
            <pc:docMk/>
            <pc:sldMk cId="1742534982" sldId="363"/>
            <ac:picMk id="2" creationId="{1D090934-6522-16C2-50C3-FB96B6EA3C9B}"/>
          </ac:picMkLst>
        </pc:picChg>
      </pc:sldChg>
      <pc:sldChg chg="addSp modSp mod">
        <pc:chgData name="Mr T Grice" userId="614f06ae-81b5-4444-a6cb-f3302217ac95" providerId="ADAL" clId="{C808C326-9CAE-4BF2-B14E-B9884B0CFE6A}" dt="2025-06-05T15:11:42.126" v="93" actId="1076"/>
        <pc:sldMkLst>
          <pc:docMk/>
          <pc:sldMk cId="1833215109" sldId="364"/>
        </pc:sldMkLst>
        <pc:picChg chg="add mod">
          <ac:chgData name="Mr T Grice" userId="614f06ae-81b5-4444-a6cb-f3302217ac95" providerId="ADAL" clId="{C808C326-9CAE-4BF2-B14E-B9884B0CFE6A}" dt="2025-06-05T15:11:42.126" v="93" actId="1076"/>
          <ac:picMkLst>
            <pc:docMk/>
            <pc:sldMk cId="1833215109" sldId="364"/>
            <ac:picMk id="2" creationId="{86863B88-B501-DD0C-F5B2-4B1B59B33D3E}"/>
          </ac:picMkLst>
        </pc:picChg>
      </pc:sldChg>
      <pc:sldChg chg="addSp modSp mod">
        <pc:chgData name="Mr T Grice" userId="614f06ae-81b5-4444-a6cb-f3302217ac95" providerId="ADAL" clId="{C808C326-9CAE-4BF2-B14E-B9884B0CFE6A}" dt="2025-06-05T15:12:23.074" v="101" actId="5793"/>
        <pc:sldMkLst>
          <pc:docMk/>
          <pc:sldMk cId="30623466" sldId="368"/>
        </pc:sldMkLst>
        <pc:spChg chg="mod">
          <ac:chgData name="Mr T Grice" userId="614f06ae-81b5-4444-a6cb-f3302217ac95" providerId="ADAL" clId="{C808C326-9CAE-4BF2-B14E-B9884B0CFE6A}" dt="2025-06-05T15:12:23.074" v="101" actId="5793"/>
          <ac:spMkLst>
            <pc:docMk/>
            <pc:sldMk cId="30623466" sldId="368"/>
            <ac:spMk id="5" creationId="{EC58B1C6-7B22-1E5D-9382-97856584E93B}"/>
          </ac:spMkLst>
        </pc:spChg>
        <pc:picChg chg="add mod">
          <ac:chgData name="Mr T Grice" userId="614f06ae-81b5-4444-a6cb-f3302217ac95" providerId="ADAL" clId="{C808C326-9CAE-4BF2-B14E-B9884B0CFE6A}" dt="2025-06-05T15:11:45.173" v="95" actId="1076"/>
          <ac:picMkLst>
            <pc:docMk/>
            <pc:sldMk cId="30623466" sldId="368"/>
            <ac:picMk id="2" creationId="{B05135A8-693F-530B-42F6-37E3DF8C4205}"/>
          </ac:picMkLst>
        </pc:picChg>
      </pc:sldChg>
      <pc:sldChg chg="addSp modSp mod">
        <pc:chgData name="Mr T Grice" userId="614f06ae-81b5-4444-a6cb-f3302217ac95" providerId="ADAL" clId="{C808C326-9CAE-4BF2-B14E-B9884B0CFE6A}" dt="2025-06-05T15:10:14.903" v="49" actId="1076"/>
        <pc:sldMkLst>
          <pc:docMk/>
          <pc:sldMk cId="2357865282" sldId="373"/>
        </pc:sldMkLst>
        <pc:picChg chg="add mod">
          <ac:chgData name="Mr T Grice" userId="614f06ae-81b5-4444-a6cb-f3302217ac95" providerId="ADAL" clId="{C808C326-9CAE-4BF2-B14E-B9884B0CFE6A}" dt="2025-06-05T15:10:14.903" v="49" actId="1076"/>
          <ac:picMkLst>
            <pc:docMk/>
            <pc:sldMk cId="2357865282" sldId="373"/>
            <ac:picMk id="4" creationId="{D297877A-D686-7E0B-96A6-4CBD71D1072D}"/>
          </ac:picMkLst>
        </pc:picChg>
      </pc:sldChg>
      <pc:sldChg chg="addSp modSp mod">
        <pc:chgData name="Mr T Grice" userId="614f06ae-81b5-4444-a6cb-f3302217ac95" providerId="ADAL" clId="{C808C326-9CAE-4BF2-B14E-B9884B0CFE6A}" dt="2025-06-05T15:10:03.295" v="43" actId="1076"/>
        <pc:sldMkLst>
          <pc:docMk/>
          <pc:sldMk cId="371785092" sldId="374"/>
        </pc:sldMkLst>
        <pc:picChg chg="add mod">
          <ac:chgData name="Mr T Grice" userId="614f06ae-81b5-4444-a6cb-f3302217ac95" providerId="ADAL" clId="{C808C326-9CAE-4BF2-B14E-B9884B0CFE6A}" dt="2025-06-05T15:10:03.295" v="43" actId="1076"/>
          <ac:picMkLst>
            <pc:docMk/>
            <pc:sldMk cId="371785092" sldId="374"/>
            <ac:picMk id="2" creationId="{2E97939D-B285-306C-0252-1E4C0D3BECB1}"/>
          </ac:picMkLst>
        </pc:picChg>
      </pc:sldChg>
      <pc:sldChg chg="addSp modSp mod">
        <pc:chgData name="Mr T Grice" userId="614f06ae-81b5-4444-a6cb-f3302217ac95" providerId="ADAL" clId="{C808C326-9CAE-4BF2-B14E-B9884B0CFE6A}" dt="2025-06-05T15:10:06.487" v="45" actId="1076"/>
        <pc:sldMkLst>
          <pc:docMk/>
          <pc:sldMk cId="1521993668" sldId="375"/>
        </pc:sldMkLst>
        <pc:picChg chg="add mod">
          <ac:chgData name="Mr T Grice" userId="614f06ae-81b5-4444-a6cb-f3302217ac95" providerId="ADAL" clId="{C808C326-9CAE-4BF2-B14E-B9884B0CFE6A}" dt="2025-06-05T15:10:06.487" v="45" actId="1076"/>
          <ac:picMkLst>
            <pc:docMk/>
            <pc:sldMk cId="1521993668" sldId="375"/>
            <ac:picMk id="4" creationId="{558E145E-49FC-59BC-F067-A2A6D9B908C6}"/>
          </ac:picMkLst>
        </pc:picChg>
      </pc:sldChg>
      <pc:sldChg chg="addSp modSp mod">
        <pc:chgData name="Mr T Grice" userId="614f06ae-81b5-4444-a6cb-f3302217ac95" providerId="ADAL" clId="{C808C326-9CAE-4BF2-B14E-B9884B0CFE6A}" dt="2025-06-05T15:10:17.966" v="51" actId="1076"/>
        <pc:sldMkLst>
          <pc:docMk/>
          <pc:sldMk cId="1430907040" sldId="376"/>
        </pc:sldMkLst>
        <pc:picChg chg="add mod">
          <ac:chgData name="Mr T Grice" userId="614f06ae-81b5-4444-a6cb-f3302217ac95" providerId="ADAL" clId="{C808C326-9CAE-4BF2-B14E-B9884B0CFE6A}" dt="2025-06-05T15:10:17.966" v="51" actId="1076"/>
          <ac:picMkLst>
            <pc:docMk/>
            <pc:sldMk cId="1430907040" sldId="376"/>
            <ac:picMk id="3" creationId="{50CD1C4F-A1B0-E4F8-77FB-A74EB98F63C8}"/>
          </ac:picMkLst>
        </pc:picChg>
      </pc:sldChg>
      <pc:sldChg chg="addSp modSp mod">
        <pc:chgData name="Mr T Grice" userId="614f06ae-81b5-4444-a6cb-f3302217ac95" providerId="ADAL" clId="{C808C326-9CAE-4BF2-B14E-B9884B0CFE6A}" dt="2025-06-05T15:10:20.575" v="53" actId="1076"/>
        <pc:sldMkLst>
          <pc:docMk/>
          <pc:sldMk cId="435168251" sldId="377"/>
        </pc:sldMkLst>
        <pc:picChg chg="add mod">
          <ac:chgData name="Mr T Grice" userId="614f06ae-81b5-4444-a6cb-f3302217ac95" providerId="ADAL" clId="{C808C326-9CAE-4BF2-B14E-B9884B0CFE6A}" dt="2025-06-05T15:10:20.575" v="53" actId="1076"/>
          <ac:picMkLst>
            <pc:docMk/>
            <pc:sldMk cId="435168251" sldId="377"/>
            <ac:picMk id="2" creationId="{E95860B0-AD06-4C1C-DDB9-176C3B158672}"/>
          </ac:picMkLst>
        </pc:picChg>
      </pc:sldChg>
      <pc:sldChg chg="addSp modSp mod">
        <pc:chgData name="Mr T Grice" userId="614f06ae-81b5-4444-a6cb-f3302217ac95" providerId="ADAL" clId="{C808C326-9CAE-4BF2-B14E-B9884B0CFE6A}" dt="2025-06-05T15:10:23.342" v="55" actId="1076"/>
        <pc:sldMkLst>
          <pc:docMk/>
          <pc:sldMk cId="1224884252" sldId="378"/>
        </pc:sldMkLst>
        <pc:picChg chg="add mod">
          <ac:chgData name="Mr T Grice" userId="614f06ae-81b5-4444-a6cb-f3302217ac95" providerId="ADAL" clId="{C808C326-9CAE-4BF2-B14E-B9884B0CFE6A}" dt="2025-06-05T15:10:23.342" v="55" actId="1076"/>
          <ac:picMkLst>
            <pc:docMk/>
            <pc:sldMk cId="1224884252" sldId="378"/>
            <ac:picMk id="2" creationId="{12ED4EB7-56E1-D220-6451-26E0153ADFCA}"/>
          </ac:picMkLst>
        </pc:picChg>
      </pc:sldChg>
      <pc:sldChg chg="addSp modSp mod">
        <pc:chgData name="Mr T Grice" userId="614f06ae-81b5-4444-a6cb-f3302217ac95" providerId="ADAL" clId="{C808C326-9CAE-4BF2-B14E-B9884B0CFE6A}" dt="2025-06-05T15:10:26.367" v="57" actId="1076"/>
        <pc:sldMkLst>
          <pc:docMk/>
          <pc:sldMk cId="3450785868" sldId="379"/>
        </pc:sldMkLst>
        <pc:picChg chg="add mod">
          <ac:chgData name="Mr T Grice" userId="614f06ae-81b5-4444-a6cb-f3302217ac95" providerId="ADAL" clId="{C808C326-9CAE-4BF2-B14E-B9884B0CFE6A}" dt="2025-06-05T15:10:26.367" v="57" actId="1076"/>
          <ac:picMkLst>
            <pc:docMk/>
            <pc:sldMk cId="3450785868" sldId="379"/>
            <ac:picMk id="2" creationId="{20B9329A-2063-E1AA-9BB3-126BBE40F004}"/>
          </ac:picMkLst>
        </pc:picChg>
      </pc:sldChg>
      <pc:sldChg chg="addSp modSp mod">
        <pc:chgData name="Mr T Grice" userId="614f06ae-81b5-4444-a6cb-f3302217ac95" providerId="ADAL" clId="{C808C326-9CAE-4BF2-B14E-B9884B0CFE6A}" dt="2025-06-05T15:10:29.520" v="59" actId="1076"/>
        <pc:sldMkLst>
          <pc:docMk/>
          <pc:sldMk cId="1996259330" sldId="380"/>
        </pc:sldMkLst>
        <pc:picChg chg="add mod">
          <ac:chgData name="Mr T Grice" userId="614f06ae-81b5-4444-a6cb-f3302217ac95" providerId="ADAL" clId="{C808C326-9CAE-4BF2-B14E-B9884B0CFE6A}" dt="2025-06-05T15:10:29.520" v="59" actId="1076"/>
          <ac:picMkLst>
            <pc:docMk/>
            <pc:sldMk cId="1996259330" sldId="380"/>
            <ac:picMk id="2" creationId="{08069CA3-5FDE-0B67-2DC5-A805F1290107}"/>
          </ac:picMkLst>
        </pc:picChg>
      </pc:sldChg>
      <pc:sldChg chg="addSp modSp mod">
        <pc:chgData name="Mr T Grice" userId="614f06ae-81b5-4444-a6cb-f3302217ac95" providerId="ADAL" clId="{C808C326-9CAE-4BF2-B14E-B9884B0CFE6A}" dt="2025-06-05T15:10:56.926" v="67" actId="1076"/>
        <pc:sldMkLst>
          <pc:docMk/>
          <pc:sldMk cId="2811460814" sldId="381"/>
        </pc:sldMkLst>
        <pc:picChg chg="add mod">
          <ac:chgData name="Mr T Grice" userId="614f06ae-81b5-4444-a6cb-f3302217ac95" providerId="ADAL" clId="{C808C326-9CAE-4BF2-B14E-B9884B0CFE6A}" dt="2025-06-05T15:10:56.926" v="67" actId="1076"/>
          <ac:picMkLst>
            <pc:docMk/>
            <pc:sldMk cId="2811460814" sldId="381"/>
            <ac:picMk id="4" creationId="{E80C4545-B209-572C-4ED6-7A52D31A2D58}"/>
          </ac:picMkLst>
        </pc:picChg>
      </pc:sldChg>
      <pc:sldChg chg="addSp modSp mod">
        <pc:chgData name="Mr T Grice" userId="614f06ae-81b5-4444-a6cb-f3302217ac95" providerId="ADAL" clId="{C808C326-9CAE-4BF2-B14E-B9884B0CFE6A}" dt="2025-06-05T15:11:11.862" v="75" actId="1076"/>
        <pc:sldMkLst>
          <pc:docMk/>
          <pc:sldMk cId="2607773284" sldId="382"/>
        </pc:sldMkLst>
        <pc:picChg chg="add mod">
          <ac:chgData name="Mr T Grice" userId="614f06ae-81b5-4444-a6cb-f3302217ac95" providerId="ADAL" clId="{C808C326-9CAE-4BF2-B14E-B9884B0CFE6A}" dt="2025-06-05T15:11:11.862" v="75" actId="1076"/>
          <ac:picMkLst>
            <pc:docMk/>
            <pc:sldMk cId="2607773284" sldId="382"/>
            <ac:picMk id="4" creationId="{1406BA08-4FC2-1D89-1D11-7F7D5A52C108}"/>
          </ac:picMkLst>
        </pc:picChg>
      </pc:sldChg>
      <pc:sldChg chg="addSp modSp mod">
        <pc:chgData name="Mr T Grice" userId="614f06ae-81b5-4444-a6cb-f3302217ac95" providerId="ADAL" clId="{C808C326-9CAE-4BF2-B14E-B9884B0CFE6A}" dt="2025-06-05T15:11:07.886" v="73" actId="1076"/>
        <pc:sldMkLst>
          <pc:docMk/>
          <pc:sldMk cId="4015344817" sldId="383"/>
        </pc:sldMkLst>
        <pc:picChg chg="add mod">
          <ac:chgData name="Mr T Grice" userId="614f06ae-81b5-4444-a6cb-f3302217ac95" providerId="ADAL" clId="{C808C326-9CAE-4BF2-B14E-B9884B0CFE6A}" dt="2025-06-05T15:11:07.886" v="73" actId="1076"/>
          <ac:picMkLst>
            <pc:docMk/>
            <pc:sldMk cId="4015344817" sldId="383"/>
            <ac:picMk id="2" creationId="{9E83F445-165D-B659-0D21-B4B0111DFAEA}"/>
          </ac:picMkLst>
        </pc:picChg>
        <pc:picChg chg="mod">
          <ac:chgData name="Mr T Grice" userId="614f06ae-81b5-4444-a6cb-f3302217ac95" providerId="ADAL" clId="{C808C326-9CAE-4BF2-B14E-B9884B0CFE6A}" dt="2025-06-04T10:52:52.179" v="36" actId="1076"/>
          <ac:picMkLst>
            <pc:docMk/>
            <pc:sldMk cId="4015344817" sldId="383"/>
            <ac:picMk id="3" creationId="{3A36DE63-CB6C-B855-8F65-EB8413F52908}"/>
          </ac:picMkLst>
        </pc:picChg>
      </pc:sldChg>
      <pc:sldChg chg="addSp modSp mod">
        <pc:chgData name="Mr T Grice" userId="614f06ae-81b5-4444-a6cb-f3302217ac95" providerId="ADAL" clId="{C808C326-9CAE-4BF2-B14E-B9884B0CFE6A}" dt="2025-06-05T15:11:48.134" v="97" actId="1076"/>
        <pc:sldMkLst>
          <pc:docMk/>
          <pc:sldMk cId="2082795331" sldId="384"/>
        </pc:sldMkLst>
        <pc:picChg chg="add mod">
          <ac:chgData name="Mr T Grice" userId="614f06ae-81b5-4444-a6cb-f3302217ac95" providerId="ADAL" clId="{C808C326-9CAE-4BF2-B14E-B9884B0CFE6A}" dt="2025-06-05T15:11:48.134" v="97" actId="1076"/>
          <ac:picMkLst>
            <pc:docMk/>
            <pc:sldMk cId="2082795331" sldId="384"/>
            <ac:picMk id="4" creationId="{6ECFA40A-541C-C2BC-F617-C7404070035F}"/>
          </ac:picMkLst>
        </pc:picChg>
      </pc:sldChg>
      <pc:sldChg chg="addSp delSp modSp new mod">
        <pc:chgData name="Mr T Grice" userId="614f06ae-81b5-4444-a6cb-f3302217ac95" providerId="ADAL" clId="{C808C326-9CAE-4BF2-B14E-B9884B0CFE6A}" dt="2025-06-05T15:10:37.358" v="63" actId="478"/>
        <pc:sldMkLst>
          <pc:docMk/>
          <pc:sldMk cId="314988681" sldId="385"/>
        </pc:sldMkLst>
        <pc:picChg chg="add del mod">
          <ac:chgData name="Mr T Grice" userId="614f06ae-81b5-4444-a6cb-f3302217ac95" providerId="ADAL" clId="{C808C326-9CAE-4BF2-B14E-B9884B0CFE6A}" dt="2025-06-05T15:10:37.358" v="63" actId="478"/>
          <ac:picMkLst>
            <pc:docMk/>
            <pc:sldMk cId="314988681" sldId="385"/>
            <ac:picMk id="2" creationId="{DF6046DA-93A3-2AE8-CD81-259F93D250F5}"/>
          </ac:picMkLst>
        </pc:picChg>
        <pc:picChg chg="add">
          <ac:chgData name="Mr T Grice" userId="614f06ae-81b5-4444-a6cb-f3302217ac95" providerId="ADAL" clId="{C808C326-9CAE-4BF2-B14E-B9884B0CFE6A}" dt="2025-06-04T10:13:33.771" v="1" actId="22"/>
          <ac:picMkLst>
            <pc:docMk/>
            <pc:sldMk cId="314988681" sldId="385"/>
            <ac:picMk id="3" creationId="{FA4B4EC4-DD1A-872F-84F2-4D2CF0E8F444}"/>
          </ac:picMkLst>
        </pc:picChg>
      </pc:sldChg>
      <pc:sldChg chg="addSp new mod">
        <pc:chgData name="Mr T Grice" userId="614f06ae-81b5-4444-a6cb-f3302217ac95" providerId="ADAL" clId="{C808C326-9CAE-4BF2-B14E-B9884B0CFE6A}" dt="2025-06-04T10:15:12.948" v="3" actId="22"/>
        <pc:sldMkLst>
          <pc:docMk/>
          <pc:sldMk cId="3804624994" sldId="386"/>
        </pc:sldMkLst>
        <pc:picChg chg="add">
          <ac:chgData name="Mr T Grice" userId="614f06ae-81b5-4444-a6cb-f3302217ac95" providerId="ADAL" clId="{C808C326-9CAE-4BF2-B14E-B9884B0CFE6A}" dt="2025-06-04T10:15:12.948" v="3" actId="22"/>
          <ac:picMkLst>
            <pc:docMk/>
            <pc:sldMk cId="3804624994" sldId="386"/>
            <ac:picMk id="3" creationId="{CECC4E75-3401-4493-4564-6040373D8BC3}"/>
          </ac:picMkLst>
        </pc:picChg>
      </pc:sldChg>
      <pc:sldChg chg="addSp modSp new mod">
        <pc:chgData name="Mr T Grice" userId="614f06ae-81b5-4444-a6cb-f3302217ac95" providerId="ADAL" clId="{C808C326-9CAE-4BF2-B14E-B9884B0CFE6A}" dt="2025-06-04T10:16:27.200" v="6" actId="1076"/>
        <pc:sldMkLst>
          <pc:docMk/>
          <pc:sldMk cId="1540224581" sldId="387"/>
        </pc:sldMkLst>
        <pc:picChg chg="add mod">
          <ac:chgData name="Mr T Grice" userId="614f06ae-81b5-4444-a6cb-f3302217ac95" providerId="ADAL" clId="{C808C326-9CAE-4BF2-B14E-B9884B0CFE6A}" dt="2025-06-04T10:16:27.200" v="6" actId="1076"/>
          <ac:picMkLst>
            <pc:docMk/>
            <pc:sldMk cId="1540224581" sldId="387"/>
            <ac:picMk id="3" creationId="{9303BE30-BC43-761B-957A-A0500F4B8986}"/>
          </ac:picMkLst>
        </pc:picChg>
      </pc:sldChg>
      <pc:sldChg chg="addSp delSp modSp new mod setBg">
        <pc:chgData name="Mr T Grice" userId="614f06ae-81b5-4444-a6cb-f3302217ac95" providerId="ADAL" clId="{C808C326-9CAE-4BF2-B14E-B9884B0CFE6A}" dt="2025-06-05T15:10:51.694" v="65" actId="478"/>
        <pc:sldMkLst>
          <pc:docMk/>
          <pc:sldMk cId="2654599061" sldId="388"/>
        </pc:sldMkLst>
        <pc:picChg chg="add del mod">
          <ac:chgData name="Mr T Grice" userId="614f06ae-81b5-4444-a6cb-f3302217ac95" providerId="ADAL" clId="{C808C326-9CAE-4BF2-B14E-B9884B0CFE6A}" dt="2025-06-05T15:10:51.694" v="65" actId="478"/>
          <ac:picMkLst>
            <pc:docMk/>
            <pc:sldMk cId="2654599061" sldId="388"/>
            <ac:picMk id="2" creationId="{38918676-5BD1-6480-5CE5-0EBF115CFC90}"/>
          </ac:picMkLst>
        </pc:picChg>
        <pc:picChg chg="add mod">
          <ac:chgData name="Mr T Grice" userId="614f06ae-81b5-4444-a6cb-f3302217ac95" providerId="ADAL" clId="{C808C326-9CAE-4BF2-B14E-B9884B0CFE6A}" dt="2025-06-04T10:16:58.820" v="11" actId="26606"/>
          <ac:picMkLst>
            <pc:docMk/>
            <pc:sldMk cId="2654599061" sldId="388"/>
            <ac:picMk id="3" creationId="{4FC19BFA-EEE5-08E1-60D9-14408D0422E3}"/>
          </ac:picMkLst>
        </pc:picChg>
      </pc:sldChg>
      <pc:sldChg chg="addSp modSp new mod">
        <pc:chgData name="Mr T Grice" userId="614f06ae-81b5-4444-a6cb-f3302217ac95" providerId="ADAL" clId="{C808C326-9CAE-4BF2-B14E-B9884B0CFE6A}" dt="2025-06-05T15:11:15.310" v="77" actId="1076"/>
        <pc:sldMkLst>
          <pc:docMk/>
          <pc:sldMk cId="3067369028" sldId="389"/>
        </pc:sldMkLst>
        <pc:spChg chg="mod">
          <ac:chgData name="Mr T Grice" userId="614f06ae-81b5-4444-a6cb-f3302217ac95" providerId="ADAL" clId="{C808C326-9CAE-4BF2-B14E-B9884B0CFE6A}" dt="2025-06-04T10:41:37.044" v="28" actId="1076"/>
          <ac:spMkLst>
            <pc:docMk/>
            <pc:sldMk cId="3067369028" sldId="389"/>
            <ac:spMk id="2" creationId="{CC10F896-FA09-0AA4-9C39-0A661A2ED927}"/>
          </ac:spMkLst>
        </pc:spChg>
        <pc:spChg chg="add mod">
          <ac:chgData name="Mr T Grice" userId="614f06ae-81b5-4444-a6cb-f3302217ac95" providerId="ADAL" clId="{C808C326-9CAE-4BF2-B14E-B9884B0CFE6A}" dt="2025-06-04T10:41:59.748" v="32" actId="14100"/>
          <ac:spMkLst>
            <pc:docMk/>
            <pc:sldMk cId="3067369028" sldId="389"/>
            <ac:spMk id="6" creationId="{15DD4E7A-44F9-1D9B-A26A-3CA1884CAB71}"/>
          </ac:spMkLst>
        </pc:spChg>
        <pc:picChg chg="add mod">
          <ac:chgData name="Mr T Grice" userId="614f06ae-81b5-4444-a6cb-f3302217ac95" providerId="ADAL" clId="{C808C326-9CAE-4BF2-B14E-B9884B0CFE6A}" dt="2025-06-05T15:11:15.310" v="77" actId="1076"/>
          <ac:picMkLst>
            <pc:docMk/>
            <pc:sldMk cId="3067369028" sldId="389"/>
            <ac:picMk id="4" creationId="{8EBEEC4D-5962-B190-B0A2-40BD04AA1465}"/>
          </ac:picMkLst>
        </pc:picChg>
        <pc:picChg chg="add mod modCrop">
          <ac:chgData name="Mr T Grice" userId="614f06ae-81b5-4444-a6cb-f3302217ac95" providerId="ADAL" clId="{C808C326-9CAE-4BF2-B14E-B9884B0CFE6A}" dt="2025-06-04T10:41:39.076" v="29" actId="1076"/>
          <ac:picMkLst>
            <pc:docMk/>
            <pc:sldMk cId="3067369028" sldId="389"/>
            <ac:picMk id="5" creationId="{0A96492A-3E8D-A7A5-5449-A94126670646}"/>
          </ac:picMkLst>
        </pc:picChg>
      </pc:sldChg>
      <pc:sldChg chg="addSp delSp modSp new mod">
        <pc:chgData name="Mr T Grice" userId="614f06ae-81b5-4444-a6cb-f3302217ac95" providerId="ADAL" clId="{C808C326-9CAE-4BF2-B14E-B9884B0CFE6A}" dt="2025-06-05T15:11:17.639" v="79" actId="478"/>
        <pc:sldMkLst>
          <pc:docMk/>
          <pc:sldMk cId="3324444413" sldId="390"/>
        </pc:sldMkLst>
        <pc:picChg chg="add del mod">
          <ac:chgData name="Mr T Grice" userId="614f06ae-81b5-4444-a6cb-f3302217ac95" providerId="ADAL" clId="{C808C326-9CAE-4BF2-B14E-B9884B0CFE6A}" dt="2025-06-05T15:11:17.639" v="79" actId="478"/>
          <ac:picMkLst>
            <pc:docMk/>
            <pc:sldMk cId="3324444413" sldId="390"/>
            <ac:picMk id="4" creationId="{2F583E2B-855A-7056-09EF-64C21DBDA865}"/>
          </ac:picMkLst>
        </pc:picChg>
        <pc:picChg chg="add">
          <ac:chgData name="Mr T Grice" userId="614f06ae-81b5-4444-a6cb-f3302217ac95" providerId="ADAL" clId="{C808C326-9CAE-4BF2-B14E-B9884B0CFE6A}" dt="2025-06-04T10:42:45.858" v="34" actId="22"/>
          <ac:picMkLst>
            <pc:docMk/>
            <pc:sldMk cId="3324444413" sldId="390"/>
            <ac:picMk id="5" creationId="{3EB640F3-F2EA-B8F5-1FDB-DBBFACD766E9}"/>
          </ac:picMkLst>
        </pc:picChg>
      </pc:sldChg>
    </pc:docChg>
  </pc:docChgLst>
  <pc:docChgLst>
    <pc:chgData name="Mr T Grice" userId="614f06ae-81b5-4444-a6cb-f3302217ac95" providerId="ADAL" clId="{3F871971-D929-41B0-B007-6C5CBAD048C5}"/>
    <pc:docChg chg="undo custSel addSld delSld modSld">
      <pc:chgData name="Mr T Grice" userId="614f06ae-81b5-4444-a6cb-f3302217ac95" providerId="ADAL" clId="{3F871971-D929-41B0-B007-6C5CBAD048C5}" dt="2025-06-04T11:47:02.883" v="14" actId="47"/>
      <pc:docMkLst>
        <pc:docMk/>
      </pc:docMkLst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2001961274" sldId="343"/>
        </pc:sldMkLst>
      </pc:sldChg>
      <pc:sldChg chg="add del">
        <pc:chgData name="Mr T Grice" userId="614f06ae-81b5-4444-a6cb-f3302217ac95" providerId="ADAL" clId="{3F871971-D929-41B0-B007-6C5CBAD048C5}" dt="2025-06-04T11:47:01.238" v="13"/>
        <pc:sldMkLst>
          <pc:docMk/>
          <pc:sldMk cId="2225870471" sldId="356"/>
        </pc:sldMkLst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1823166401" sldId="357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1823166401" sldId="357"/>
            <ac:spMk id="6" creationId="{6D2B5D1D-E5F3-5AA4-A257-B3534155C3BD}"/>
          </ac:spMkLst>
        </pc:spChg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0" sldId="391"/>
        </pc:sldMkLst>
      </pc:sldChg>
      <pc:sldChg chg="new del">
        <pc:chgData name="Mr T Grice" userId="614f06ae-81b5-4444-a6cb-f3302217ac95" providerId="ADAL" clId="{3F871971-D929-41B0-B007-6C5CBAD048C5}" dt="2025-06-04T11:47:02.883" v="14" actId="47"/>
        <pc:sldMkLst>
          <pc:docMk/>
          <pc:sldMk cId="3732875691" sldId="391"/>
        </pc:sldMkLst>
      </pc:sldChg>
      <pc:sldChg chg="modSp add del mod">
        <pc:chgData name="Mr T Grice" userId="614f06ae-81b5-4444-a6cb-f3302217ac95" providerId="ADAL" clId="{3F871971-D929-41B0-B007-6C5CBAD048C5}" dt="2025-06-04T11:46:43.786" v="11"/>
        <pc:sldMkLst>
          <pc:docMk/>
          <pc:sldMk cId="2339385748" sldId="739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2339385748" sldId="739"/>
            <ac:spMk id="4" creationId="{DC341659-3DFD-549A-2B02-8848B2D3C8F6}"/>
          </ac:spMkLst>
        </pc:spChg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748680593" sldId="750"/>
        </pc:sldMkLst>
      </pc:sldChg>
      <pc:sldChg chg="modSp add del mod">
        <pc:chgData name="Mr T Grice" userId="614f06ae-81b5-4444-a6cb-f3302217ac95" providerId="ADAL" clId="{3F871971-D929-41B0-B007-6C5CBAD048C5}" dt="2025-06-04T11:46:43.786" v="11"/>
        <pc:sldMkLst>
          <pc:docMk/>
          <pc:sldMk cId="3081239086" sldId="751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3081239086" sldId="751"/>
            <ac:spMk id="4" creationId="{744C4AE2-3DA1-D9E7-7853-95FFFEFD5666}"/>
          </ac:spMkLst>
        </pc:spChg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3575204701" sldId="753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2642384229" sldId="781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2053810554" sldId="782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2738646919" sldId="788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3435607271" sldId="792"/>
        </pc:sldMkLst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876677625" sldId="793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876677625" sldId="793"/>
            <ac:spMk id="6" creationId="{0E195704-FA75-7FD3-0029-033E903AA605}"/>
          </ac:spMkLst>
        </pc:spChg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2428916166" sldId="794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2428916166" sldId="794"/>
            <ac:spMk id="6" creationId="{331FC61E-27B9-878D-5160-FC792AEDC818}"/>
          </ac:spMkLst>
        </pc:spChg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1761870174" sldId="795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1761870174" sldId="795"/>
            <ac:spMk id="6" creationId="{A10DFB91-17FB-DDC8-C8D3-B421A4E0DFDF}"/>
          </ac:spMkLst>
        </pc:spChg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1465167132" sldId="796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1465167132" sldId="796"/>
            <ac:spMk id="6" creationId="{5558B344-2B58-E490-E86B-1D5712A21688}"/>
          </ac:spMkLst>
        </pc:spChg>
      </pc:sldChg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2223134611" sldId="797"/>
        </pc:sldMkLst>
      </pc:sldChg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3170391658" sldId="798"/>
        </pc:sldMkLst>
      </pc:sldChg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3766298942" sldId="799"/>
        </pc:sldMkLst>
      </pc:sldChg>
      <pc:sldChg chg="modSp add del mod setBg">
        <pc:chgData name="Mr T Grice" userId="614f06ae-81b5-4444-a6cb-f3302217ac95" providerId="ADAL" clId="{3F871971-D929-41B0-B007-6C5CBAD048C5}" dt="2025-06-04T11:46:43.786" v="11"/>
        <pc:sldMkLst>
          <pc:docMk/>
          <pc:sldMk cId="3425443996" sldId="803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3425443996" sldId="803"/>
            <ac:spMk id="5" creationId="{59AF8D1D-DCBC-B81F-EDC0-891942507B5F}"/>
          </ac:spMkLst>
        </pc:spChg>
      </pc:sldChg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506230373" sldId="804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2804944481" sldId="805"/>
        </pc:sldMkLst>
      </pc:sldChg>
      <pc:sldChg chg="add del">
        <pc:chgData name="Mr T Grice" userId="614f06ae-81b5-4444-a6cb-f3302217ac95" providerId="ADAL" clId="{3F871971-D929-41B0-B007-6C5CBAD048C5}" dt="2025-06-04T11:46:43.786" v="11"/>
        <pc:sldMkLst>
          <pc:docMk/>
          <pc:sldMk cId="883533005" sldId="806"/>
        </pc:sldMkLst>
      </pc:sldChg>
      <pc:sldChg chg="add del setBg">
        <pc:chgData name="Mr T Grice" userId="614f06ae-81b5-4444-a6cb-f3302217ac95" providerId="ADAL" clId="{3F871971-D929-41B0-B007-6C5CBAD048C5}" dt="2025-06-04T11:46:43.786" v="11"/>
        <pc:sldMkLst>
          <pc:docMk/>
          <pc:sldMk cId="1943486266" sldId="807"/>
        </pc:sldMkLst>
      </pc:sldChg>
      <pc:sldChg chg="add del setBg modNotes">
        <pc:chgData name="Mr T Grice" userId="614f06ae-81b5-4444-a6cb-f3302217ac95" providerId="ADAL" clId="{3F871971-D929-41B0-B007-6C5CBAD048C5}" dt="2025-06-04T11:46:43.786" v="11"/>
        <pc:sldMkLst>
          <pc:docMk/>
          <pc:sldMk cId="3642832538" sldId="870"/>
        </pc:sldMkLst>
      </pc:sldChg>
      <pc:sldChg chg="modSp add del mod">
        <pc:chgData name="Mr T Grice" userId="614f06ae-81b5-4444-a6cb-f3302217ac95" providerId="ADAL" clId="{3F871971-D929-41B0-B007-6C5CBAD048C5}" dt="2025-06-04T11:46:43.786" v="11"/>
        <pc:sldMkLst>
          <pc:docMk/>
          <pc:sldMk cId="4241983706" sldId="871"/>
        </pc:sldMkLst>
        <pc:spChg chg="mod">
          <ac:chgData name="Mr T Grice" userId="614f06ae-81b5-4444-a6cb-f3302217ac95" providerId="ADAL" clId="{3F871971-D929-41B0-B007-6C5CBAD048C5}" dt="2025-06-04T11:46:43.786" v="11"/>
          <ac:spMkLst>
            <pc:docMk/>
            <pc:sldMk cId="4241983706" sldId="871"/>
            <ac:spMk id="8" creationId="{7AFCD79D-E758-4CF5-B0A4-10EAFDDF5C5C}"/>
          </ac:spMkLst>
        </pc:spChg>
      </pc:sldChg>
    </pc:docChg>
  </pc:docChgLst>
  <pc:docChgLst>
    <pc:chgData name="Mr T Grice" userId="614f06ae-81b5-4444-a6cb-f3302217ac95" providerId="ADAL" clId="{317230A1-6EE7-4F83-8F30-2C86E66E6EBC}"/>
    <pc:docChg chg="undo custSel addSld delSld modSld sldOrd">
      <pc:chgData name="Mr T Grice" userId="614f06ae-81b5-4444-a6cb-f3302217ac95" providerId="ADAL" clId="{317230A1-6EE7-4F83-8F30-2C86E66E6EBC}" dt="2025-06-03T21:23:55.541" v="2572" actId="1076"/>
      <pc:docMkLst>
        <pc:docMk/>
      </pc:docMkLst>
      <pc:sldChg chg="modSp mod">
        <pc:chgData name="Mr T Grice" userId="614f06ae-81b5-4444-a6cb-f3302217ac95" providerId="ADAL" clId="{317230A1-6EE7-4F83-8F30-2C86E66E6EBC}" dt="2025-06-02T15:52:35.361" v="16" actId="20577"/>
        <pc:sldMkLst>
          <pc:docMk/>
          <pc:sldMk cId="1353179165" sldId="256"/>
        </pc:sldMkLst>
        <pc:spChg chg="mod">
          <ac:chgData name="Mr T Grice" userId="614f06ae-81b5-4444-a6cb-f3302217ac95" providerId="ADAL" clId="{317230A1-6EE7-4F83-8F30-2C86E66E6EBC}" dt="2025-06-02T15:52:35.361" v="16" actId="20577"/>
          <ac:spMkLst>
            <pc:docMk/>
            <pc:sldMk cId="1353179165" sldId="256"/>
            <ac:spMk id="3" creationId="{00000000-0000-0000-0000-000000000000}"/>
          </ac:spMkLst>
        </pc:spChg>
      </pc:sldChg>
      <pc:sldChg chg="modSp mod">
        <pc:chgData name="Mr T Grice" userId="614f06ae-81b5-4444-a6cb-f3302217ac95" providerId="ADAL" clId="{317230A1-6EE7-4F83-8F30-2C86E66E6EBC}" dt="2025-06-02T15:52:53.896" v="31" actId="20577"/>
        <pc:sldMkLst>
          <pc:docMk/>
          <pc:sldMk cId="1572395519" sldId="257"/>
        </pc:sldMkLst>
        <pc:spChg chg="mod">
          <ac:chgData name="Mr T Grice" userId="614f06ae-81b5-4444-a6cb-f3302217ac95" providerId="ADAL" clId="{317230A1-6EE7-4F83-8F30-2C86E66E6EBC}" dt="2025-06-02T15:52:53.896" v="31" actId="20577"/>
          <ac:spMkLst>
            <pc:docMk/>
            <pc:sldMk cId="1572395519" sldId="257"/>
            <ac:spMk id="3" creationId="{C7085646-DFE7-2472-FDD1-F5A624C3E399}"/>
          </ac:spMkLst>
        </pc:spChg>
      </pc:sldChg>
      <pc:sldChg chg="modSp mod">
        <pc:chgData name="Mr T Grice" userId="614f06ae-81b5-4444-a6cb-f3302217ac95" providerId="ADAL" clId="{317230A1-6EE7-4F83-8F30-2C86E66E6EBC}" dt="2025-06-02T15:53:28.321" v="69" actId="20577"/>
        <pc:sldMkLst>
          <pc:docMk/>
          <pc:sldMk cId="3441994011" sldId="259"/>
        </pc:sldMkLst>
        <pc:spChg chg="mod">
          <ac:chgData name="Mr T Grice" userId="614f06ae-81b5-4444-a6cb-f3302217ac95" providerId="ADAL" clId="{317230A1-6EE7-4F83-8F30-2C86E66E6EBC}" dt="2025-06-02T15:53:28.321" v="69" actId="20577"/>
          <ac:spMkLst>
            <pc:docMk/>
            <pc:sldMk cId="3441994011" sldId="259"/>
            <ac:spMk id="3" creationId="{3079F42E-7A4D-B8CD-6D5A-0385780A194A}"/>
          </ac:spMkLst>
        </pc:spChg>
      </pc:sldChg>
      <pc:sldChg chg="modSp mod">
        <pc:chgData name="Mr T Grice" userId="614f06ae-81b5-4444-a6cb-f3302217ac95" providerId="ADAL" clId="{317230A1-6EE7-4F83-8F30-2C86E66E6EBC}" dt="2025-06-03T19:40:58.013" v="187" actId="20577"/>
        <pc:sldMkLst>
          <pc:docMk/>
          <pc:sldMk cId="1527898258" sldId="260"/>
        </pc:sldMkLst>
        <pc:graphicFrameChg chg="modGraphic">
          <ac:chgData name="Mr T Grice" userId="614f06ae-81b5-4444-a6cb-f3302217ac95" providerId="ADAL" clId="{317230A1-6EE7-4F83-8F30-2C86E66E6EBC}" dt="2025-06-03T19:40:58.013" v="187" actId="20577"/>
          <ac:graphicFrameMkLst>
            <pc:docMk/>
            <pc:sldMk cId="1527898258" sldId="260"/>
            <ac:graphicFrameMk id="9" creationId="{CB0C809A-6E49-5BF8-FB5E-7923700AFA08}"/>
          </ac:graphicFrameMkLst>
        </pc:graphicFrameChg>
      </pc:sldChg>
      <pc:sldChg chg="ord">
        <pc:chgData name="Mr T Grice" userId="614f06ae-81b5-4444-a6cb-f3302217ac95" providerId="ADAL" clId="{317230A1-6EE7-4F83-8F30-2C86E66E6EBC}" dt="2025-06-03T20:51:47.027" v="846"/>
        <pc:sldMkLst>
          <pc:docMk/>
          <pc:sldMk cId="3025584361" sldId="294"/>
        </pc:sldMkLst>
      </pc:sldChg>
      <pc:sldChg chg="modSp">
        <pc:chgData name="Mr T Grice" userId="614f06ae-81b5-4444-a6cb-f3302217ac95" providerId="ADAL" clId="{317230A1-6EE7-4F83-8F30-2C86E66E6EBC}" dt="2025-06-03T20:51:08.810" v="844" actId="20577"/>
        <pc:sldMkLst>
          <pc:docMk/>
          <pc:sldMk cId="2554721839" sldId="295"/>
        </pc:sldMkLst>
        <pc:spChg chg="mod">
          <ac:chgData name="Mr T Grice" userId="614f06ae-81b5-4444-a6cb-f3302217ac95" providerId="ADAL" clId="{317230A1-6EE7-4F83-8F30-2C86E66E6EBC}" dt="2025-06-03T20:51:08.810" v="844" actId="20577"/>
          <ac:spMkLst>
            <pc:docMk/>
            <pc:sldMk cId="2554721839" sldId="295"/>
            <ac:spMk id="3" creationId="{00000000-0000-0000-0000-000000000000}"/>
          </ac:spMkLst>
        </pc:spChg>
      </pc:sldChg>
      <pc:sldChg chg="modSp modAnim">
        <pc:chgData name="Mr T Grice" userId="614f06ae-81b5-4444-a6cb-f3302217ac95" providerId="ADAL" clId="{317230A1-6EE7-4F83-8F30-2C86E66E6EBC}" dt="2025-06-02T15:57:30.792" v="105" actId="20577"/>
        <pc:sldMkLst>
          <pc:docMk/>
          <pc:sldMk cId="2165192466" sldId="296"/>
        </pc:sldMkLst>
        <pc:spChg chg="mod">
          <ac:chgData name="Mr T Grice" userId="614f06ae-81b5-4444-a6cb-f3302217ac95" providerId="ADAL" clId="{317230A1-6EE7-4F83-8F30-2C86E66E6EBC}" dt="2025-06-02T15:57:30.792" v="105" actId="20577"/>
          <ac:spMkLst>
            <pc:docMk/>
            <pc:sldMk cId="2165192466" sldId="296"/>
            <ac:spMk id="3" creationId="{00000000-0000-0000-0000-000000000000}"/>
          </ac:spMkLst>
        </pc:spChg>
      </pc:sldChg>
      <pc:sldChg chg="addSp delSp modSp del mod">
        <pc:chgData name="Mr T Grice" userId="614f06ae-81b5-4444-a6cb-f3302217ac95" providerId="ADAL" clId="{317230A1-6EE7-4F83-8F30-2C86E66E6EBC}" dt="2025-06-03T19:54:46.629" v="363" actId="47"/>
        <pc:sldMkLst>
          <pc:docMk/>
          <pc:sldMk cId="3006536633" sldId="304"/>
        </pc:sldMkLst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1" creationId="{D4B1E631-D586-1B6A-B0A3-0B2AAC3F2E0D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2" creationId="{36D9ECF3-86A8-9C8E-480B-EAF3508CC46C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3" creationId="{23B331A2-B94B-F3CB-C381-9A39A727DAC7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4" creationId="{E5520449-6DFE-8447-DBF2-1BB9C73A2556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5" creationId="{E6B0463E-4DB6-DDD2-271A-F10AE1AAEAAA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6" creationId="{EB79EC39-85A9-E5A1-DEE0-95BBFD1D0366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7" creationId="{3C5BE22C-4475-5F8F-D3F6-C5D5E6B86FFA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8" creationId="{5504165E-3695-E163-A9B0-CB7463D61525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19" creationId="{14290E25-D99D-EE8A-0AE8-F2CEE067E299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0" creationId="{9381284A-DA57-3115-FDE9-2329080F0B60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1" creationId="{FD5AC693-201C-44D5-0B12-0825D4B46DE1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2" creationId="{5D8C7F66-F6CA-33B9-024A-6C4A705B97B2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3" creationId="{ACD5CAA0-BE9E-5AD8-7590-7583DCD1F05D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4" creationId="{4D550FE4-BDAE-C211-71DC-79A92F24705C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5" creationId="{90F0D1AD-124E-6607-E7F6-1D07184A4E3E}"/>
          </ac:spMkLst>
        </pc:spChg>
        <pc:spChg chg="add mod">
          <ac:chgData name="Mr T Grice" userId="614f06ae-81b5-4444-a6cb-f3302217ac95" providerId="ADAL" clId="{317230A1-6EE7-4F83-8F30-2C86E66E6EBC}" dt="2025-06-03T19:45:19.761" v="201"/>
          <ac:spMkLst>
            <pc:docMk/>
            <pc:sldMk cId="3006536633" sldId="304"/>
            <ac:spMk id="26" creationId="{8C3F8E04-6266-31BC-B2EB-EBE97BA16322}"/>
          </ac:spMkLst>
        </pc:s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2" creationId="{38192988-3AC8-8462-C5D3-6F2A966D6622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3" creationId="{5B185EBB-13CE-6EB0-3FC6-3CFC361805BF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5" creationId="{51A9F7D6-0CD4-EE36-6403-0A9CF6B5591C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6" creationId="{DDE05747-6054-6874-CC10-B5637CD378DF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7" creationId="{7FE62655-8D3C-9377-4AEF-BE41006187D4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8" creationId="{9BE59BE5-BCFC-A33B-8555-D5B91B611B98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9" creationId="{27B26A7F-ED76-8F23-2180-523B2D4135C4}"/>
          </ac:grpSpMkLst>
        </pc:grpChg>
        <pc:grpChg chg="add mod">
          <ac:chgData name="Mr T Grice" userId="614f06ae-81b5-4444-a6cb-f3302217ac95" providerId="ADAL" clId="{317230A1-6EE7-4F83-8F30-2C86E66E6EBC}" dt="2025-06-03T19:45:19.761" v="201"/>
          <ac:grpSpMkLst>
            <pc:docMk/>
            <pc:sldMk cId="3006536633" sldId="304"/>
            <ac:grpSpMk id="10" creationId="{6E1DC31C-660F-39F8-33E3-8E0CFCD23102}"/>
          </ac:grpSpMkLst>
        </pc:grpChg>
        <pc:graphicFrameChg chg="del">
          <ac:chgData name="Mr T Grice" userId="614f06ae-81b5-4444-a6cb-f3302217ac95" providerId="ADAL" clId="{317230A1-6EE7-4F83-8F30-2C86E66E6EBC}" dt="2025-06-03T19:42:49.421" v="188" actId="478"/>
          <ac:graphicFrameMkLst>
            <pc:docMk/>
            <pc:sldMk cId="3006536633" sldId="304"/>
            <ac:graphicFrameMk id="4" creationId="{C2DEE456-71F1-69D1-9D06-5409C3A75667}"/>
          </ac:graphicFrameMkLst>
        </pc:graphicFrameChg>
      </pc:sldChg>
      <pc:sldChg chg="delSp modSp del mod">
        <pc:chgData name="Mr T Grice" userId="614f06ae-81b5-4444-a6cb-f3302217ac95" providerId="ADAL" clId="{317230A1-6EE7-4F83-8F30-2C86E66E6EBC}" dt="2025-06-03T19:54:47.416" v="364" actId="47"/>
        <pc:sldMkLst>
          <pc:docMk/>
          <pc:sldMk cId="1406214470" sldId="306"/>
        </pc:sldMkLst>
        <pc:graphicFrameChg chg="del mod">
          <ac:chgData name="Mr T Grice" userId="614f06ae-81b5-4444-a6cb-f3302217ac95" providerId="ADAL" clId="{317230A1-6EE7-4F83-8F30-2C86E66E6EBC}" dt="2025-06-03T19:43:00.426" v="190" actId="478"/>
          <ac:graphicFrameMkLst>
            <pc:docMk/>
            <pc:sldMk cId="1406214470" sldId="306"/>
            <ac:graphicFrameMk id="4" creationId="{C2DEE456-71F1-69D1-9D06-5409C3A75667}"/>
          </ac:graphicFrameMkLst>
        </pc:graphicFrameChg>
      </pc:sldChg>
      <pc:sldChg chg="delSp del mod">
        <pc:chgData name="Mr T Grice" userId="614f06ae-81b5-4444-a6cb-f3302217ac95" providerId="ADAL" clId="{317230A1-6EE7-4F83-8F30-2C86E66E6EBC}" dt="2025-06-03T19:54:49.013" v="365" actId="47"/>
        <pc:sldMkLst>
          <pc:docMk/>
          <pc:sldMk cId="947076150" sldId="307"/>
        </pc:sldMkLst>
        <pc:graphicFrameChg chg="del">
          <ac:chgData name="Mr T Grice" userId="614f06ae-81b5-4444-a6cb-f3302217ac95" providerId="ADAL" clId="{317230A1-6EE7-4F83-8F30-2C86E66E6EBC}" dt="2025-06-03T19:43:06.360" v="191" actId="478"/>
          <ac:graphicFrameMkLst>
            <pc:docMk/>
            <pc:sldMk cId="947076150" sldId="307"/>
            <ac:graphicFrameMk id="4" creationId="{C2DEE456-71F1-69D1-9D06-5409C3A75667}"/>
          </ac:graphicFrameMkLst>
        </pc:graphicFrameChg>
      </pc:sldChg>
      <pc:sldChg chg="modSp mod">
        <pc:chgData name="Mr T Grice" userId="614f06ae-81b5-4444-a6cb-f3302217ac95" providerId="ADAL" clId="{317230A1-6EE7-4F83-8F30-2C86E66E6EBC}" dt="2025-06-03T20:34:00.194" v="773" actId="12"/>
        <pc:sldMkLst>
          <pc:docMk/>
          <pc:sldMk cId="21733316" sldId="327"/>
        </pc:sldMkLst>
        <pc:spChg chg="mod">
          <ac:chgData name="Mr T Grice" userId="614f06ae-81b5-4444-a6cb-f3302217ac95" providerId="ADAL" clId="{317230A1-6EE7-4F83-8F30-2C86E66E6EBC}" dt="2025-06-03T20:34:00.194" v="773" actId="12"/>
          <ac:spMkLst>
            <pc:docMk/>
            <pc:sldMk cId="21733316" sldId="327"/>
            <ac:spMk id="3" creationId="{00000000-0000-0000-0000-000000000000}"/>
          </ac:spMkLst>
        </pc:spChg>
      </pc:sldChg>
      <pc:sldChg chg="modSp mod">
        <pc:chgData name="Mr T Grice" userId="614f06ae-81b5-4444-a6cb-f3302217ac95" providerId="ADAL" clId="{317230A1-6EE7-4F83-8F30-2C86E66E6EBC}" dt="2025-06-03T21:11:57.411" v="1584" actId="20577"/>
        <pc:sldMkLst>
          <pc:docMk/>
          <pc:sldMk cId="30623466" sldId="368"/>
        </pc:sldMkLst>
        <pc:spChg chg="mod">
          <ac:chgData name="Mr T Grice" userId="614f06ae-81b5-4444-a6cb-f3302217ac95" providerId="ADAL" clId="{317230A1-6EE7-4F83-8F30-2C86E66E6EBC}" dt="2025-06-03T21:11:57.411" v="1584" actId="20577"/>
          <ac:spMkLst>
            <pc:docMk/>
            <pc:sldMk cId="30623466" sldId="368"/>
            <ac:spMk id="5" creationId="{EC58B1C6-7B22-1E5D-9382-97856584E93B}"/>
          </ac:spMkLst>
        </pc:spChg>
        <pc:spChg chg="mod">
          <ac:chgData name="Mr T Grice" userId="614f06ae-81b5-4444-a6cb-f3302217ac95" providerId="ADAL" clId="{317230A1-6EE7-4F83-8F30-2C86E66E6EBC}" dt="2025-06-02T15:58:36.500" v="169" actId="20577"/>
          <ac:spMkLst>
            <pc:docMk/>
            <pc:sldMk cId="30623466" sldId="368"/>
            <ac:spMk id="9" creationId="{E58B93EA-6105-BFE4-6BD1-7CBE27367267}"/>
          </ac:spMkLst>
        </pc:spChg>
      </pc:sldChg>
      <pc:sldChg chg="modSp mod">
        <pc:chgData name="Mr T Grice" userId="614f06ae-81b5-4444-a6cb-f3302217ac95" providerId="ADAL" clId="{317230A1-6EE7-4F83-8F30-2C86E66E6EBC}" dt="2025-06-03T21:23:55.541" v="2572" actId="1076"/>
        <pc:sldMkLst>
          <pc:docMk/>
          <pc:sldMk cId="1691929862" sldId="371"/>
        </pc:sldMkLst>
        <pc:spChg chg="mod">
          <ac:chgData name="Mr T Grice" userId="614f06ae-81b5-4444-a6cb-f3302217ac95" providerId="ADAL" clId="{317230A1-6EE7-4F83-8F30-2C86E66E6EBC}" dt="2025-06-03T21:23:55.541" v="2572" actId="1076"/>
          <ac:spMkLst>
            <pc:docMk/>
            <pc:sldMk cId="1691929862" sldId="371"/>
            <ac:spMk id="2" creationId="{DBE30FFC-C1CE-41C4-8915-6C938507F2B2}"/>
          </ac:spMkLst>
        </pc:spChg>
      </pc:sldChg>
      <pc:sldChg chg="addSp modSp new mod">
        <pc:chgData name="Mr T Grice" userId="614f06ae-81b5-4444-a6cb-f3302217ac95" providerId="ADAL" clId="{317230A1-6EE7-4F83-8F30-2C86E66E6EBC}" dt="2025-06-03T19:46:17.822" v="206" actId="1076"/>
        <pc:sldMkLst>
          <pc:docMk/>
          <pc:sldMk cId="2357865282" sldId="373"/>
        </pc:sldMkLst>
        <pc:picChg chg="add mod">
          <ac:chgData name="Mr T Grice" userId="614f06ae-81b5-4444-a6cb-f3302217ac95" providerId="ADAL" clId="{317230A1-6EE7-4F83-8F30-2C86E66E6EBC}" dt="2025-06-03T19:46:17.822" v="206" actId="1076"/>
          <ac:picMkLst>
            <pc:docMk/>
            <pc:sldMk cId="2357865282" sldId="373"/>
            <ac:picMk id="5" creationId="{F72BB89B-DD18-41BE-C832-94D1EBF8FDFF}"/>
          </ac:picMkLst>
        </pc:picChg>
      </pc:sldChg>
      <pc:sldChg chg="addSp delSp modSp new mod">
        <pc:chgData name="Mr T Grice" userId="614f06ae-81b5-4444-a6cb-f3302217ac95" providerId="ADAL" clId="{317230A1-6EE7-4F83-8F30-2C86E66E6EBC}" dt="2025-06-03T20:43:46.214" v="776" actId="478"/>
        <pc:sldMkLst>
          <pc:docMk/>
          <pc:sldMk cId="371785092" sldId="374"/>
        </pc:sldMkLst>
        <pc:spChg chg="del mod">
          <ac:chgData name="Mr T Grice" userId="614f06ae-81b5-4444-a6cb-f3302217ac95" providerId="ADAL" clId="{317230A1-6EE7-4F83-8F30-2C86E66E6EBC}" dt="2025-06-03T19:50:14.639" v="343" actId="478"/>
          <ac:spMkLst>
            <pc:docMk/>
            <pc:sldMk cId="371785092" sldId="374"/>
            <ac:spMk id="2" creationId="{9FDFD87B-8CA7-7A99-66B3-88DC3086ED8F}"/>
          </ac:spMkLst>
        </pc:spChg>
        <pc:spChg chg="del mod">
          <ac:chgData name="Mr T Grice" userId="614f06ae-81b5-4444-a6cb-f3302217ac95" providerId="ADAL" clId="{317230A1-6EE7-4F83-8F30-2C86E66E6EBC}" dt="2025-06-03T19:50:18.599" v="345" actId="478"/>
          <ac:spMkLst>
            <pc:docMk/>
            <pc:sldMk cId="371785092" sldId="374"/>
            <ac:spMk id="3" creationId="{74B8F390-7802-0623-65AB-2B563AB1E01C}"/>
          </ac:spMkLst>
        </pc:spChg>
        <pc:spChg chg="add mod">
          <ac:chgData name="Mr T Grice" userId="614f06ae-81b5-4444-a6cb-f3302217ac95" providerId="ADAL" clId="{317230A1-6EE7-4F83-8F30-2C86E66E6EBC}" dt="2025-06-03T19:50:14.639" v="343" actId="478"/>
          <ac:spMkLst>
            <pc:docMk/>
            <pc:sldMk cId="371785092" sldId="374"/>
            <ac:spMk id="5" creationId="{748AB552-958B-2A6F-1FDB-E66F07E5FB8A}"/>
          </ac:spMkLst>
        </pc:spChg>
        <pc:spChg chg="add mod">
          <ac:chgData name="Mr T Grice" userId="614f06ae-81b5-4444-a6cb-f3302217ac95" providerId="ADAL" clId="{317230A1-6EE7-4F83-8F30-2C86E66E6EBC}" dt="2025-06-03T19:50:18.599" v="345" actId="478"/>
          <ac:spMkLst>
            <pc:docMk/>
            <pc:sldMk cId="371785092" sldId="374"/>
            <ac:spMk id="7" creationId="{E102E3FB-4ECB-6982-6E6D-BE1A8E0EC471}"/>
          </ac:spMkLst>
        </pc:spChg>
        <pc:spChg chg="add mod">
          <ac:chgData name="Mr T Grice" userId="614f06ae-81b5-4444-a6cb-f3302217ac95" providerId="ADAL" clId="{317230A1-6EE7-4F83-8F30-2C86E66E6EBC}" dt="2025-06-03T19:51:35.446" v="356" actId="1076"/>
          <ac:spMkLst>
            <pc:docMk/>
            <pc:sldMk cId="371785092" sldId="374"/>
            <ac:spMk id="10" creationId="{818B9429-E5D2-0687-8180-64528867CF9A}"/>
          </ac:spMkLst>
        </pc:spChg>
        <pc:spChg chg="add del mod">
          <ac:chgData name="Mr T Grice" userId="614f06ae-81b5-4444-a6cb-f3302217ac95" providerId="ADAL" clId="{317230A1-6EE7-4F83-8F30-2C86E66E6EBC}" dt="2025-06-03T19:53:02.876" v="360" actId="478"/>
          <ac:spMkLst>
            <pc:docMk/>
            <pc:sldMk cId="371785092" sldId="374"/>
            <ac:spMk id="11" creationId="{A2F5F749-AF2E-FC79-D399-BF120835A580}"/>
          </ac:spMkLst>
        </pc:spChg>
        <pc:spChg chg="add del mod">
          <ac:chgData name="Mr T Grice" userId="614f06ae-81b5-4444-a6cb-f3302217ac95" providerId="ADAL" clId="{317230A1-6EE7-4F83-8F30-2C86E66E6EBC}" dt="2025-06-03T20:43:46.214" v="776" actId="478"/>
          <ac:spMkLst>
            <pc:docMk/>
            <pc:sldMk cId="371785092" sldId="374"/>
            <ac:spMk id="12" creationId="{B60BA05E-7D64-E01F-6F15-59D41F179B28}"/>
          </ac:spMkLst>
        </pc:spChg>
        <pc:picChg chg="add mod">
          <ac:chgData name="Mr T Grice" userId="614f06ae-81b5-4444-a6cb-f3302217ac95" providerId="ADAL" clId="{317230A1-6EE7-4F83-8F30-2C86E66E6EBC}" dt="2025-06-03T19:50:24.232" v="347" actId="1076"/>
          <ac:picMkLst>
            <pc:docMk/>
            <pc:sldMk cId="371785092" sldId="374"/>
            <ac:picMk id="9" creationId="{5985E6CE-091C-2CD4-A798-50F4DE3354D3}"/>
          </ac:picMkLst>
        </pc:picChg>
      </pc:sldChg>
      <pc:sldChg chg="addSp modSp new mod">
        <pc:chgData name="Mr T Grice" userId="614f06ae-81b5-4444-a6cb-f3302217ac95" providerId="ADAL" clId="{317230A1-6EE7-4F83-8F30-2C86E66E6EBC}" dt="2025-06-03T19:53:42.634" v="362" actId="1076"/>
        <pc:sldMkLst>
          <pc:docMk/>
          <pc:sldMk cId="1521993668" sldId="375"/>
        </pc:sldMkLst>
        <pc:spChg chg="add mod">
          <ac:chgData name="Mr T Grice" userId="614f06ae-81b5-4444-a6cb-f3302217ac95" providerId="ADAL" clId="{317230A1-6EE7-4F83-8F30-2C86E66E6EBC}" dt="2025-06-03T19:53:42.634" v="362" actId="1076"/>
          <ac:spMkLst>
            <pc:docMk/>
            <pc:sldMk cId="1521993668" sldId="375"/>
            <ac:spMk id="6" creationId="{33A9DABF-D8D3-DC58-58B9-DB15E7A16066}"/>
          </ac:spMkLst>
        </pc:spChg>
        <pc:picChg chg="add mod">
          <ac:chgData name="Mr T Grice" userId="614f06ae-81b5-4444-a6cb-f3302217ac95" providerId="ADAL" clId="{317230A1-6EE7-4F83-8F30-2C86E66E6EBC}" dt="2025-06-03T19:52:55.086" v="359" actId="1076"/>
          <ac:picMkLst>
            <pc:docMk/>
            <pc:sldMk cId="1521993668" sldId="375"/>
            <ac:picMk id="5" creationId="{B63091F6-2345-AA13-D0FD-B4BABBC09CA9}"/>
          </ac:picMkLst>
        </pc:picChg>
      </pc:sldChg>
      <pc:sldChg chg="addSp delSp modSp new mod">
        <pc:chgData name="Mr T Grice" userId="614f06ae-81b5-4444-a6cb-f3302217ac95" providerId="ADAL" clId="{317230A1-6EE7-4F83-8F30-2C86E66E6EBC}" dt="2025-06-03T19:57:43.854" v="419" actId="20577"/>
        <pc:sldMkLst>
          <pc:docMk/>
          <pc:sldMk cId="1430907040" sldId="376"/>
        </pc:sldMkLst>
        <pc:spChg chg="add del mod">
          <ac:chgData name="Mr T Grice" userId="614f06ae-81b5-4444-a6cb-f3302217ac95" providerId="ADAL" clId="{317230A1-6EE7-4F83-8F30-2C86E66E6EBC}" dt="2025-06-03T19:55:26.371" v="393" actId="1076"/>
          <ac:spMkLst>
            <pc:docMk/>
            <pc:sldMk cId="1430907040" sldId="376"/>
            <ac:spMk id="2" creationId="{B9C7DD16-4A87-62C4-7633-0DEDAEB76828}"/>
          </ac:spMkLst>
        </pc:spChg>
        <pc:spChg chg="del">
          <ac:chgData name="Mr T Grice" userId="614f06ae-81b5-4444-a6cb-f3302217ac95" providerId="ADAL" clId="{317230A1-6EE7-4F83-8F30-2C86E66E6EBC}" dt="2025-06-03T19:55:15.739" v="379" actId="478"/>
          <ac:spMkLst>
            <pc:docMk/>
            <pc:sldMk cId="1430907040" sldId="376"/>
            <ac:spMk id="3" creationId="{C3361C02-9089-DF17-9EFE-F9CBF97CC48F}"/>
          </ac:spMkLst>
        </pc:spChg>
        <pc:spChg chg="add mod">
          <ac:chgData name="Mr T Grice" userId="614f06ae-81b5-4444-a6cb-f3302217ac95" providerId="ADAL" clId="{317230A1-6EE7-4F83-8F30-2C86E66E6EBC}" dt="2025-06-03T19:55:56.069" v="397"/>
          <ac:spMkLst>
            <pc:docMk/>
            <pc:sldMk cId="1430907040" sldId="376"/>
            <ac:spMk id="5" creationId="{69E62D4A-973F-60AA-9B30-CBA7BF0D7DE2}"/>
          </ac:spMkLst>
        </pc:spChg>
        <pc:spChg chg="add mod">
          <ac:chgData name="Mr T Grice" userId="614f06ae-81b5-4444-a6cb-f3302217ac95" providerId="ADAL" clId="{317230A1-6EE7-4F83-8F30-2C86E66E6EBC}" dt="2025-06-03T19:55:56.069" v="397"/>
          <ac:spMkLst>
            <pc:docMk/>
            <pc:sldMk cId="1430907040" sldId="376"/>
            <ac:spMk id="6" creationId="{459196F1-E854-B93D-7BE6-BD399F306EB8}"/>
          </ac:spMkLst>
        </pc:spChg>
        <pc:spChg chg="add mod">
          <ac:chgData name="Mr T Grice" userId="614f06ae-81b5-4444-a6cb-f3302217ac95" providerId="ADAL" clId="{317230A1-6EE7-4F83-8F30-2C86E66E6EBC}" dt="2025-06-03T19:56:25.679" v="398"/>
          <ac:spMkLst>
            <pc:docMk/>
            <pc:sldMk cId="1430907040" sldId="376"/>
            <ac:spMk id="9" creationId="{05026198-A581-10DC-2392-7F298A2047F3}"/>
          </ac:spMkLst>
        </pc:spChg>
        <pc:spChg chg="add mod">
          <ac:chgData name="Mr T Grice" userId="614f06ae-81b5-4444-a6cb-f3302217ac95" providerId="ADAL" clId="{317230A1-6EE7-4F83-8F30-2C86E66E6EBC}" dt="2025-06-03T19:57:43.854" v="419" actId="20577"/>
          <ac:spMkLst>
            <pc:docMk/>
            <pc:sldMk cId="1430907040" sldId="376"/>
            <ac:spMk id="10" creationId="{D0528A31-0FFC-5D6C-12ED-8EE6D00869C6}"/>
          </ac:spMkLst>
        </pc:spChg>
        <pc:spChg chg="add mod">
          <ac:chgData name="Mr T Grice" userId="614f06ae-81b5-4444-a6cb-f3302217ac95" providerId="ADAL" clId="{317230A1-6EE7-4F83-8F30-2C86E66E6EBC}" dt="2025-06-03T19:57:14.079" v="408" actId="255"/>
          <ac:spMkLst>
            <pc:docMk/>
            <pc:sldMk cId="1430907040" sldId="376"/>
            <ac:spMk id="11" creationId="{8C068ADA-3FA4-0B37-DDB0-63F87E36D738}"/>
          </ac:spMkLst>
        </pc:spChg>
        <pc:spChg chg="add mod">
          <ac:chgData name="Mr T Grice" userId="614f06ae-81b5-4444-a6cb-f3302217ac95" providerId="ADAL" clId="{317230A1-6EE7-4F83-8F30-2C86E66E6EBC}" dt="2025-06-03T19:57:14.079" v="408" actId="255"/>
          <ac:spMkLst>
            <pc:docMk/>
            <pc:sldMk cId="1430907040" sldId="376"/>
            <ac:spMk id="12" creationId="{4C040218-04D8-76CC-42F2-DC46C5F4CC64}"/>
          </ac:spMkLst>
        </pc:spChg>
        <pc:grpChg chg="add mod">
          <ac:chgData name="Mr T Grice" userId="614f06ae-81b5-4444-a6cb-f3302217ac95" providerId="ADAL" clId="{317230A1-6EE7-4F83-8F30-2C86E66E6EBC}" dt="2025-06-03T19:55:56.069" v="397"/>
          <ac:grpSpMkLst>
            <pc:docMk/>
            <pc:sldMk cId="1430907040" sldId="376"/>
            <ac:grpSpMk id="4" creationId="{456A18AA-8662-F2DA-BC3C-8BDACABC5333}"/>
          </ac:grpSpMkLst>
        </pc:grpChg>
        <pc:grpChg chg="add mod">
          <ac:chgData name="Mr T Grice" userId="614f06ae-81b5-4444-a6cb-f3302217ac95" providerId="ADAL" clId="{317230A1-6EE7-4F83-8F30-2C86E66E6EBC}" dt="2025-06-03T19:57:21.669" v="409" actId="14100"/>
          <ac:grpSpMkLst>
            <pc:docMk/>
            <pc:sldMk cId="1430907040" sldId="376"/>
            <ac:grpSpMk id="7" creationId="{08F3BF2A-7FB5-5882-1E1E-A5DEFEC86A41}"/>
          </ac:grpSpMkLst>
        </pc:grpChg>
        <pc:grpChg chg="add mod">
          <ac:chgData name="Mr T Grice" userId="614f06ae-81b5-4444-a6cb-f3302217ac95" providerId="ADAL" clId="{317230A1-6EE7-4F83-8F30-2C86E66E6EBC}" dt="2025-06-03T19:57:05.473" v="407" actId="14100"/>
          <ac:grpSpMkLst>
            <pc:docMk/>
            <pc:sldMk cId="1430907040" sldId="376"/>
            <ac:grpSpMk id="8" creationId="{DE7AF75F-C09E-89E9-DE98-21ABD26539CC}"/>
          </ac:grpSpMkLst>
        </pc:grpChg>
      </pc:sldChg>
      <pc:sldChg chg="addSp delSp modSp new mod">
        <pc:chgData name="Mr T Grice" userId="614f06ae-81b5-4444-a6cb-f3302217ac95" providerId="ADAL" clId="{317230A1-6EE7-4F83-8F30-2C86E66E6EBC}" dt="2025-06-03T19:59:28.582" v="443" actId="255"/>
        <pc:sldMkLst>
          <pc:docMk/>
          <pc:sldMk cId="435168251" sldId="377"/>
        </pc:sldMkLst>
        <pc:spChg chg="del">
          <ac:chgData name="Mr T Grice" userId="614f06ae-81b5-4444-a6cb-f3302217ac95" providerId="ADAL" clId="{317230A1-6EE7-4F83-8F30-2C86E66E6EBC}" dt="2025-06-03T19:58:09.994" v="421" actId="478"/>
          <ac:spMkLst>
            <pc:docMk/>
            <pc:sldMk cId="435168251" sldId="377"/>
            <ac:spMk id="2" creationId="{D9DD41C0-54C7-6D22-76CE-BE3AB25732CA}"/>
          </ac:spMkLst>
        </pc:spChg>
        <pc:spChg chg="del">
          <ac:chgData name="Mr T Grice" userId="614f06ae-81b5-4444-a6cb-f3302217ac95" providerId="ADAL" clId="{317230A1-6EE7-4F83-8F30-2C86E66E6EBC}" dt="2025-06-03T19:58:11.544" v="422" actId="478"/>
          <ac:spMkLst>
            <pc:docMk/>
            <pc:sldMk cId="435168251" sldId="377"/>
            <ac:spMk id="3" creationId="{31CA6DB2-44E1-3735-E860-71C7DC2716C4}"/>
          </ac:spMkLst>
        </pc:spChg>
        <pc:spChg chg="add mod">
          <ac:chgData name="Mr T Grice" userId="614f06ae-81b5-4444-a6cb-f3302217ac95" providerId="ADAL" clId="{317230A1-6EE7-4F83-8F30-2C86E66E6EBC}" dt="2025-06-03T19:58:12.678" v="423"/>
          <ac:spMkLst>
            <pc:docMk/>
            <pc:sldMk cId="435168251" sldId="377"/>
            <ac:spMk id="6" creationId="{B82C14A6-B803-2FE9-84FE-88209A4212C0}"/>
          </ac:spMkLst>
        </pc:spChg>
        <pc:spChg chg="add mod">
          <ac:chgData name="Mr T Grice" userId="614f06ae-81b5-4444-a6cb-f3302217ac95" providerId="ADAL" clId="{317230A1-6EE7-4F83-8F30-2C86E66E6EBC}" dt="2025-06-03T19:58:54.125" v="441" actId="20577"/>
          <ac:spMkLst>
            <pc:docMk/>
            <pc:sldMk cId="435168251" sldId="377"/>
            <ac:spMk id="7" creationId="{283429BC-F5AA-A4AD-2377-821A473080F3}"/>
          </ac:spMkLst>
        </pc:spChg>
        <pc:spChg chg="add mod">
          <ac:chgData name="Mr T Grice" userId="614f06ae-81b5-4444-a6cb-f3302217ac95" providerId="ADAL" clId="{317230A1-6EE7-4F83-8F30-2C86E66E6EBC}" dt="2025-06-03T19:58:12.678" v="423"/>
          <ac:spMkLst>
            <pc:docMk/>
            <pc:sldMk cId="435168251" sldId="377"/>
            <ac:spMk id="8" creationId="{9E8D4867-4E11-722C-9336-29F61296E434}"/>
          </ac:spMkLst>
        </pc:spChg>
        <pc:spChg chg="add mod">
          <ac:chgData name="Mr T Grice" userId="614f06ae-81b5-4444-a6cb-f3302217ac95" providerId="ADAL" clId="{317230A1-6EE7-4F83-8F30-2C86E66E6EBC}" dt="2025-06-03T19:59:28.582" v="443" actId="255"/>
          <ac:spMkLst>
            <pc:docMk/>
            <pc:sldMk cId="435168251" sldId="377"/>
            <ac:spMk id="9" creationId="{66D980F0-9AC4-D349-7627-B759BE66362A}"/>
          </ac:spMkLst>
        </pc:spChg>
        <pc:grpChg chg="add mod">
          <ac:chgData name="Mr T Grice" userId="614f06ae-81b5-4444-a6cb-f3302217ac95" providerId="ADAL" clId="{317230A1-6EE7-4F83-8F30-2C86E66E6EBC}" dt="2025-06-03T19:58:23.433" v="425" actId="14100"/>
          <ac:grpSpMkLst>
            <pc:docMk/>
            <pc:sldMk cId="435168251" sldId="377"/>
            <ac:grpSpMk id="4" creationId="{C6A8F4B9-BC6F-98EE-2289-4B0D9DC3A5A0}"/>
          </ac:grpSpMkLst>
        </pc:grpChg>
        <pc:grpChg chg="add mod">
          <ac:chgData name="Mr T Grice" userId="614f06ae-81b5-4444-a6cb-f3302217ac95" providerId="ADAL" clId="{317230A1-6EE7-4F83-8F30-2C86E66E6EBC}" dt="2025-06-03T19:58:47.509" v="431" actId="14100"/>
          <ac:grpSpMkLst>
            <pc:docMk/>
            <pc:sldMk cId="435168251" sldId="377"/>
            <ac:grpSpMk id="5" creationId="{CBAAF8CD-0780-F96D-B5B0-889E1EBD3F6A}"/>
          </ac:grpSpMkLst>
        </pc:grpChg>
      </pc:sldChg>
      <pc:sldChg chg="addSp delSp modSp new mod">
        <pc:chgData name="Mr T Grice" userId="614f06ae-81b5-4444-a6cb-f3302217ac95" providerId="ADAL" clId="{317230A1-6EE7-4F83-8F30-2C86E66E6EBC}" dt="2025-06-03T20:01:35.281" v="466" actId="14100"/>
        <pc:sldMkLst>
          <pc:docMk/>
          <pc:sldMk cId="1224884252" sldId="378"/>
        </pc:sldMkLst>
        <pc:spChg chg="del">
          <ac:chgData name="Mr T Grice" userId="614f06ae-81b5-4444-a6cb-f3302217ac95" providerId="ADAL" clId="{317230A1-6EE7-4F83-8F30-2C86E66E6EBC}" dt="2025-06-03T20:00:08.036" v="444" actId="478"/>
          <ac:spMkLst>
            <pc:docMk/>
            <pc:sldMk cId="1224884252" sldId="378"/>
            <ac:spMk id="2" creationId="{5C7A2F76-92EE-2B62-0610-A164E49BAB44}"/>
          </ac:spMkLst>
        </pc:spChg>
        <pc:spChg chg="del">
          <ac:chgData name="Mr T Grice" userId="614f06ae-81b5-4444-a6cb-f3302217ac95" providerId="ADAL" clId="{317230A1-6EE7-4F83-8F30-2C86E66E6EBC}" dt="2025-06-03T20:00:09.960" v="445" actId="478"/>
          <ac:spMkLst>
            <pc:docMk/>
            <pc:sldMk cId="1224884252" sldId="378"/>
            <ac:spMk id="3" creationId="{787ACD87-2918-356C-0207-C8DD6B2ACA94}"/>
          </ac:spMkLst>
        </pc:spChg>
        <pc:spChg chg="add mod">
          <ac:chgData name="Mr T Grice" userId="614f06ae-81b5-4444-a6cb-f3302217ac95" providerId="ADAL" clId="{317230A1-6EE7-4F83-8F30-2C86E66E6EBC}" dt="2025-06-03T20:00:11.254" v="446"/>
          <ac:spMkLst>
            <pc:docMk/>
            <pc:sldMk cId="1224884252" sldId="378"/>
            <ac:spMk id="8" creationId="{44A50E3A-917E-C56F-EEB3-DF05017B56C5}"/>
          </ac:spMkLst>
        </pc:spChg>
        <pc:spChg chg="add mod">
          <ac:chgData name="Mr T Grice" userId="614f06ae-81b5-4444-a6cb-f3302217ac95" providerId="ADAL" clId="{317230A1-6EE7-4F83-8F30-2C86E66E6EBC}" dt="2025-06-03T20:01:24.325" v="463" actId="255"/>
          <ac:spMkLst>
            <pc:docMk/>
            <pc:sldMk cId="1224884252" sldId="378"/>
            <ac:spMk id="9" creationId="{A03B6C81-054E-93B4-7D8F-8C48DE0746D4}"/>
          </ac:spMkLst>
        </pc:spChg>
        <pc:spChg chg="add mod">
          <ac:chgData name="Mr T Grice" userId="614f06ae-81b5-4444-a6cb-f3302217ac95" providerId="ADAL" clId="{317230A1-6EE7-4F83-8F30-2C86E66E6EBC}" dt="2025-06-03T20:00:11.254" v="446"/>
          <ac:spMkLst>
            <pc:docMk/>
            <pc:sldMk cId="1224884252" sldId="378"/>
            <ac:spMk id="10" creationId="{A16D794E-7873-E053-587A-2A068262987C}"/>
          </ac:spMkLst>
        </pc:spChg>
        <pc:spChg chg="add mod">
          <ac:chgData name="Mr T Grice" userId="614f06ae-81b5-4444-a6cb-f3302217ac95" providerId="ADAL" clId="{317230A1-6EE7-4F83-8F30-2C86E66E6EBC}" dt="2025-06-03T20:00:55.550" v="457" actId="255"/>
          <ac:spMkLst>
            <pc:docMk/>
            <pc:sldMk cId="1224884252" sldId="378"/>
            <ac:spMk id="11" creationId="{C983AF10-422E-0131-142B-F762D69357D2}"/>
          </ac:spMkLst>
        </pc:spChg>
        <pc:spChg chg="add mod">
          <ac:chgData name="Mr T Grice" userId="614f06ae-81b5-4444-a6cb-f3302217ac95" providerId="ADAL" clId="{317230A1-6EE7-4F83-8F30-2C86E66E6EBC}" dt="2025-06-03T20:00:11.254" v="446"/>
          <ac:spMkLst>
            <pc:docMk/>
            <pc:sldMk cId="1224884252" sldId="378"/>
            <ac:spMk id="12" creationId="{7CC405DE-6E32-120E-A52F-149DAAE821B4}"/>
          </ac:spMkLst>
        </pc:spChg>
        <pc:spChg chg="add mod">
          <ac:chgData name="Mr T Grice" userId="614f06ae-81b5-4444-a6cb-f3302217ac95" providerId="ADAL" clId="{317230A1-6EE7-4F83-8F30-2C86E66E6EBC}" dt="2025-06-03T20:01:18.701" v="462" actId="255"/>
          <ac:spMkLst>
            <pc:docMk/>
            <pc:sldMk cId="1224884252" sldId="378"/>
            <ac:spMk id="13" creationId="{E26CEB7F-28FE-9E92-774C-8A9A6CCD8799}"/>
          </ac:spMkLst>
        </pc:spChg>
        <pc:spChg chg="add mod">
          <ac:chgData name="Mr T Grice" userId="614f06ae-81b5-4444-a6cb-f3302217ac95" providerId="ADAL" clId="{317230A1-6EE7-4F83-8F30-2C86E66E6EBC}" dt="2025-06-03T20:00:11.254" v="446"/>
          <ac:spMkLst>
            <pc:docMk/>
            <pc:sldMk cId="1224884252" sldId="378"/>
            <ac:spMk id="14" creationId="{C7847AEA-2F61-8873-EC0A-39B0CF977A80}"/>
          </ac:spMkLst>
        </pc:spChg>
        <pc:spChg chg="add mod">
          <ac:chgData name="Mr T Grice" userId="614f06ae-81b5-4444-a6cb-f3302217ac95" providerId="ADAL" clId="{317230A1-6EE7-4F83-8F30-2C86E66E6EBC}" dt="2025-06-03T20:00:46.016" v="455" actId="255"/>
          <ac:spMkLst>
            <pc:docMk/>
            <pc:sldMk cId="1224884252" sldId="378"/>
            <ac:spMk id="15" creationId="{555963BE-C935-7FD3-48E0-70F2A47923CF}"/>
          </ac:spMkLst>
        </pc:spChg>
        <pc:grpChg chg="add mod">
          <ac:chgData name="Mr T Grice" userId="614f06ae-81b5-4444-a6cb-f3302217ac95" providerId="ADAL" clId="{317230A1-6EE7-4F83-8F30-2C86E66E6EBC}" dt="2025-06-03T20:00:30.150" v="453" actId="14100"/>
          <ac:grpSpMkLst>
            <pc:docMk/>
            <pc:sldMk cId="1224884252" sldId="378"/>
            <ac:grpSpMk id="4" creationId="{D7A2683C-1858-650D-546E-4298A6ACC060}"/>
          </ac:grpSpMkLst>
        </pc:grpChg>
        <pc:grpChg chg="add mod">
          <ac:chgData name="Mr T Grice" userId="614f06ae-81b5-4444-a6cb-f3302217ac95" providerId="ADAL" clId="{317230A1-6EE7-4F83-8F30-2C86E66E6EBC}" dt="2025-06-03T20:01:35.281" v="466" actId="14100"/>
          <ac:grpSpMkLst>
            <pc:docMk/>
            <pc:sldMk cId="1224884252" sldId="378"/>
            <ac:grpSpMk id="5" creationId="{DD33F7ED-A8B2-969B-7A34-7EC5915C434A}"/>
          </ac:grpSpMkLst>
        </pc:grpChg>
        <pc:grpChg chg="add mod">
          <ac:chgData name="Mr T Grice" userId="614f06ae-81b5-4444-a6cb-f3302217ac95" providerId="ADAL" clId="{317230A1-6EE7-4F83-8F30-2C86E66E6EBC}" dt="2025-06-03T20:00:35.036" v="454" actId="14100"/>
          <ac:grpSpMkLst>
            <pc:docMk/>
            <pc:sldMk cId="1224884252" sldId="378"/>
            <ac:grpSpMk id="6" creationId="{3511327F-065B-094D-7F15-B5801D90F067}"/>
          </ac:grpSpMkLst>
        </pc:grpChg>
        <pc:grpChg chg="add mod">
          <ac:chgData name="Mr T Grice" userId="614f06ae-81b5-4444-a6cb-f3302217ac95" providerId="ADAL" clId="{317230A1-6EE7-4F83-8F30-2C86E66E6EBC}" dt="2025-06-03T20:01:30.160" v="464" actId="14100"/>
          <ac:grpSpMkLst>
            <pc:docMk/>
            <pc:sldMk cId="1224884252" sldId="378"/>
            <ac:grpSpMk id="7" creationId="{81190CB4-3B9A-F20E-A4F1-84371EEEDEB9}"/>
          </ac:grpSpMkLst>
        </pc:grpChg>
      </pc:sldChg>
      <pc:sldChg chg="addSp delSp modSp new mod">
        <pc:chgData name="Mr T Grice" userId="614f06ae-81b5-4444-a6cb-f3302217ac95" providerId="ADAL" clId="{317230A1-6EE7-4F83-8F30-2C86E66E6EBC}" dt="2025-06-03T20:02:50.565" v="477" actId="255"/>
        <pc:sldMkLst>
          <pc:docMk/>
          <pc:sldMk cId="3450785868" sldId="379"/>
        </pc:sldMkLst>
        <pc:spChg chg="del">
          <ac:chgData name="Mr T Grice" userId="614f06ae-81b5-4444-a6cb-f3302217ac95" providerId="ADAL" clId="{317230A1-6EE7-4F83-8F30-2C86E66E6EBC}" dt="2025-06-03T20:02:25.831" v="469" actId="478"/>
          <ac:spMkLst>
            <pc:docMk/>
            <pc:sldMk cId="3450785868" sldId="379"/>
            <ac:spMk id="2" creationId="{0E02768C-A75A-39C8-3432-FB9EA636C9FD}"/>
          </ac:spMkLst>
        </pc:spChg>
        <pc:spChg chg="del">
          <ac:chgData name="Mr T Grice" userId="614f06ae-81b5-4444-a6cb-f3302217ac95" providerId="ADAL" clId="{317230A1-6EE7-4F83-8F30-2C86E66E6EBC}" dt="2025-06-03T20:02:28.094" v="470" actId="478"/>
          <ac:spMkLst>
            <pc:docMk/>
            <pc:sldMk cId="3450785868" sldId="379"/>
            <ac:spMk id="3" creationId="{D43F1213-9D3F-7741-7A31-B3D1050C7A84}"/>
          </ac:spMkLst>
        </pc:spChg>
        <pc:spChg chg="add mod">
          <ac:chgData name="Mr T Grice" userId="614f06ae-81b5-4444-a6cb-f3302217ac95" providerId="ADAL" clId="{317230A1-6EE7-4F83-8F30-2C86E66E6EBC}" dt="2025-06-03T20:02:21.602" v="468"/>
          <ac:spMkLst>
            <pc:docMk/>
            <pc:sldMk cId="3450785868" sldId="379"/>
            <ac:spMk id="6" creationId="{439443CE-D923-29A0-35C5-F3DFDF45B905}"/>
          </ac:spMkLst>
        </pc:spChg>
        <pc:spChg chg="add mod">
          <ac:chgData name="Mr T Grice" userId="614f06ae-81b5-4444-a6cb-f3302217ac95" providerId="ADAL" clId="{317230A1-6EE7-4F83-8F30-2C86E66E6EBC}" dt="2025-06-03T20:02:44.890" v="476" actId="255"/>
          <ac:spMkLst>
            <pc:docMk/>
            <pc:sldMk cId="3450785868" sldId="379"/>
            <ac:spMk id="7" creationId="{C67CDF32-3417-F446-92DA-C47C68EA74CA}"/>
          </ac:spMkLst>
        </pc:spChg>
        <pc:spChg chg="add mod">
          <ac:chgData name="Mr T Grice" userId="614f06ae-81b5-4444-a6cb-f3302217ac95" providerId="ADAL" clId="{317230A1-6EE7-4F83-8F30-2C86E66E6EBC}" dt="2025-06-03T20:02:21.602" v="468"/>
          <ac:spMkLst>
            <pc:docMk/>
            <pc:sldMk cId="3450785868" sldId="379"/>
            <ac:spMk id="8" creationId="{36D98347-69F1-9395-8A3A-1C74FDB174F2}"/>
          </ac:spMkLst>
        </pc:spChg>
        <pc:spChg chg="add mod">
          <ac:chgData name="Mr T Grice" userId="614f06ae-81b5-4444-a6cb-f3302217ac95" providerId="ADAL" clId="{317230A1-6EE7-4F83-8F30-2C86E66E6EBC}" dt="2025-06-03T20:02:50.565" v="477" actId="255"/>
          <ac:spMkLst>
            <pc:docMk/>
            <pc:sldMk cId="3450785868" sldId="379"/>
            <ac:spMk id="9" creationId="{55117091-3A4B-A174-F1A2-4FD3CF5F072A}"/>
          </ac:spMkLst>
        </pc:spChg>
        <pc:grpChg chg="add mod">
          <ac:chgData name="Mr T Grice" userId="614f06ae-81b5-4444-a6cb-f3302217ac95" providerId="ADAL" clId="{317230A1-6EE7-4F83-8F30-2C86E66E6EBC}" dt="2025-06-03T20:02:33.354" v="472" actId="14100"/>
          <ac:grpSpMkLst>
            <pc:docMk/>
            <pc:sldMk cId="3450785868" sldId="379"/>
            <ac:grpSpMk id="4" creationId="{1EE30C28-6628-D89D-794E-B9BC4FA96CBF}"/>
          </ac:grpSpMkLst>
        </pc:grpChg>
        <pc:grpChg chg="add mod">
          <ac:chgData name="Mr T Grice" userId="614f06ae-81b5-4444-a6cb-f3302217ac95" providerId="ADAL" clId="{317230A1-6EE7-4F83-8F30-2C86E66E6EBC}" dt="2025-06-03T20:02:39.618" v="475" actId="14100"/>
          <ac:grpSpMkLst>
            <pc:docMk/>
            <pc:sldMk cId="3450785868" sldId="379"/>
            <ac:grpSpMk id="5" creationId="{0221C690-FEA4-DFFD-EF14-4CDC1C8447E5}"/>
          </ac:grpSpMkLst>
        </pc:grpChg>
      </pc:sldChg>
      <pc:sldChg chg="addSp delSp modSp new mod">
        <pc:chgData name="Mr T Grice" userId="614f06ae-81b5-4444-a6cb-f3302217ac95" providerId="ADAL" clId="{317230A1-6EE7-4F83-8F30-2C86E66E6EBC}" dt="2025-06-03T20:09:59.553" v="498" actId="255"/>
        <pc:sldMkLst>
          <pc:docMk/>
          <pc:sldMk cId="1996259330" sldId="380"/>
        </pc:sldMkLst>
        <pc:spChg chg="del">
          <ac:chgData name="Mr T Grice" userId="614f06ae-81b5-4444-a6cb-f3302217ac95" providerId="ADAL" clId="{317230A1-6EE7-4F83-8F30-2C86E66E6EBC}" dt="2025-06-03T20:03:03.940" v="479" actId="478"/>
          <ac:spMkLst>
            <pc:docMk/>
            <pc:sldMk cId="1996259330" sldId="380"/>
            <ac:spMk id="2" creationId="{D21AC551-2FE8-452A-5258-889225797959}"/>
          </ac:spMkLst>
        </pc:spChg>
        <pc:spChg chg="del">
          <ac:chgData name="Mr T Grice" userId="614f06ae-81b5-4444-a6cb-f3302217ac95" providerId="ADAL" clId="{317230A1-6EE7-4F83-8F30-2C86E66E6EBC}" dt="2025-06-03T20:03:06.562" v="480" actId="478"/>
          <ac:spMkLst>
            <pc:docMk/>
            <pc:sldMk cId="1996259330" sldId="380"/>
            <ac:spMk id="3" creationId="{4A417921-E793-DBAA-8390-F24D360D87F9}"/>
          </ac:spMkLst>
        </pc:spChg>
        <pc:spChg chg="add mod">
          <ac:chgData name="Mr T Grice" userId="614f06ae-81b5-4444-a6cb-f3302217ac95" providerId="ADAL" clId="{317230A1-6EE7-4F83-8F30-2C86E66E6EBC}" dt="2025-06-03T20:09:59.553" v="498" actId="255"/>
          <ac:spMkLst>
            <pc:docMk/>
            <pc:sldMk cId="1996259330" sldId="380"/>
            <ac:spMk id="8" creationId="{E863AC3E-C0DF-A6CB-6FD2-8557F667CBFA}"/>
          </ac:spMkLst>
        </pc:spChg>
        <pc:spChg chg="add mod">
          <ac:chgData name="Mr T Grice" userId="614f06ae-81b5-4444-a6cb-f3302217ac95" providerId="ADAL" clId="{317230A1-6EE7-4F83-8F30-2C86E66E6EBC}" dt="2025-06-03T20:09:59.553" v="498" actId="255"/>
          <ac:spMkLst>
            <pc:docMk/>
            <pc:sldMk cId="1996259330" sldId="380"/>
            <ac:spMk id="9" creationId="{9953450D-80BF-F3B0-5135-B46CFFEB0356}"/>
          </ac:spMkLst>
        </pc:spChg>
        <pc:spChg chg="add mod">
          <ac:chgData name="Mr T Grice" userId="614f06ae-81b5-4444-a6cb-f3302217ac95" providerId="ADAL" clId="{317230A1-6EE7-4F83-8F30-2C86E66E6EBC}" dt="2025-06-03T20:08:48.380" v="481"/>
          <ac:spMkLst>
            <pc:docMk/>
            <pc:sldMk cId="1996259330" sldId="380"/>
            <ac:spMk id="10" creationId="{13D1375D-EABC-DD67-A80A-1DB4B58B39DA}"/>
          </ac:spMkLst>
        </pc:spChg>
        <pc:spChg chg="add mod">
          <ac:chgData name="Mr T Grice" userId="614f06ae-81b5-4444-a6cb-f3302217ac95" providerId="ADAL" clId="{317230A1-6EE7-4F83-8F30-2C86E66E6EBC}" dt="2025-06-03T20:09:30.767" v="490" actId="255"/>
          <ac:spMkLst>
            <pc:docMk/>
            <pc:sldMk cId="1996259330" sldId="380"/>
            <ac:spMk id="11" creationId="{CB0F6DE9-F075-F307-D814-7E8EFD6E2A5C}"/>
          </ac:spMkLst>
        </pc:spChg>
        <pc:spChg chg="add mod">
          <ac:chgData name="Mr T Grice" userId="614f06ae-81b5-4444-a6cb-f3302217ac95" providerId="ADAL" clId="{317230A1-6EE7-4F83-8F30-2C86E66E6EBC}" dt="2025-06-03T20:09:59.553" v="498" actId="255"/>
          <ac:spMkLst>
            <pc:docMk/>
            <pc:sldMk cId="1996259330" sldId="380"/>
            <ac:spMk id="12" creationId="{9CB6C482-DB8A-7345-AB3C-2C1DFCE6F8A2}"/>
          </ac:spMkLst>
        </pc:spChg>
        <pc:spChg chg="add mod">
          <ac:chgData name="Mr T Grice" userId="614f06ae-81b5-4444-a6cb-f3302217ac95" providerId="ADAL" clId="{317230A1-6EE7-4F83-8F30-2C86E66E6EBC}" dt="2025-06-03T20:09:59.553" v="498" actId="255"/>
          <ac:spMkLst>
            <pc:docMk/>
            <pc:sldMk cId="1996259330" sldId="380"/>
            <ac:spMk id="13" creationId="{B2C94879-DE86-8CF7-1AE5-5BDEF2387B2E}"/>
          </ac:spMkLst>
        </pc:spChg>
        <pc:spChg chg="add mod">
          <ac:chgData name="Mr T Grice" userId="614f06ae-81b5-4444-a6cb-f3302217ac95" providerId="ADAL" clId="{317230A1-6EE7-4F83-8F30-2C86E66E6EBC}" dt="2025-06-03T20:08:54.748" v="483" actId="1076"/>
          <ac:spMkLst>
            <pc:docMk/>
            <pc:sldMk cId="1996259330" sldId="380"/>
            <ac:spMk id="14" creationId="{EF88F0D7-4D2C-15EF-3AAD-E46FDFFFD1A1}"/>
          </ac:spMkLst>
        </pc:spChg>
        <pc:spChg chg="add mod">
          <ac:chgData name="Mr T Grice" userId="614f06ae-81b5-4444-a6cb-f3302217ac95" providerId="ADAL" clId="{317230A1-6EE7-4F83-8F30-2C86E66E6EBC}" dt="2025-06-03T20:09:22.776" v="489" actId="255"/>
          <ac:spMkLst>
            <pc:docMk/>
            <pc:sldMk cId="1996259330" sldId="380"/>
            <ac:spMk id="15" creationId="{556B0CE0-1EF0-948F-961B-BC7CB3DC853C}"/>
          </ac:spMkLst>
        </pc:spChg>
        <pc:grpChg chg="add mod">
          <ac:chgData name="Mr T Grice" userId="614f06ae-81b5-4444-a6cb-f3302217ac95" providerId="ADAL" clId="{317230A1-6EE7-4F83-8F30-2C86E66E6EBC}" dt="2025-06-03T20:09:15.645" v="488" actId="14100"/>
          <ac:grpSpMkLst>
            <pc:docMk/>
            <pc:sldMk cId="1996259330" sldId="380"/>
            <ac:grpSpMk id="4" creationId="{D32A3E97-7B5C-0F12-EAE9-C578808A97E9}"/>
          </ac:grpSpMkLst>
        </pc:grpChg>
        <pc:grpChg chg="add mod">
          <ac:chgData name="Mr T Grice" userId="614f06ae-81b5-4444-a6cb-f3302217ac95" providerId="ADAL" clId="{317230A1-6EE7-4F83-8F30-2C86E66E6EBC}" dt="2025-06-03T20:09:46.776" v="495" actId="14100"/>
          <ac:grpSpMkLst>
            <pc:docMk/>
            <pc:sldMk cId="1996259330" sldId="380"/>
            <ac:grpSpMk id="5" creationId="{DEAE8172-81AF-1EDC-205F-25E1E0AC3455}"/>
          </ac:grpSpMkLst>
        </pc:grpChg>
        <pc:grpChg chg="add mod">
          <ac:chgData name="Mr T Grice" userId="614f06ae-81b5-4444-a6cb-f3302217ac95" providerId="ADAL" clId="{317230A1-6EE7-4F83-8F30-2C86E66E6EBC}" dt="2025-06-03T20:09:05.667" v="486" actId="14100"/>
          <ac:grpSpMkLst>
            <pc:docMk/>
            <pc:sldMk cId="1996259330" sldId="380"/>
            <ac:grpSpMk id="6" creationId="{F15176B8-E632-AC76-D375-1C894649474A}"/>
          </ac:grpSpMkLst>
        </pc:grpChg>
        <pc:grpChg chg="add mod">
          <ac:chgData name="Mr T Grice" userId="614f06ae-81b5-4444-a6cb-f3302217ac95" providerId="ADAL" clId="{317230A1-6EE7-4F83-8F30-2C86E66E6EBC}" dt="2025-06-03T20:09:51.851" v="497" actId="14100"/>
          <ac:grpSpMkLst>
            <pc:docMk/>
            <pc:sldMk cId="1996259330" sldId="380"/>
            <ac:grpSpMk id="7" creationId="{840D4F7F-5523-B80B-EDC2-A42E244DD5D0}"/>
          </ac:grpSpMkLst>
        </pc:grpChg>
      </pc:sldChg>
      <pc:sldChg chg="addSp delSp modSp new mod modClrScheme chgLayout">
        <pc:chgData name="Mr T Grice" userId="614f06ae-81b5-4444-a6cb-f3302217ac95" providerId="ADAL" clId="{317230A1-6EE7-4F83-8F30-2C86E66E6EBC}" dt="2025-06-03T20:31:49.244" v="759" actId="20577"/>
        <pc:sldMkLst>
          <pc:docMk/>
          <pc:sldMk cId="2811460814" sldId="381"/>
        </pc:sldMkLst>
        <pc:spChg chg="add mod">
          <ac:chgData name="Mr T Grice" userId="614f06ae-81b5-4444-a6cb-f3302217ac95" providerId="ADAL" clId="{317230A1-6EE7-4F83-8F30-2C86E66E6EBC}" dt="2025-06-03T20:29:30.470" v="526" actId="20577"/>
          <ac:spMkLst>
            <pc:docMk/>
            <pc:sldMk cId="2811460814" sldId="381"/>
            <ac:spMk id="2" creationId="{CC449890-9E7A-1857-D9BD-B0D19BC47EA6}"/>
          </ac:spMkLst>
        </pc:spChg>
        <pc:spChg chg="add mod">
          <ac:chgData name="Mr T Grice" userId="614f06ae-81b5-4444-a6cb-f3302217ac95" providerId="ADAL" clId="{317230A1-6EE7-4F83-8F30-2C86E66E6EBC}" dt="2025-06-03T20:31:49.244" v="759" actId="20577"/>
          <ac:spMkLst>
            <pc:docMk/>
            <pc:sldMk cId="2811460814" sldId="381"/>
            <ac:spMk id="3" creationId="{EC45E110-8070-6C4B-931B-86BA6443E88B}"/>
          </ac:spMkLst>
        </pc:spChg>
        <pc:spChg chg="add del mod">
          <ac:chgData name="Mr T Grice" userId="614f06ae-81b5-4444-a6cb-f3302217ac95" providerId="ADAL" clId="{317230A1-6EE7-4F83-8F30-2C86E66E6EBC}" dt="2025-06-03T20:19:29.454" v="501" actId="478"/>
          <ac:spMkLst>
            <pc:docMk/>
            <pc:sldMk cId="2811460814" sldId="381"/>
            <ac:spMk id="4" creationId="{A6B50FE1-F158-3AFE-DF4B-5040590D4C42}"/>
          </ac:spMkLst>
        </pc:spChg>
      </pc:sldChg>
      <pc:sldChg chg="modSp add mod modAnim">
        <pc:chgData name="Mr T Grice" userId="614f06ae-81b5-4444-a6cb-f3302217ac95" providerId="ADAL" clId="{317230A1-6EE7-4F83-8F30-2C86E66E6EBC}" dt="2025-06-03T21:09:34.008" v="1567" actId="20577"/>
        <pc:sldMkLst>
          <pc:docMk/>
          <pc:sldMk cId="2607773284" sldId="382"/>
        </pc:sldMkLst>
        <pc:spChg chg="mod">
          <ac:chgData name="Mr T Grice" userId="614f06ae-81b5-4444-a6cb-f3302217ac95" providerId="ADAL" clId="{317230A1-6EE7-4F83-8F30-2C86E66E6EBC}" dt="2025-06-03T20:53:58.673" v="866" actId="255"/>
          <ac:spMkLst>
            <pc:docMk/>
            <pc:sldMk cId="2607773284" sldId="382"/>
            <ac:spMk id="2" creationId="{00000000-0000-0000-0000-000000000000}"/>
          </ac:spMkLst>
        </pc:spChg>
        <pc:spChg chg="mod">
          <ac:chgData name="Mr T Grice" userId="614f06ae-81b5-4444-a6cb-f3302217ac95" providerId="ADAL" clId="{317230A1-6EE7-4F83-8F30-2C86E66E6EBC}" dt="2025-06-03T21:09:34.008" v="1567" actId="20577"/>
          <ac:spMkLst>
            <pc:docMk/>
            <pc:sldMk cId="2607773284" sldId="382"/>
            <ac:spMk id="3" creationId="{00000000-0000-0000-0000-000000000000}"/>
          </ac:spMkLst>
        </pc:spChg>
      </pc:sldChg>
      <pc:sldChg chg="addSp modSp new mod modAnim">
        <pc:chgData name="Mr T Grice" userId="614f06ae-81b5-4444-a6cb-f3302217ac95" providerId="ADAL" clId="{317230A1-6EE7-4F83-8F30-2C86E66E6EBC}" dt="2025-06-03T21:21:16.696" v="2207" actId="27636"/>
        <pc:sldMkLst>
          <pc:docMk/>
          <pc:sldMk cId="4015344817" sldId="383"/>
        </pc:sldMkLst>
        <pc:spChg chg="add mod">
          <ac:chgData name="Mr T Grice" userId="614f06ae-81b5-4444-a6cb-f3302217ac95" providerId="ADAL" clId="{317230A1-6EE7-4F83-8F30-2C86E66E6EBC}" dt="2025-06-03T21:21:16.696" v="2207" actId="27636"/>
          <ac:spMkLst>
            <pc:docMk/>
            <pc:sldMk cId="4015344817" sldId="383"/>
            <ac:spMk id="4" creationId="{F1EEC566-C547-3747-68B2-DA6D70D4A644}"/>
          </ac:spMkLst>
        </pc:spChg>
        <pc:picChg chg="add mod">
          <ac:chgData name="Mr T Grice" userId="614f06ae-81b5-4444-a6cb-f3302217ac95" providerId="ADAL" clId="{317230A1-6EE7-4F83-8F30-2C86E66E6EBC}" dt="2025-06-03T21:21:04.773" v="2202" actId="1076"/>
          <ac:picMkLst>
            <pc:docMk/>
            <pc:sldMk cId="4015344817" sldId="383"/>
            <ac:picMk id="3" creationId="{3A36DE63-CB6C-B855-8F65-EB8413F52908}"/>
          </ac:picMkLst>
        </pc:picChg>
      </pc:sldChg>
      <pc:sldChg chg="modSp new mod">
        <pc:chgData name="Mr T Grice" userId="614f06ae-81b5-4444-a6cb-f3302217ac95" providerId="ADAL" clId="{317230A1-6EE7-4F83-8F30-2C86E66E6EBC}" dt="2025-06-03T21:23:07.884" v="2498" actId="313"/>
        <pc:sldMkLst>
          <pc:docMk/>
          <pc:sldMk cId="2082795331" sldId="384"/>
        </pc:sldMkLst>
        <pc:spChg chg="mod">
          <ac:chgData name="Mr T Grice" userId="614f06ae-81b5-4444-a6cb-f3302217ac95" providerId="ADAL" clId="{317230A1-6EE7-4F83-8F30-2C86E66E6EBC}" dt="2025-06-03T21:21:39.445" v="2216" actId="20577"/>
          <ac:spMkLst>
            <pc:docMk/>
            <pc:sldMk cId="2082795331" sldId="384"/>
            <ac:spMk id="2" creationId="{79F18172-7A35-8996-240F-519086F8E78D}"/>
          </ac:spMkLst>
        </pc:spChg>
        <pc:spChg chg="mod">
          <ac:chgData name="Mr T Grice" userId="614f06ae-81b5-4444-a6cb-f3302217ac95" providerId="ADAL" clId="{317230A1-6EE7-4F83-8F30-2C86E66E6EBC}" dt="2025-06-03T21:23:07.884" v="2498" actId="313"/>
          <ac:spMkLst>
            <pc:docMk/>
            <pc:sldMk cId="2082795331" sldId="384"/>
            <ac:spMk id="3" creationId="{AAD1F0F4-4319-B5FB-8A89-BCD2D616043B}"/>
          </ac:spMkLst>
        </pc:spChg>
      </pc:sldChg>
    </pc:docChg>
  </pc:docChgLst>
  <pc:docChgLst>
    <pc:chgData name="Dr T Aslam" userId="535f8dc4-259f-43ea-96f4-23b23e586ba7" providerId="ADAL" clId="{D7947DD2-D970-4A07-B746-87FFBD82CBA5}"/>
    <pc:docChg chg="undo custSel addSld delSld modSld sldOrd">
      <pc:chgData name="Dr T Aslam" userId="535f8dc4-259f-43ea-96f4-23b23e586ba7" providerId="ADAL" clId="{D7947DD2-D970-4A07-B746-87FFBD82CBA5}" dt="2024-06-17T15:09:52.741" v="608" actId="404"/>
      <pc:docMkLst>
        <pc:docMk/>
      </pc:docMkLst>
      <pc:sldChg chg="modSp mod">
        <pc:chgData name="Dr T Aslam" userId="535f8dc4-259f-43ea-96f4-23b23e586ba7" providerId="ADAL" clId="{D7947DD2-D970-4A07-B746-87FFBD82CBA5}" dt="2024-06-17T12:29:33.324" v="51" actId="20577"/>
        <pc:sldMkLst>
          <pc:docMk/>
          <pc:sldMk cId="1572395519" sldId="257"/>
        </pc:sldMkLst>
        <pc:spChg chg="mod">
          <ac:chgData name="Dr T Aslam" userId="535f8dc4-259f-43ea-96f4-23b23e586ba7" providerId="ADAL" clId="{D7947DD2-D970-4A07-B746-87FFBD82CBA5}" dt="2024-06-17T12:29:33.324" v="51" actId="20577"/>
          <ac:spMkLst>
            <pc:docMk/>
            <pc:sldMk cId="1572395519" sldId="257"/>
            <ac:spMk id="3" creationId="{C7085646-DFE7-2472-FDD1-F5A624C3E399}"/>
          </ac:spMkLst>
        </pc:spChg>
      </pc:sldChg>
      <pc:sldChg chg="modSp mod">
        <pc:chgData name="Dr T Aslam" userId="535f8dc4-259f-43ea-96f4-23b23e586ba7" providerId="ADAL" clId="{D7947DD2-D970-4A07-B746-87FFBD82CBA5}" dt="2024-06-17T15:07:11.283" v="562" actId="6549"/>
        <pc:sldMkLst>
          <pc:docMk/>
          <pc:sldMk cId="3441994011" sldId="259"/>
        </pc:sldMkLst>
        <pc:spChg chg="mod">
          <ac:chgData name="Dr T Aslam" userId="535f8dc4-259f-43ea-96f4-23b23e586ba7" providerId="ADAL" clId="{D7947DD2-D970-4A07-B746-87FFBD82CBA5}" dt="2024-06-17T15:07:11.283" v="562" actId="6549"/>
          <ac:spMkLst>
            <pc:docMk/>
            <pc:sldMk cId="3441994011" sldId="259"/>
            <ac:spMk id="3" creationId="{3079F42E-7A4D-B8CD-6D5A-0385780A194A}"/>
          </ac:spMkLst>
        </pc:spChg>
        <pc:spChg chg="mod">
          <ac:chgData name="Dr T Aslam" userId="535f8dc4-259f-43ea-96f4-23b23e586ba7" providerId="ADAL" clId="{D7947DD2-D970-4A07-B746-87FFBD82CBA5}" dt="2024-06-17T12:34:17.580" v="354" actId="2711"/>
          <ac:spMkLst>
            <pc:docMk/>
            <pc:sldMk cId="3441994011" sldId="259"/>
            <ac:spMk id="4" creationId="{D4358D59-C952-FC1F-9913-CF3D7E5E27A4}"/>
          </ac:spMkLst>
        </pc:spChg>
        <pc:spChg chg="mod">
          <ac:chgData name="Dr T Aslam" userId="535f8dc4-259f-43ea-96f4-23b23e586ba7" providerId="ADAL" clId="{D7947DD2-D970-4A07-B746-87FFBD82CBA5}" dt="2024-06-17T12:36:29.131" v="477" actId="1076"/>
          <ac:spMkLst>
            <pc:docMk/>
            <pc:sldMk cId="3441994011" sldId="259"/>
            <ac:spMk id="5" creationId="{250B9B7A-D8F3-9FAB-1EC3-BA55330C28A1}"/>
          </ac:spMkLst>
        </pc:spChg>
        <pc:spChg chg="mod">
          <ac:chgData name="Dr T Aslam" userId="535f8dc4-259f-43ea-96f4-23b23e586ba7" providerId="ADAL" clId="{D7947DD2-D970-4A07-B746-87FFBD82CBA5}" dt="2024-06-17T12:36:32.795" v="478" actId="1076"/>
          <ac:spMkLst>
            <pc:docMk/>
            <pc:sldMk cId="3441994011" sldId="259"/>
            <ac:spMk id="6" creationId="{FCCE31F9-EE18-29C5-D21E-86B5E12D8065}"/>
          </ac:spMkLst>
        </pc:spChg>
      </pc:sldChg>
      <pc:sldChg chg="modSp mod">
        <pc:chgData name="Dr T Aslam" userId="535f8dc4-259f-43ea-96f4-23b23e586ba7" providerId="ADAL" clId="{D7947DD2-D970-4A07-B746-87FFBD82CBA5}" dt="2024-06-17T12:29:59.414" v="65" actId="20577"/>
        <pc:sldMkLst>
          <pc:docMk/>
          <pc:sldMk cId="1527898258" sldId="260"/>
        </pc:sldMkLst>
        <pc:graphicFrameChg chg="modGraphic">
          <ac:chgData name="Dr T Aslam" userId="535f8dc4-259f-43ea-96f4-23b23e586ba7" providerId="ADAL" clId="{D7947DD2-D970-4A07-B746-87FFBD82CBA5}" dt="2024-06-17T12:29:59.414" v="65" actId="20577"/>
          <ac:graphicFrameMkLst>
            <pc:docMk/>
            <pc:sldMk cId="1527898258" sldId="260"/>
            <ac:graphicFrameMk id="9" creationId="{CB0C809A-6E49-5BF8-FB5E-7923700AFA08}"/>
          </ac:graphicFrameMkLst>
        </pc:graphicFrameChg>
      </pc:sldChg>
      <pc:sldChg chg="modSp mod">
        <pc:chgData name="Dr T Aslam" userId="535f8dc4-259f-43ea-96f4-23b23e586ba7" providerId="ADAL" clId="{D7947DD2-D970-4A07-B746-87FFBD82CBA5}" dt="2024-06-17T15:09:36.736" v="599" actId="27636"/>
        <pc:sldMkLst>
          <pc:docMk/>
          <pc:sldMk cId="1440770325" sldId="270"/>
        </pc:sldMkLst>
        <pc:spChg chg="mod">
          <ac:chgData name="Dr T Aslam" userId="535f8dc4-259f-43ea-96f4-23b23e586ba7" providerId="ADAL" clId="{D7947DD2-D970-4A07-B746-87FFBD82CBA5}" dt="2024-06-17T15:09:29.318" v="591" actId="404"/>
          <ac:spMkLst>
            <pc:docMk/>
            <pc:sldMk cId="1440770325" sldId="270"/>
            <ac:spMk id="2" creationId="{00000000-0000-0000-0000-000000000000}"/>
          </ac:spMkLst>
        </pc:spChg>
        <pc:spChg chg="mod">
          <ac:chgData name="Dr T Aslam" userId="535f8dc4-259f-43ea-96f4-23b23e586ba7" providerId="ADAL" clId="{D7947DD2-D970-4A07-B746-87FFBD82CBA5}" dt="2024-06-17T15:09:36.736" v="599" actId="27636"/>
          <ac:spMkLst>
            <pc:docMk/>
            <pc:sldMk cId="1440770325" sldId="270"/>
            <ac:spMk id="3" creationId="{00000000-0000-0000-0000-000000000000}"/>
          </ac:spMkLst>
        </pc:spChg>
      </pc:sldChg>
      <pc:sldChg chg="modSp mod">
        <pc:chgData name="Dr T Aslam" userId="535f8dc4-259f-43ea-96f4-23b23e586ba7" providerId="ADAL" clId="{D7947DD2-D970-4A07-B746-87FFBD82CBA5}" dt="2024-06-17T15:09:47.649" v="607" actId="404"/>
        <pc:sldMkLst>
          <pc:docMk/>
          <pc:sldMk cId="2212109911" sldId="274"/>
        </pc:sldMkLst>
        <pc:spChg chg="mod">
          <ac:chgData name="Dr T Aslam" userId="535f8dc4-259f-43ea-96f4-23b23e586ba7" providerId="ADAL" clId="{D7947DD2-D970-4A07-B746-87FFBD82CBA5}" dt="2024-06-17T15:09:47.649" v="607" actId="404"/>
          <ac:spMkLst>
            <pc:docMk/>
            <pc:sldMk cId="2212109911" sldId="274"/>
            <ac:spMk id="2" creationId="{00000000-0000-0000-0000-000000000000}"/>
          </ac:spMkLst>
        </pc:spChg>
        <pc:spChg chg="mod">
          <ac:chgData name="Dr T Aslam" userId="535f8dc4-259f-43ea-96f4-23b23e586ba7" providerId="ADAL" clId="{D7947DD2-D970-4A07-B746-87FFBD82CBA5}" dt="2024-06-17T15:09:45.089" v="606" actId="1076"/>
          <ac:spMkLst>
            <pc:docMk/>
            <pc:sldMk cId="2212109911" sldId="274"/>
            <ac:spMk id="3" creationId="{00000000-0000-0000-0000-000000000000}"/>
          </ac:spMkLst>
        </pc:spChg>
      </pc:sldChg>
      <pc:sldChg chg="modSp mod">
        <pc:chgData name="Dr T Aslam" userId="535f8dc4-259f-43ea-96f4-23b23e586ba7" providerId="ADAL" clId="{D7947DD2-D970-4A07-B746-87FFBD82CBA5}" dt="2024-06-17T15:09:52.741" v="608" actId="404"/>
        <pc:sldMkLst>
          <pc:docMk/>
          <pc:sldMk cId="2888788652" sldId="279"/>
        </pc:sldMkLst>
        <pc:spChg chg="mod">
          <ac:chgData name="Dr T Aslam" userId="535f8dc4-259f-43ea-96f4-23b23e586ba7" providerId="ADAL" clId="{D7947DD2-D970-4A07-B746-87FFBD82CBA5}" dt="2024-06-17T15:09:52.741" v="608" actId="404"/>
          <ac:spMkLst>
            <pc:docMk/>
            <pc:sldMk cId="2888788652" sldId="279"/>
            <ac:spMk id="2" creationId="{00000000-0000-0000-0000-000000000000}"/>
          </ac:spMkLst>
        </pc:spChg>
      </pc:sldChg>
      <pc:sldChg chg="modSp mod">
        <pc:chgData name="Dr T Aslam" userId="535f8dc4-259f-43ea-96f4-23b23e586ba7" providerId="ADAL" clId="{D7947DD2-D970-4A07-B746-87FFBD82CBA5}" dt="2024-06-17T12:32:17.353" v="261" actId="403"/>
        <pc:sldMkLst>
          <pc:docMk/>
          <pc:sldMk cId="3025584361" sldId="294"/>
        </pc:sldMkLst>
        <pc:spChg chg="mod">
          <ac:chgData name="Dr T Aslam" userId="535f8dc4-259f-43ea-96f4-23b23e586ba7" providerId="ADAL" clId="{D7947DD2-D970-4A07-B746-87FFBD82CBA5}" dt="2024-06-17T12:32:17.353" v="261" actId="403"/>
          <ac:spMkLst>
            <pc:docMk/>
            <pc:sldMk cId="3025584361" sldId="294"/>
            <ac:spMk id="3" creationId="{00000000-0000-0000-0000-000000000000}"/>
          </ac:spMkLst>
        </pc:spChg>
      </pc:sldChg>
      <pc:sldChg chg="modSp">
        <pc:chgData name="Dr T Aslam" userId="535f8dc4-259f-43ea-96f4-23b23e586ba7" providerId="ADAL" clId="{D7947DD2-D970-4A07-B746-87FFBD82CBA5}" dt="2024-06-17T12:32:49.660" v="272" actId="113"/>
        <pc:sldMkLst>
          <pc:docMk/>
          <pc:sldMk cId="2554721839" sldId="295"/>
        </pc:sldMkLst>
        <pc:spChg chg="mod">
          <ac:chgData name="Dr T Aslam" userId="535f8dc4-259f-43ea-96f4-23b23e586ba7" providerId="ADAL" clId="{D7947DD2-D970-4A07-B746-87FFBD82CBA5}" dt="2024-06-17T12:32:49.660" v="272" actId="113"/>
          <ac:spMkLst>
            <pc:docMk/>
            <pc:sldMk cId="2554721839" sldId="295"/>
            <ac:spMk id="3" creationId="{00000000-0000-0000-0000-000000000000}"/>
          </ac:spMkLst>
        </pc:spChg>
      </pc:sldChg>
      <pc:sldChg chg="modSp">
        <pc:chgData name="Dr T Aslam" userId="535f8dc4-259f-43ea-96f4-23b23e586ba7" providerId="ADAL" clId="{D7947DD2-D970-4A07-B746-87FFBD82CBA5}" dt="2024-06-17T15:08:24.626" v="573" actId="20577"/>
        <pc:sldMkLst>
          <pc:docMk/>
          <pc:sldMk cId="947076150" sldId="307"/>
        </pc:sldMkLst>
        <pc:graphicFrameChg chg="mod">
          <ac:chgData name="Dr T Aslam" userId="535f8dc4-259f-43ea-96f4-23b23e586ba7" providerId="ADAL" clId="{D7947DD2-D970-4A07-B746-87FFBD82CBA5}" dt="2024-06-17T15:08:24.626" v="573" actId="20577"/>
          <ac:graphicFrameMkLst>
            <pc:docMk/>
            <pc:sldMk cId="947076150" sldId="307"/>
            <ac:graphicFrameMk id="4" creationId="{C2DEE456-71F1-69D1-9D06-5409C3A75667}"/>
          </ac:graphicFrameMkLst>
        </pc:graphicFrameChg>
      </pc:sldChg>
      <pc:sldChg chg="modSp mod">
        <pc:chgData name="Dr T Aslam" userId="535f8dc4-259f-43ea-96f4-23b23e586ba7" providerId="ADAL" clId="{D7947DD2-D970-4A07-B746-87FFBD82CBA5}" dt="2024-06-17T15:08:56.142" v="585" actId="1076"/>
        <pc:sldMkLst>
          <pc:docMk/>
          <pc:sldMk cId="21733316" sldId="327"/>
        </pc:sldMkLst>
        <pc:spChg chg="mod">
          <ac:chgData name="Dr T Aslam" userId="535f8dc4-259f-43ea-96f4-23b23e586ba7" providerId="ADAL" clId="{D7947DD2-D970-4A07-B746-87FFBD82CBA5}" dt="2024-06-17T15:08:47.167" v="580" actId="1076"/>
          <ac:spMkLst>
            <pc:docMk/>
            <pc:sldMk cId="21733316" sldId="327"/>
            <ac:spMk id="2" creationId="{0F5C7A73-85E0-385B-56FD-B5CB1467FA77}"/>
          </ac:spMkLst>
        </pc:spChg>
        <pc:spChg chg="mod">
          <ac:chgData name="Dr T Aslam" userId="535f8dc4-259f-43ea-96f4-23b23e586ba7" providerId="ADAL" clId="{D7947DD2-D970-4A07-B746-87FFBD82CBA5}" dt="2024-06-17T15:08:56.142" v="585" actId="1076"/>
          <ac:spMkLst>
            <pc:docMk/>
            <pc:sldMk cId="21733316" sldId="327"/>
            <ac:spMk id="3" creationId="{00000000-0000-0000-0000-000000000000}"/>
          </ac:spMkLst>
        </pc:spChg>
        <pc:picChg chg="mod">
          <ac:chgData name="Dr T Aslam" userId="535f8dc4-259f-43ea-96f4-23b23e586ba7" providerId="ADAL" clId="{D7947DD2-D970-4A07-B746-87FFBD82CBA5}" dt="2024-06-17T15:08:52.101" v="582" actId="1076"/>
          <ac:picMkLst>
            <pc:docMk/>
            <pc:sldMk cId="21733316" sldId="327"/>
            <ac:picMk id="6" creationId="{00000000-0000-0000-0000-000000000000}"/>
          </ac:picMkLst>
        </pc:picChg>
        <pc:picChg chg="mod">
          <ac:chgData name="Dr T Aslam" userId="535f8dc4-259f-43ea-96f4-23b23e586ba7" providerId="ADAL" clId="{D7947DD2-D970-4A07-B746-87FFBD82CBA5}" dt="2024-06-17T15:08:52.101" v="582" actId="1076"/>
          <ac:picMkLst>
            <pc:docMk/>
            <pc:sldMk cId="21733316" sldId="327"/>
            <ac:picMk id="7" creationId="{00000000-0000-0000-0000-000000000000}"/>
          </ac:picMkLst>
        </pc:picChg>
      </pc:sldChg>
      <pc:sldChg chg="modSp mod">
        <pc:chgData name="Dr T Aslam" userId="535f8dc4-259f-43ea-96f4-23b23e586ba7" providerId="ADAL" clId="{D7947DD2-D970-4A07-B746-87FFBD82CBA5}" dt="2024-06-17T12:30:59.732" v="88" actId="14100"/>
        <pc:sldMkLst>
          <pc:docMk/>
          <pc:sldMk cId="153335933" sldId="329"/>
        </pc:sldMkLst>
        <pc:spChg chg="mod">
          <ac:chgData name="Dr T Aslam" userId="535f8dc4-259f-43ea-96f4-23b23e586ba7" providerId="ADAL" clId="{D7947DD2-D970-4A07-B746-87FFBD82CBA5}" dt="2024-06-17T12:30:59.732" v="88" actId="14100"/>
          <ac:spMkLst>
            <pc:docMk/>
            <pc:sldMk cId="153335933" sldId="329"/>
            <ac:spMk id="6" creationId="{00000000-0000-0000-0000-000000000000}"/>
          </ac:spMkLst>
        </pc:spChg>
        <pc:spChg chg="mod">
          <ac:chgData name="Dr T Aslam" userId="535f8dc4-259f-43ea-96f4-23b23e586ba7" providerId="ADAL" clId="{D7947DD2-D970-4A07-B746-87FFBD82CBA5}" dt="2024-06-17T12:30:54.455" v="86" actId="208"/>
          <ac:spMkLst>
            <pc:docMk/>
            <pc:sldMk cId="153335933" sldId="329"/>
            <ac:spMk id="7" creationId="{00000000-0000-0000-0000-000000000000}"/>
          </ac:spMkLst>
        </pc:spChg>
      </pc:sldChg>
      <pc:sldChg chg="del">
        <pc:chgData name="Dr T Aslam" userId="535f8dc4-259f-43ea-96f4-23b23e586ba7" providerId="ADAL" clId="{D7947DD2-D970-4A07-B746-87FFBD82CBA5}" dt="2024-06-17T15:09:15.680" v="587" actId="47"/>
        <pc:sldMkLst>
          <pc:docMk/>
          <pc:sldMk cId="2694335051" sldId="333"/>
        </pc:sldMkLst>
      </pc:sldChg>
      <pc:sldChg chg="modSp mod modAnim">
        <pc:chgData name="Dr T Aslam" userId="535f8dc4-259f-43ea-96f4-23b23e586ba7" providerId="ADAL" clId="{D7947DD2-D970-4A07-B746-87FFBD82CBA5}" dt="2024-06-17T15:09:05.096" v="586" actId="6549"/>
        <pc:sldMkLst>
          <pc:docMk/>
          <pc:sldMk cId="537447558" sldId="337"/>
        </pc:sldMkLst>
        <pc:spChg chg="mod">
          <ac:chgData name="Dr T Aslam" userId="535f8dc4-259f-43ea-96f4-23b23e586ba7" providerId="ADAL" clId="{D7947DD2-D970-4A07-B746-87FFBD82CBA5}" dt="2024-06-17T15:09:05.096" v="586" actId="6549"/>
          <ac:spMkLst>
            <pc:docMk/>
            <pc:sldMk cId="537447558" sldId="337"/>
            <ac:spMk id="3" creationId="{00000000-0000-0000-0000-000000000000}"/>
          </ac:spMkLst>
        </pc:spChg>
      </pc:sldChg>
      <pc:sldChg chg="modSp mod modShow">
        <pc:chgData name="Dr T Aslam" userId="535f8dc4-259f-43ea-96f4-23b23e586ba7" providerId="ADAL" clId="{D7947DD2-D970-4A07-B746-87FFBD82CBA5}" dt="2024-06-17T12:33:21.083" v="274" actId="729"/>
        <pc:sldMkLst>
          <pc:docMk/>
          <pc:sldMk cId="1863772271" sldId="343"/>
        </pc:sldMkLst>
        <pc:spChg chg="mod">
          <ac:chgData name="Dr T Aslam" userId="535f8dc4-259f-43ea-96f4-23b23e586ba7" providerId="ADAL" clId="{D7947DD2-D970-4A07-B746-87FFBD82CBA5}" dt="2024-06-17T12:33:16.133" v="273" actId="5793"/>
          <ac:spMkLst>
            <pc:docMk/>
            <pc:sldMk cId="1863772271" sldId="343"/>
            <ac:spMk id="3" creationId="{B1D454E5-DD86-0188-67A3-469D94A008CE}"/>
          </ac:spMkLst>
        </pc:spChg>
      </pc:sldChg>
      <pc:sldChg chg="mod modShow">
        <pc:chgData name="Dr T Aslam" userId="535f8dc4-259f-43ea-96f4-23b23e586ba7" providerId="ADAL" clId="{D7947DD2-D970-4A07-B746-87FFBD82CBA5}" dt="2024-06-17T12:33:21.083" v="274" actId="729"/>
        <pc:sldMkLst>
          <pc:docMk/>
          <pc:sldMk cId="747297190" sldId="369"/>
        </pc:sldMkLst>
      </pc:sldChg>
      <pc:sldChg chg="delSp modSp add mod ord">
        <pc:chgData name="Dr T Aslam" userId="535f8dc4-259f-43ea-96f4-23b23e586ba7" providerId="ADAL" clId="{D7947DD2-D970-4A07-B746-87FFBD82CBA5}" dt="2024-06-17T12:33:38.609" v="306" actId="122"/>
        <pc:sldMkLst>
          <pc:docMk/>
          <pc:sldMk cId="374968562" sldId="370"/>
        </pc:sldMkLst>
        <pc:spChg chg="del mod">
          <ac:chgData name="Dr T Aslam" userId="535f8dc4-259f-43ea-96f4-23b23e586ba7" providerId="ADAL" clId="{D7947DD2-D970-4A07-B746-87FFBD82CBA5}" dt="2024-06-17T12:33:35.115" v="302" actId="478"/>
          <ac:spMkLst>
            <pc:docMk/>
            <pc:sldMk cId="374968562" sldId="370"/>
            <ac:spMk id="5" creationId="{EC58B1C6-7B22-1E5D-9382-97856584E93B}"/>
          </ac:spMkLst>
        </pc:spChg>
        <pc:spChg chg="mod">
          <ac:chgData name="Dr T Aslam" userId="535f8dc4-259f-43ea-96f4-23b23e586ba7" providerId="ADAL" clId="{D7947DD2-D970-4A07-B746-87FFBD82CBA5}" dt="2024-06-17T12:33:38.609" v="306" actId="122"/>
          <ac:spMkLst>
            <pc:docMk/>
            <pc:sldMk cId="374968562" sldId="370"/>
            <ac:spMk id="9" creationId="{E58B93EA-6105-BFE4-6BD1-7CBE27367267}"/>
          </ac:spMkLst>
        </pc:spChg>
      </pc:sldChg>
      <pc:sldChg chg="addSp delSp modSp add mod">
        <pc:chgData name="Dr T Aslam" userId="535f8dc4-259f-43ea-96f4-23b23e586ba7" providerId="ADAL" clId="{D7947DD2-D970-4A07-B746-87FFBD82CBA5}" dt="2024-06-17T12:33:54.616" v="352" actId="478"/>
        <pc:sldMkLst>
          <pc:docMk/>
          <pc:sldMk cId="1691929862" sldId="371"/>
        </pc:sldMkLst>
        <pc:spChg chg="mod">
          <ac:chgData name="Dr T Aslam" userId="535f8dc4-259f-43ea-96f4-23b23e586ba7" providerId="ADAL" clId="{D7947DD2-D970-4A07-B746-87FFBD82CBA5}" dt="2024-06-17T12:33:50.374" v="350" actId="20577"/>
          <ac:spMkLst>
            <pc:docMk/>
            <pc:sldMk cId="1691929862" sldId="371"/>
            <ac:spMk id="2" creationId="{DBE30FFC-C1CE-41C4-8915-6C938507F2B2}"/>
          </ac:spMkLst>
        </pc:spChg>
        <pc:spChg chg="del">
          <ac:chgData name="Dr T Aslam" userId="535f8dc4-259f-43ea-96f4-23b23e586ba7" providerId="ADAL" clId="{D7947DD2-D970-4A07-B746-87FFBD82CBA5}" dt="2024-06-17T12:33:52.727" v="351" actId="478"/>
          <ac:spMkLst>
            <pc:docMk/>
            <pc:sldMk cId="1691929862" sldId="371"/>
            <ac:spMk id="3" creationId="{7F0E4372-E83F-48C0-BCBC-5DFC317443AB}"/>
          </ac:spMkLst>
        </pc:spChg>
        <pc:spChg chg="add del mod">
          <ac:chgData name="Dr T Aslam" userId="535f8dc4-259f-43ea-96f4-23b23e586ba7" providerId="ADAL" clId="{D7947DD2-D970-4A07-B746-87FFBD82CBA5}" dt="2024-06-17T12:33:54.616" v="352" actId="478"/>
          <ac:spMkLst>
            <pc:docMk/>
            <pc:sldMk cId="1691929862" sldId="371"/>
            <ac:spMk id="5" creationId="{B1C756A0-11DB-8A83-CCE8-1A0E44C5FCE9}"/>
          </ac:spMkLst>
        </pc:spChg>
      </pc:sldChg>
    </pc:docChg>
  </pc:docChgLst>
  <pc:docChgLst>
    <pc:chgData name="Mr T Grice" userId="614f06ae-81b5-4444-a6cb-f3302217ac95" providerId="ADAL" clId="{D1C1D0C5-B9F8-40E8-9D39-5B4671BD8FDC}"/>
    <pc:docChg chg="undo custSel addSld delSld modSld">
      <pc:chgData name="Mr T Grice" userId="614f06ae-81b5-4444-a6cb-f3302217ac95" providerId="ADAL" clId="{D1C1D0C5-B9F8-40E8-9D39-5B4671BD8FDC}" dt="2024-06-21T08:01:52.567" v="177" actId="47"/>
      <pc:docMkLst>
        <pc:docMk/>
      </pc:docMkLst>
      <pc:sldChg chg="modSp mod">
        <pc:chgData name="Mr T Grice" userId="614f06ae-81b5-4444-a6cb-f3302217ac95" providerId="ADAL" clId="{D1C1D0C5-B9F8-40E8-9D39-5B4671BD8FDC}" dt="2024-06-17T16:42:56.905" v="112" actId="20577"/>
        <pc:sldMkLst>
          <pc:docMk/>
          <pc:sldMk cId="3441994011" sldId="259"/>
        </pc:sldMkLst>
        <pc:spChg chg="mod">
          <ac:chgData name="Mr T Grice" userId="614f06ae-81b5-4444-a6cb-f3302217ac95" providerId="ADAL" clId="{D1C1D0C5-B9F8-40E8-9D39-5B4671BD8FDC}" dt="2024-06-17T16:42:56.905" v="112" actId="20577"/>
          <ac:spMkLst>
            <pc:docMk/>
            <pc:sldMk cId="3441994011" sldId="259"/>
            <ac:spMk id="3" creationId="{3079F42E-7A4D-B8CD-6D5A-0385780A194A}"/>
          </ac:spMkLst>
        </pc:spChg>
        <pc:spChg chg="mod">
          <ac:chgData name="Mr T Grice" userId="614f06ae-81b5-4444-a6cb-f3302217ac95" providerId="ADAL" clId="{D1C1D0C5-B9F8-40E8-9D39-5B4671BD8FDC}" dt="2024-06-17T16:42:41.068" v="81" actId="20577"/>
          <ac:spMkLst>
            <pc:docMk/>
            <pc:sldMk cId="3441994011" sldId="259"/>
            <ac:spMk id="6" creationId="{FCCE31F9-EE18-29C5-D21E-86B5E12D8065}"/>
          </ac:spMkLst>
        </pc:spChg>
      </pc:sldChg>
      <pc:sldChg chg="modSp mod">
        <pc:chgData name="Mr T Grice" userId="614f06ae-81b5-4444-a6cb-f3302217ac95" providerId="ADAL" clId="{D1C1D0C5-B9F8-40E8-9D39-5B4671BD8FDC}" dt="2024-06-17T11:37:35.647" v="7" actId="14100"/>
        <pc:sldMkLst>
          <pc:docMk/>
          <pc:sldMk cId="1527898258" sldId="260"/>
        </pc:sldMkLst>
        <pc:spChg chg="mod">
          <ac:chgData name="Mr T Grice" userId="614f06ae-81b5-4444-a6cb-f3302217ac95" providerId="ADAL" clId="{D1C1D0C5-B9F8-40E8-9D39-5B4671BD8FDC}" dt="2024-06-17T11:37:30.487" v="5" actId="1076"/>
          <ac:spMkLst>
            <pc:docMk/>
            <pc:sldMk cId="1527898258" sldId="260"/>
            <ac:spMk id="5" creationId="{33DAA04A-5B83-C446-8BB3-63411572D091}"/>
          </ac:spMkLst>
        </pc:spChg>
        <pc:graphicFrameChg chg="mod modGraphic">
          <ac:chgData name="Mr T Grice" userId="614f06ae-81b5-4444-a6cb-f3302217ac95" providerId="ADAL" clId="{D1C1D0C5-B9F8-40E8-9D39-5B4671BD8FDC}" dt="2024-06-17T11:37:35.647" v="7" actId="14100"/>
          <ac:graphicFrameMkLst>
            <pc:docMk/>
            <pc:sldMk cId="1527898258" sldId="260"/>
            <ac:graphicFrameMk id="9" creationId="{CB0C809A-6E49-5BF8-FB5E-7923700AFA08}"/>
          </ac:graphicFrameMkLst>
        </pc:graphicFrameChg>
      </pc:sldChg>
      <pc:sldChg chg="del">
        <pc:chgData name="Mr T Grice" userId="614f06ae-81b5-4444-a6cb-f3302217ac95" providerId="ADAL" clId="{D1C1D0C5-B9F8-40E8-9D39-5B4671BD8FDC}" dt="2024-06-17T11:40:52.541" v="71" actId="47"/>
        <pc:sldMkLst>
          <pc:docMk/>
          <pc:sldMk cId="2841750761" sldId="262"/>
        </pc:sldMkLst>
      </pc:sldChg>
      <pc:sldChg chg="del">
        <pc:chgData name="Mr T Grice" userId="614f06ae-81b5-4444-a6cb-f3302217ac95" providerId="ADAL" clId="{D1C1D0C5-B9F8-40E8-9D39-5B4671BD8FDC}" dt="2024-06-17T11:40:49.890" v="70" actId="47"/>
        <pc:sldMkLst>
          <pc:docMk/>
          <pc:sldMk cId="2892681999" sldId="263"/>
        </pc:sldMkLst>
      </pc:sldChg>
      <pc:sldChg chg="del">
        <pc:chgData name="Mr T Grice" userId="614f06ae-81b5-4444-a6cb-f3302217ac95" providerId="ADAL" clId="{D1C1D0C5-B9F8-40E8-9D39-5B4671BD8FDC}" dt="2024-06-17T11:40:58.441" v="72" actId="47"/>
        <pc:sldMkLst>
          <pc:docMk/>
          <pc:sldMk cId="2414060376" sldId="290"/>
        </pc:sldMkLst>
      </pc:sldChg>
      <pc:sldChg chg="modSp">
        <pc:chgData name="Mr T Grice" userId="614f06ae-81b5-4444-a6cb-f3302217ac95" providerId="ADAL" clId="{D1C1D0C5-B9F8-40E8-9D39-5B4671BD8FDC}" dt="2024-06-17T16:46:20.370" v="173" actId="20577"/>
        <pc:sldMkLst>
          <pc:docMk/>
          <pc:sldMk cId="2554721839" sldId="295"/>
        </pc:sldMkLst>
        <pc:spChg chg="mod">
          <ac:chgData name="Mr T Grice" userId="614f06ae-81b5-4444-a6cb-f3302217ac95" providerId="ADAL" clId="{D1C1D0C5-B9F8-40E8-9D39-5B4671BD8FDC}" dt="2024-06-17T16:46:20.370" v="173" actId="20577"/>
          <ac:spMkLst>
            <pc:docMk/>
            <pc:sldMk cId="2554721839" sldId="295"/>
            <ac:spMk id="3" creationId="{00000000-0000-0000-0000-000000000000}"/>
          </ac:spMkLst>
        </pc:spChg>
      </pc:sldChg>
      <pc:sldChg chg="modSp">
        <pc:chgData name="Mr T Grice" userId="614f06ae-81b5-4444-a6cb-f3302217ac95" providerId="ADAL" clId="{D1C1D0C5-B9F8-40E8-9D39-5B4671BD8FDC}" dt="2024-06-17T16:43:50.341" v="134" actId="20577"/>
        <pc:sldMkLst>
          <pc:docMk/>
          <pc:sldMk cId="2165192466" sldId="296"/>
        </pc:sldMkLst>
        <pc:spChg chg="mod">
          <ac:chgData name="Mr T Grice" userId="614f06ae-81b5-4444-a6cb-f3302217ac95" providerId="ADAL" clId="{D1C1D0C5-B9F8-40E8-9D39-5B4671BD8FDC}" dt="2024-06-17T16:43:50.341" v="134" actId="20577"/>
          <ac:spMkLst>
            <pc:docMk/>
            <pc:sldMk cId="2165192466" sldId="296"/>
            <ac:spMk id="3" creationId="{00000000-0000-0000-0000-000000000000}"/>
          </ac:spMkLst>
        </pc:spChg>
      </pc:sldChg>
      <pc:sldChg chg="modSp mod">
        <pc:chgData name="Mr T Grice" userId="614f06ae-81b5-4444-a6cb-f3302217ac95" providerId="ADAL" clId="{D1C1D0C5-B9F8-40E8-9D39-5B4671BD8FDC}" dt="2024-06-17T11:37:15.311" v="1" actId="14100"/>
        <pc:sldMkLst>
          <pc:docMk/>
          <pc:sldMk cId="3006536633" sldId="304"/>
        </pc:sldMkLst>
        <pc:graphicFrameChg chg="mod">
          <ac:chgData name="Mr T Grice" userId="614f06ae-81b5-4444-a6cb-f3302217ac95" providerId="ADAL" clId="{D1C1D0C5-B9F8-40E8-9D39-5B4671BD8FDC}" dt="2024-06-17T11:37:15.311" v="1" actId="14100"/>
          <ac:graphicFrameMkLst>
            <pc:docMk/>
            <pc:sldMk cId="3006536633" sldId="304"/>
            <ac:graphicFrameMk id="4" creationId="{C2DEE456-71F1-69D1-9D06-5409C3A75667}"/>
          </ac:graphicFrameMkLst>
        </pc:graphicFrameChg>
      </pc:sldChg>
      <pc:sldChg chg="modSp mod">
        <pc:chgData name="Mr T Grice" userId="614f06ae-81b5-4444-a6cb-f3302217ac95" providerId="ADAL" clId="{D1C1D0C5-B9F8-40E8-9D39-5B4671BD8FDC}" dt="2024-06-17T11:37:45.355" v="9" actId="14100"/>
        <pc:sldMkLst>
          <pc:docMk/>
          <pc:sldMk cId="1406214470" sldId="306"/>
        </pc:sldMkLst>
        <pc:graphicFrameChg chg="mod">
          <ac:chgData name="Mr T Grice" userId="614f06ae-81b5-4444-a6cb-f3302217ac95" providerId="ADAL" clId="{D1C1D0C5-B9F8-40E8-9D39-5B4671BD8FDC}" dt="2024-06-17T11:37:45.355" v="9" actId="14100"/>
          <ac:graphicFrameMkLst>
            <pc:docMk/>
            <pc:sldMk cId="1406214470" sldId="306"/>
            <ac:graphicFrameMk id="4" creationId="{C2DEE456-71F1-69D1-9D06-5409C3A75667}"/>
          </ac:graphicFrameMkLst>
        </pc:graphicFrameChg>
      </pc:sldChg>
      <pc:sldChg chg="modSp mod">
        <pc:chgData name="Mr T Grice" userId="614f06ae-81b5-4444-a6cb-f3302217ac95" providerId="ADAL" clId="{D1C1D0C5-B9F8-40E8-9D39-5B4671BD8FDC}" dt="2024-06-17T11:37:51.085" v="10" actId="14100"/>
        <pc:sldMkLst>
          <pc:docMk/>
          <pc:sldMk cId="947076150" sldId="307"/>
        </pc:sldMkLst>
        <pc:graphicFrameChg chg="mod">
          <ac:chgData name="Mr T Grice" userId="614f06ae-81b5-4444-a6cb-f3302217ac95" providerId="ADAL" clId="{D1C1D0C5-B9F8-40E8-9D39-5B4671BD8FDC}" dt="2024-06-17T11:37:51.085" v="10" actId="14100"/>
          <ac:graphicFrameMkLst>
            <pc:docMk/>
            <pc:sldMk cId="947076150" sldId="307"/>
            <ac:graphicFrameMk id="4" creationId="{C2DEE456-71F1-69D1-9D06-5409C3A75667}"/>
          </ac:graphicFrameMkLst>
        </pc:graphicFrameChg>
      </pc:sldChg>
      <pc:sldChg chg="del">
        <pc:chgData name="Mr T Grice" userId="614f06ae-81b5-4444-a6cb-f3302217ac95" providerId="ADAL" clId="{D1C1D0C5-B9F8-40E8-9D39-5B4671BD8FDC}" dt="2024-06-21T08:01:52.567" v="177" actId="47"/>
        <pc:sldMkLst>
          <pc:docMk/>
          <pc:sldMk cId="996558208" sldId="322"/>
        </pc:sldMkLst>
      </pc:sldChg>
      <pc:sldChg chg="modSp mod">
        <pc:chgData name="Mr T Grice" userId="614f06ae-81b5-4444-a6cb-f3302217ac95" providerId="ADAL" clId="{D1C1D0C5-B9F8-40E8-9D39-5B4671BD8FDC}" dt="2024-06-17T11:38:01.183" v="12" actId="255"/>
        <pc:sldMkLst>
          <pc:docMk/>
          <pc:sldMk cId="4009056695" sldId="332"/>
        </pc:sldMkLst>
        <pc:graphicFrameChg chg="modGraphic">
          <ac:chgData name="Mr T Grice" userId="614f06ae-81b5-4444-a6cb-f3302217ac95" providerId="ADAL" clId="{D1C1D0C5-B9F8-40E8-9D39-5B4671BD8FDC}" dt="2024-06-17T11:38:01.183" v="12" actId="255"/>
          <ac:graphicFrameMkLst>
            <pc:docMk/>
            <pc:sldMk cId="4009056695" sldId="332"/>
            <ac:graphicFrameMk id="3" creationId="{9835595F-5F00-65C7-12C5-47E2BE9ED2B5}"/>
          </ac:graphicFrameMkLst>
        </pc:graphicFrameChg>
      </pc:sldChg>
      <pc:sldChg chg="modSp">
        <pc:chgData name="Mr T Grice" userId="614f06ae-81b5-4444-a6cb-f3302217ac95" providerId="ADAL" clId="{D1C1D0C5-B9F8-40E8-9D39-5B4671BD8FDC}" dt="2024-06-17T11:38:59.979" v="13" actId="6549"/>
        <pc:sldMkLst>
          <pc:docMk/>
          <pc:sldMk cId="537447558" sldId="337"/>
        </pc:sldMkLst>
        <pc:spChg chg="mod">
          <ac:chgData name="Mr T Grice" userId="614f06ae-81b5-4444-a6cb-f3302217ac95" providerId="ADAL" clId="{D1C1D0C5-B9F8-40E8-9D39-5B4671BD8FDC}" dt="2024-06-17T11:38:59.979" v="13" actId="6549"/>
          <ac:spMkLst>
            <pc:docMk/>
            <pc:sldMk cId="537447558" sldId="337"/>
            <ac:spMk id="3" creationId="{00000000-0000-0000-0000-000000000000}"/>
          </ac:spMkLst>
        </pc:spChg>
      </pc:sldChg>
      <pc:sldChg chg="del">
        <pc:chgData name="Mr T Grice" userId="614f06ae-81b5-4444-a6cb-f3302217ac95" providerId="ADAL" clId="{D1C1D0C5-B9F8-40E8-9D39-5B4671BD8FDC}" dt="2024-06-17T11:40:49.188" v="69" actId="47"/>
        <pc:sldMkLst>
          <pc:docMk/>
          <pc:sldMk cId="666877635" sldId="338"/>
        </pc:sldMkLst>
      </pc:sldChg>
      <pc:sldChg chg="modSp add del mod">
        <pc:chgData name="Mr T Grice" userId="614f06ae-81b5-4444-a6cb-f3302217ac95" providerId="ADAL" clId="{D1C1D0C5-B9F8-40E8-9D39-5B4671BD8FDC}" dt="2024-06-21T08:01:27.837" v="174" actId="47"/>
        <pc:sldMkLst>
          <pc:docMk/>
          <pc:sldMk cId="1863772271" sldId="343"/>
        </pc:sldMkLst>
        <pc:spChg chg="mod">
          <ac:chgData name="Mr T Grice" userId="614f06ae-81b5-4444-a6cb-f3302217ac95" providerId="ADAL" clId="{D1C1D0C5-B9F8-40E8-9D39-5B4671BD8FDC}" dt="2024-06-17T11:40:43.706" v="68" actId="1076"/>
          <ac:spMkLst>
            <pc:docMk/>
            <pc:sldMk cId="1863772271" sldId="343"/>
            <ac:spMk id="3" creationId="{B1D454E5-DD86-0188-67A3-469D94A008CE}"/>
          </ac:spMkLst>
        </pc:spChg>
      </pc:sldChg>
      <pc:sldChg chg="modSp add mod">
        <pc:chgData name="Mr T Grice" userId="614f06ae-81b5-4444-a6cb-f3302217ac95" providerId="ADAL" clId="{D1C1D0C5-B9F8-40E8-9D39-5B4671BD8FDC}" dt="2024-06-17T11:39:31.794" v="16" actId="1076"/>
        <pc:sldMkLst>
          <pc:docMk/>
          <pc:sldMk cId="1742534982" sldId="363"/>
        </pc:sldMkLst>
        <pc:spChg chg="mod">
          <ac:chgData name="Mr T Grice" userId="614f06ae-81b5-4444-a6cb-f3302217ac95" providerId="ADAL" clId="{D1C1D0C5-B9F8-40E8-9D39-5B4671BD8FDC}" dt="2024-06-17T11:39:28.886" v="15" actId="1076"/>
          <ac:spMkLst>
            <pc:docMk/>
            <pc:sldMk cId="1742534982" sldId="363"/>
            <ac:spMk id="5" creationId="{EC58B1C6-7B22-1E5D-9382-97856584E93B}"/>
          </ac:spMkLst>
        </pc:spChg>
        <pc:spChg chg="mod">
          <ac:chgData name="Mr T Grice" userId="614f06ae-81b5-4444-a6cb-f3302217ac95" providerId="ADAL" clId="{D1C1D0C5-B9F8-40E8-9D39-5B4671BD8FDC}" dt="2024-06-17T11:39:28.886" v="15" actId="1076"/>
          <ac:spMkLst>
            <pc:docMk/>
            <pc:sldMk cId="1742534982" sldId="363"/>
            <ac:spMk id="6" creationId="{52EA8D50-2C2A-E24A-7E09-37306E18B712}"/>
          </ac:spMkLst>
        </pc:spChg>
        <pc:spChg chg="mod">
          <ac:chgData name="Mr T Grice" userId="614f06ae-81b5-4444-a6cb-f3302217ac95" providerId="ADAL" clId="{D1C1D0C5-B9F8-40E8-9D39-5B4671BD8FDC}" dt="2024-06-17T11:39:31.794" v="16" actId="1076"/>
          <ac:spMkLst>
            <pc:docMk/>
            <pc:sldMk cId="1742534982" sldId="363"/>
            <ac:spMk id="9" creationId="{E58B93EA-6105-BFE4-6BD1-7CBE27367267}"/>
          </ac:spMkLst>
        </pc:spChg>
        <pc:spChg chg="mod">
          <ac:chgData name="Mr T Grice" userId="614f06ae-81b5-4444-a6cb-f3302217ac95" providerId="ADAL" clId="{D1C1D0C5-B9F8-40E8-9D39-5B4671BD8FDC}" dt="2024-06-17T11:39:28.886" v="15" actId="1076"/>
          <ac:spMkLst>
            <pc:docMk/>
            <pc:sldMk cId="1742534982" sldId="363"/>
            <ac:spMk id="10" creationId="{AC2432D1-94B3-067C-419D-DAF0926C5ABA}"/>
          </ac:spMkLst>
        </pc:spChg>
      </pc:sldChg>
      <pc:sldChg chg="modSp add mod">
        <pc:chgData name="Mr T Grice" userId="614f06ae-81b5-4444-a6cb-f3302217ac95" providerId="ADAL" clId="{D1C1D0C5-B9F8-40E8-9D39-5B4671BD8FDC}" dt="2024-06-17T11:39:37.070" v="17" actId="1076"/>
        <pc:sldMkLst>
          <pc:docMk/>
          <pc:sldMk cId="1833215109" sldId="364"/>
        </pc:sldMkLst>
        <pc:spChg chg="mod">
          <ac:chgData name="Mr T Grice" userId="614f06ae-81b5-4444-a6cb-f3302217ac95" providerId="ADAL" clId="{D1C1D0C5-B9F8-40E8-9D39-5B4671BD8FDC}" dt="2024-06-17T11:39:37.070" v="17" actId="1076"/>
          <ac:spMkLst>
            <pc:docMk/>
            <pc:sldMk cId="1833215109" sldId="364"/>
            <ac:spMk id="5" creationId="{EC58B1C6-7B22-1E5D-9382-97856584E93B}"/>
          </ac:spMkLst>
        </pc:spChg>
        <pc:spChg chg="mod">
          <ac:chgData name="Mr T Grice" userId="614f06ae-81b5-4444-a6cb-f3302217ac95" providerId="ADAL" clId="{D1C1D0C5-B9F8-40E8-9D39-5B4671BD8FDC}" dt="2024-06-17T11:39:37.070" v="17" actId="1076"/>
          <ac:spMkLst>
            <pc:docMk/>
            <pc:sldMk cId="1833215109" sldId="364"/>
            <ac:spMk id="6" creationId="{52EA8D50-2C2A-E24A-7E09-37306E18B712}"/>
          </ac:spMkLst>
        </pc:spChg>
        <pc:spChg chg="mod">
          <ac:chgData name="Mr T Grice" userId="614f06ae-81b5-4444-a6cb-f3302217ac95" providerId="ADAL" clId="{D1C1D0C5-B9F8-40E8-9D39-5B4671BD8FDC}" dt="2024-06-17T11:39:37.070" v="17" actId="1076"/>
          <ac:spMkLst>
            <pc:docMk/>
            <pc:sldMk cId="1833215109" sldId="364"/>
            <ac:spMk id="9" creationId="{E58B93EA-6105-BFE4-6BD1-7CBE27367267}"/>
          </ac:spMkLst>
        </pc:spChg>
        <pc:spChg chg="mod">
          <ac:chgData name="Mr T Grice" userId="614f06ae-81b5-4444-a6cb-f3302217ac95" providerId="ADAL" clId="{D1C1D0C5-B9F8-40E8-9D39-5B4671BD8FDC}" dt="2024-06-17T11:39:37.070" v="17" actId="1076"/>
          <ac:spMkLst>
            <pc:docMk/>
            <pc:sldMk cId="1833215109" sldId="364"/>
            <ac:spMk id="10" creationId="{AC2432D1-94B3-067C-419D-DAF0926C5ABA}"/>
          </ac:spMkLst>
        </pc:spChg>
      </pc:sldChg>
      <pc:sldChg chg="modSp add mod">
        <pc:chgData name="Mr T Grice" userId="614f06ae-81b5-4444-a6cb-f3302217ac95" providerId="ADAL" clId="{D1C1D0C5-B9F8-40E8-9D39-5B4671BD8FDC}" dt="2024-06-17T11:39:43.771" v="18" actId="1076"/>
        <pc:sldMkLst>
          <pc:docMk/>
          <pc:sldMk cId="30623466" sldId="368"/>
        </pc:sldMkLst>
        <pc:spChg chg="mod">
          <ac:chgData name="Mr T Grice" userId="614f06ae-81b5-4444-a6cb-f3302217ac95" providerId="ADAL" clId="{D1C1D0C5-B9F8-40E8-9D39-5B4671BD8FDC}" dt="2024-06-17T11:39:43.771" v="18" actId="1076"/>
          <ac:spMkLst>
            <pc:docMk/>
            <pc:sldMk cId="30623466" sldId="368"/>
            <ac:spMk id="5" creationId="{EC58B1C6-7B22-1E5D-9382-97856584E93B}"/>
          </ac:spMkLst>
        </pc:spChg>
        <pc:spChg chg="mod">
          <ac:chgData name="Mr T Grice" userId="614f06ae-81b5-4444-a6cb-f3302217ac95" providerId="ADAL" clId="{D1C1D0C5-B9F8-40E8-9D39-5B4671BD8FDC}" dt="2024-06-17T11:39:43.771" v="18" actId="1076"/>
          <ac:spMkLst>
            <pc:docMk/>
            <pc:sldMk cId="30623466" sldId="368"/>
            <ac:spMk id="9" creationId="{E58B93EA-6105-BFE4-6BD1-7CBE27367267}"/>
          </ac:spMkLst>
        </pc:spChg>
      </pc:sldChg>
      <pc:sldChg chg="modSp add del mod">
        <pc:chgData name="Mr T Grice" userId="614f06ae-81b5-4444-a6cb-f3302217ac95" providerId="ADAL" clId="{D1C1D0C5-B9F8-40E8-9D39-5B4671BD8FDC}" dt="2024-06-21T08:01:40.411" v="176" actId="47"/>
        <pc:sldMkLst>
          <pc:docMk/>
          <pc:sldMk cId="747297190" sldId="369"/>
        </pc:sldMkLst>
        <pc:spChg chg="mod">
          <ac:chgData name="Mr T Grice" userId="614f06ae-81b5-4444-a6cb-f3302217ac95" providerId="ADAL" clId="{D1C1D0C5-B9F8-40E8-9D39-5B4671BD8FDC}" dt="2024-06-17T11:39:56.471" v="19" actId="1076"/>
          <ac:spMkLst>
            <pc:docMk/>
            <pc:sldMk cId="747297190" sldId="369"/>
            <ac:spMk id="3" creationId="{6ABC3FDA-6DCC-4DB2-A5AF-D35E0E3C071C}"/>
          </ac:spMkLst>
        </pc:spChg>
        <pc:spChg chg="mod">
          <ac:chgData name="Mr T Grice" userId="614f06ae-81b5-4444-a6cb-f3302217ac95" providerId="ADAL" clId="{D1C1D0C5-B9F8-40E8-9D39-5B4671BD8FDC}" dt="2024-06-17T11:40:10.140" v="22" actId="1076"/>
          <ac:spMkLst>
            <pc:docMk/>
            <pc:sldMk cId="747297190" sldId="369"/>
            <ac:spMk id="4" creationId="{1E3458E0-5791-60AB-ACD7-B11B748C3561}"/>
          </ac:spMkLst>
        </pc:spChg>
        <pc:spChg chg="mod">
          <ac:chgData name="Mr T Grice" userId="614f06ae-81b5-4444-a6cb-f3302217ac95" providerId="ADAL" clId="{D1C1D0C5-B9F8-40E8-9D39-5B4671BD8FDC}" dt="2024-06-17T11:40:35.656" v="67" actId="113"/>
          <ac:spMkLst>
            <pc:docMk/>
            <pc:sldMk cId="747297190" sldId="369"/>
            <ac:spMk id="5" creationId="{533848E3-CEB4-96AF-316F-43EFCD49E18A}"/>
          </ac:spMkLst>
        </pc:spChg>
        <pc:cxnChg chg="mod">
          <ac:chgData name="Mr T Grice" userId="614f06ae-81b5-4444-a6cb-f3302217ac95" providerId="ADAL" clId="{D1C1D0C5-B9F8-40E8-9D39-5B4671BD8FDC}" dt="2024-06-17T11:40:10.140" v="22" actId="1076"/>
          <ac:cxnSpMkLst>
            <pc:docMk/>
            <pc:sldMk cId="747297190" sldId="369"/>
            <ac:cxnSpMk id="7" creationId="{BF7D0A46-28D2-DA7C-C3A2-E1FA87E41C8A}"/>
          </ac:cxnSpMkLst>
        </pc:cxnChg>
        <pc:cxnChg chg="mod">
          <ac:chgData name="Mr T Grice" userId="614f06ae-81b5-4444-a6cb-f3302217ac95" providerId="ADAL" clId="{D1C1D0C5-B9F8-40E8-9D39-5B4671BD8FDC}" dt="2024-06-17T11:40:32.410" v="66" actId="113"/>
          <ac:cxnSpMkLst>
            <pc:docMk/>
            <pc:sldMk cId="747297190" sldId="369"/>
            <ac:cxnSpMk id="8" creationId="{662AFC97-44FA-BBDA-41E3-D9C0CFB6DCFD}"/>
          </ac:cxnSpMkLst>
        </pc:cxnChg>
      </pc:sldChg>
      <pc:sldChg chg="del">
        <pc:chgData name="Mr T Grice" userId="614f06ae-81b5-4444-a6cb-f3302217ac95" providerId="ADAL" clId="{D1C1D0C5-B9F8-40E8-9D39-5B4671BD8FDC}" dt="2024-06-21T08:01:30.859" v="175" actId="47"/>
        <pc:sldMkLst>
          <pc:docMk/>
          <pc:sldMk cId="374968562" sldId="370"/>
        </pc:sldMkLst>
      </pc:sldChg>
    </pc:docChg>
  </pc:docChgLst>
  <pc:docChgLst>
    <pc:chgData name="Mr T Grice" userId="614f06ae-81b5-4444-a6cb-f3302217ac95" providerId="ADAL" clId="{99E96F57-FA78-4B4A-9CBD-DF241031EA1F}"/>
    <pc:docChg chg="custSel modSld">
      <pc:chgData name="Mr T Grice" userId="614f06ae-81b5-4444-a6cb-f3302217ac95" providerId="ADAL" clId="{99E96F57-FA78-4B4A-9CBD-DF241031EA1F}" dt="2025-06-05T16:38:10.648" v="117" actId="14100"/>
      <pc:docMkLst>
        <pc:docMk/>
      </pc:docMkLst>
      <pc:sldChg chg="modSp mod">
        <pc:chgData name="Mr T Grice" userId="614f06ae-81b5-4444-a6cb-f3302217ac95" providerId="ADAL" clId="{99E96F57-FA78-4B4A-9CBD-DF241031EA1F}" dt="2025-06-05T16:34:10.826" v="22" actId="20577"/>
        <pc:sldMkLst>
          <pc:docMk/>
          <pc:sldMk cId="1572395519" sldId="257"/>
        </pc:sldMkLst>
        <pc:spChg chg="mod">
          <ac:chgData name="Mr T Grice" userId="614f06ae-81b5-4444-a6cb-f3302217ac95" providerId="ADAL" clId="{99E96F57-FA78-4B4A-9CBD-DF241031EA1F}" dt="2025-06-05T16:34:10.826" v="22" actId="20577"/>
          <ac:spMkLst>
            <pc:docMk/>
            <pc:sldMk cId="1572395519" sldId="257"/>
            <ac:spMk id="3" creationId="{C7085646-DFE7-2472-FDD1-F5A624C3E399}"/>
          </ac:spMkLst>
        </pc:spChg>
      </pc:sldChg>
      <pc:sldChg chg="modSp mod">
        <pc:chgData name="Mr T Grice" userId="614f06ae-81b5-4444-a6cb-f3302217ac95" providerId="ADAL" clId="{99E96F57-FA78-4B4A-9CBD-DF241031EA1F}" dt="2025-06-05T16:38:10.648" v="117" actId="14100"/>
        <pc:sldMkLst>
          <pc:docMk/>
          <pc:sldMk cId="3441994011" sldId="259"/>
        </pc:sldMkLst>
        <pc:spChg chg="mod">
          <ac:chgData name="Mr T Grice" userId="614f06ae-81b5-4444-a6cb-f3302217ac95" providerId="ADAL" clId="{99E96F57-FA78-4B4A-9CBD-DF241031EA1F}" dt="2025-06-05T16:38:01.022" v="115" actId="14100"/>
          <ac:spMkLst>
            <pc:docMk/>
            <pc:sldMk cId="3441994011" sldId="259"/>
            <ac:spMk id="3" creationId="{3079F42E-7A4D-B8CD-6D5A-0385780A194A}"/>
          </ac:spMkLst>
        </pc:spChg>
        <pc:spChg chg="mod">
          <ac:chgData name="Mr T Grice" userId="614f06ae-81b5-4444-a6cb-f3302217ac95" providerId="ADAL" clId="{99E96F57-FA78-4B4A-9CBD-DF241031EA1F}" dt="2025-06-05T16:38:10.648" v="117" actId="14100"/>
          <ac:spMkLst>
            <pc:docMk/>
            <pc:sldMk cId="3441994011" sldId="259"/>
            <ac:spMk id="6" creationId="{FCCE31F9-EE18-29C5-D21E-86B5E12D8065}"/>
          </ac:spMkLst>
        </pc:spChg>
      </pc:sldChg>
    </pc:docChg>
  </pc:docChgLst>
  <pc:docChgLst>
    <pc:chgData name="Mr T Grice" userId="614f06ae-81b5-4444-a6cb-f3302217ac95" providerId="ADAL" clId="{C2517515-CB2B-492A-AF04-7E376D720F8F}"/>
    <pc:docChg chg="undo custSel addSld delSld modSld">
      <pc:chgData name="Mr T Grice" userId="614f06ae-81b5-4444-a6cb-f3302217ac95" providerId="ADAL" clId="{C2517515-CB2B-492A-AF04-7E376D720F8F}" dt="2024-06-17T16:33:26.228" v="253" actId="20577"/>
      <pc:docMkLst>
        <pc:docMk/>
      </pc:docMkLst>
      <pc:sldChg chg="delSp modSp mod">
        <pc:chgData name="Mr T Grice" userId="614f06ae-81b5-4444-a6cb-f3302217ac95" providerId="ADAL" clId="{C2517515-CB2B-492A-AF04-7E376D720F8F}" dt="2024-06-17T16:30:19.893" v="229" actId="20577"/>
        <pc:sldMkLst>
          <pc:docMk/>
          <pc:sldMk cId="3441994011" sldId="259"/>
        </pc:sldMkLst>
        <pc:spChg chg="mod">
          <ac:chgData name="Mr T Grice" userId="614f06ae-81b5-4444-a6cb-f3302217ac95" providerId="ADAL" clId="{C2517515-CB2B-492A-AF04-7E376D720F8F}" dt="2024-06-17T16:30:08.566" v="228" actId="5793"/>
          <ac:spMkLst>
            <pc:docMk/>
            <pc:sldMk cId="3441994011" sldId="259"/>
            <ac:spMk id="3" creationId="{3079F42E-7A4D-B8CD-6D5A-0385780A194A}"/>
          </ac:spMkLst>
        </pc:spChg>
        <pc:spChg chg="del mod">
          <ac:chgData name="Mr T Grice" userId="614f06ae-81b5-4444-a6cb-f3302217ac95" providerId="ADAL" clId="{C2517515-CB2B-492A-AF04-7E376D720F8F}" dt="2024-06-17T16:29:09.628" v="131" actId="478"/>
          <ac:spMkLst>
            <pc:docMk/>
            <pc:sldMk cId="3441994011" sldId="259"/>
            <ac:spMk id="5" creationId="{250B9B7A-D8F3-9FAB-1EC3-BA55330C28A1}"/>
          </ac:spMkLst>
        </pc:spChg>
        <pc:spChg chg="mod">
          <ac:chgData name="Mr T Grice" userId="614f06ae-81b5-4444-a6cb-f3302217ac95" providerId="ADAL" clId="{C2517515-CB2B-492A-AF04-7E376D720F8F}" dt="2024-06-17T16:30:19.893" v="229" actId="20577"/>
          <ac:spMkLst>
            <pc:docMk/>
            <pc:sldMk cId="3441994011" sldId="259"/>
            <ac:spMk id="6" creationId="{FCCE31F9-EE18-29C5-D21E-86B5E12D8065}"/>
          </ac:spMkLst>
        </pc:spChg>
      </pc:sldChg>
      <pc:sldChg chg="del">
        <pc:chgData name="Mr T Grice" userId="614f06ae-81b5-4444-a6cb-f3302217ac95" providerId="ADAL" clId="{C2517515-CB2B-492A-AF04-7E376D720F8F}" dt="2024-06-17T16:27:49.617" v="98" actId="47"/>
        <pc:sldMkLst>
          <pc:docMk/>
          <pc:sldMk cId="1440770325" sldId="270"/>
        </pc:sldMkLst>
      </pc:sldChg>
      <pc:sldChg chg="del">
        <pc:chgData name="Mr T Grice" userId="614f06ae-81b5-4444-a6cb-f3302217ac95" providerId="ADAL" clId="{C2517515-CB2B-492A-AF04-7E376D720F8F}" dt="2024-06-17T16:27:50.007" v="99" actId="47"/>
        <pc:sldMkLst>
          <pc:docMk/>
          <pc:sldMk cId="2212109911" sldId="274"/>
        </pc:sldMkLst>
      </pc:sldChg>
      <pc:sldChg chg="del">
        <pc:chgData name="Mr T Grice" userId="614f06ae-81b5-4444-a6cb-f3302217ac95" providerId="ADAL" clId="{C2517515-CB2B-492A-AF04-7E376D720F8F}" dt="2024-06-17T16:27:50.335" v="100" actId="47"/>
        <pc:sldMkLst>
          <pc:docMk/>
          <pc:sldMk cId="2888788652" sldId="279"/>
        </pc:sldMkLst>
      </pc:sldChg>
      <pc:sldChg chg="modSp mod">
        <pc:chgData name="Mr T Grice" userId="614f06ae-81b5-4444-a6cb-f3302217ac95" providerId="ADAL" clId="{C2517515-CB2B-492A-AF04-7E376D720F8F}" dt="2024-06-17T16:33:26.228" v="253" actId="20577"/>
        <pc:sldMkLst>
          <pc:docMk/>
          <pc:sldMk cId="3025584361" sldId="294"/>
        </pc:sldMkLst>
        <pc:spChg chg="mod">
          <ac:chgData name="Mr T Grice" userId="614f06ae-81b5-4444-a6cb-f3302217ac95" providerId="ADAL" clId="{C2517515-CB2B-492A-AF04-7E376D720F8F}" dt="2024-06-17T16:33:26.228" v="253" actId="20577"/>
          <ac:spMkLst>
            <pc:docMk/>
            <pc:sldMk cId="3025584361" sldId="294"/>
            <ac:spMk id="3" creationId="{00000000-0000-0000-0000-000000000000}"/>
          </ac:spMkLst>
        </pc:spChg>
      </pc:sldChg>
      <pc:sldChg chg="add del">
        <pc:chgData name="Mr T Grice" userId="614f06ae-81b5-4444-a6cb-f3302217ac95" providerId="ADAL" clId="{C2517515-CB2B-492A-AF04-7E376D720F8F}" dt="2024-06-17T16:27:53.085" v="102" actId="47"/>
        <pc:sldMkLst>
          <pc:docMk/>
          <pc:sldMk cId="996558208" sldId="322"/>
        </pc:sldMkLst>
      </pc:sldChg>
      <pc:sldChg chg="del">
        <pc:chgData name="Mr T Grice" userId="614f06ae-81b5-4444-a6cb-f3302217ac95" providerId="ADAL" clId="{C2517515-CB2B-492A-AF04-7E376D720F8F}" dt="2024-06-17T16:27:48.757" v="96" actId="47"/>
        <pc:sldMkLst>
          <pc:docMk/>
          <pc:sldMk cId="3695880611" sldId="335"/>
        </pc:sldMkLst>
      </pc:sldChg>
      <pc:sldChg chg="del">
        <pc:chgData name="Mr T Grice" userId="614f06ae-81b5-4444-a6cb-f3302217ac95" providerId="ADAL" clId="{C2517515-CB2B-492A-AF04-7E376D720F8F}" dt="2024-06-17T16:27:49.164" v="97" actId="47"/>
        <pc:sldMkLst>
          <pc:docMk/>
          <pc:sldMk cId="2533347664" sldId="336"/>
        </pc:sldMkLst>
      </pc:sldChg>
      <pc:sldChg chg="modSp new mod">
        <pc:chgData name="Mr T Grice" userId="614f06ae-81b5-4444-a6cb-f3302217ac95" providerId="ADAL" clId="{C2517515-CB2B-492A-AF04-7E376D720F8F}" dt="2024-06-17T16:31:11.680" v="245" actId="20577"/>
        <pc:sldMkLst>
          <pc:docMk/>
          <pc:sldMk cId="4031343484" sldId="372"/>
        </pc:sldMkLst>
        <pc:spChg chg="mod">
          <ac:chgData name="Mr T Grice" userId="614f06ae-81b5-4444-a6cb-f3302217ac95" providerId="ADAL" clId="{C2517515-CB2B-492A-AF04-7E376D720F8F}" dt="2024-06-17T16:31:11.680" v="245" actId="20577"/>
          <ac:spMkLst>
            <pc:docMk/>
            <pc:sldMk cId="4031343484" sldId="372"/>
            <ac:spMk id="2" creationId="{9804F219-4D14-4C34-486A-6B1379055C9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116D92-B63B-491A-BB3B-F6953E59DD0F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7CCE8-37F7-4633-A33F-E71F02667B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2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All titles 40 size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5BCB68-0B5B-49C5-A126-27225C24B524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45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08151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87826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537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49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1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9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9235" y="365126"/>
            <a:ext cx="497205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576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12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67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903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779824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1771650"/>
            <a:ext cx="4629150" cy="408940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380024"/>
            <a:ext cx="2949178" cy="248896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928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23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F5D17E3-5386-47EA-BABE-A7FF7B519BC4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DA1E16A-66C5-484A-9F83-BE6DCCEE1E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35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grass, outdoor, sign&#10;&#10;Description automatically generated">
            <a:extLst>
              <a:ext uri="{FF2B5EF4-FFF2-40B4-BE49-F238E27FC236}">
                <a16:creationId xmlns:a16="http://schemas.microsoft.com/office/drawing/2014/main" id="{2FE43A3E-8839-91A5-1C3B-EE62B49BD7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600" y="0"/>
            <a:ext cx="9147600" cy="6860700"/>
          </a:xfrm>
          <a:prstGeom prst="rect">
            <a:avLst/>
          </a:prstGeom>
        </p:spPr>
      </p:pic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27418E5-6D57-B34D-2C50-AF316C59B8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77442" y="2242242"/>
            <a:ext cx="3192066" cy="1334335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GB"/>
              <a:t>Presentation</a:t>
            </a:r>
          </a:p>
          <a:p>
            <a:pPr lvl="0"/>
            <a:r>
              <a:rPr lang="en-GB"/>
              <a:t>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8FCB2C-316E-45DE-450E-ABF1498DC5E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77443" y="3791489"/>
            <a:ext cx="3192065" cy="70788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/>
              <a:t>Speaker Name</a:t>
            </a:r>
          </a:p>
          <a:p>
            <a:pPr lvl="0"/>
            <a:r>
              <a:rPr lang="en-GB"/>
              <a:t>Title/Role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D0516BE-4F81-9FE5-2825-8113F880DD8E}"/>
              </a:ext>
            </a:extLst>
          </p:cNvPr>
          <p:cNvCxnSpPr/>
          <p:nvPr userDrawn="1"/>
        </p:nvCxnSpPr>
        <p:spPr>
          <a:xfrm>
            <a:off x="5306180" y="3676460"/>
            <a:ext cx="3200116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062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20594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188" y="3645568"/>
            <a:ext cx="7300161" cy="18408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9DCAD-A661-4298-AE60-7B6957023FA1}" type="datetimeFigureOut">
              <a:rPr lang="en-GB" smtClean="0"/>
              <a:t>05/06/2025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41DED-421E-4CBC-B62D-DA57D327D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0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sz="2400" b="1" dirty="0">
                <a:latin typeface="Avenir Next LT Pro" panose="020B0504020202020204" pitchFamily="34" charset="0"/>
                <a:ea typeface="ADLaM Display" panose="020F0502020204030204" pitchFamily="2" charset="0"/>
                <a:cs typeface="Aldhabi" panose="020F0502020204030204" pitchFamily="2" charset="-78"/>
              </a:rPr>
              <a:t>Year 12 Information Evening</a:t>
            </a:r>
            <a:endParaRPr lang="en-GB" sz="800" b="1" dirty="0">
              <a:latin typeface="Avenir Next LT Pro" panose="020B0504020202020204" pitchFamily="34" charset="0"/>
              <a:ea typeface="ADLaM Display" panose="020F0502020204030204" pitchFamily="2" charset="0"/>
              <a:cs typeface="Aldhabi" panose="020F0502020204030204" pitchFamily="2" charset="-78"/>
            </a:endParaRPr>
          </a:p>
          <a:p>
            <a:pPr algn="ctr"/>
            <a:r>
              <a:rPr lang="en-GB" sz="1600" b="1" dirty="0">
                <a:latin typeface="Avenir Next LT Pro" panose="020B0504020202020204" pitchFamily="34" charset="0"/>
                <a:ea typeface="ADLaM Display" panose="020F0502020204030204" pitchFamily="2" charset="0"/>
                <a:cs typeface="Aldhabi" panose="020F0502020204030204" pitchFamily="2" charset="-78"/>
              </a:rPr>
              <a:t>Thursday 5</a:t>
            </a:r>
            <a:r>
              <a:rPr lang="en-GB" sz="1600" b="1" baseline="30000" dirty="0">
                <a:latin typeface="Avenir Next LT Pro" panose="020B0504020202020204" pitchFamily="34" charset="0"/>
                <a:ea typeface="ADLaM Display" panose="020F0502020204030204" pitchFamily="2" charset="0"/>
                <a:cs typeface="Aldhabi" panose="020F0502020204030204" pitchFamily="2" charset="-78"/>
              </a:rPr>
              <a:t>th</a:t>
            </a:r>
            <a:r>
              <a:rPr lang="en-GB" sz="1600" b="1" dirty="0">
                <a:latin typeface="Avenir Next LT Pro" panose="020B0504020202020204" pitchFamily="34" charset="0"/>
                <a:ea typeface="ADLaM Display" panose="020F0502020204030204" pitchFamily="2" charset="0"/>
                <a:cs typeface="Aldhabi" panose="020F0502020204030204" pitchFamily="2" charset="-78"/>
              </a:rPr>
              <a:t> June 6 pm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B2B49E-524C-C06E-5810-8E9D4A96D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112" y="2227788"/>
            <a:ext cx="5359775" cy="1777405"/>
          </a:xfrm>
          <a:prstGeom prst="rect">
            <a:avLst/>
          </a:prstGeom>
        </p:spPr>
      </p:pic>
      <p:pic>
        <p:nvPicPr>
          <p:cNvPr id="5" name="Picture 4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79474C17-62AC-544F-D894-0DB424B7AA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954" y="171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79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F436D-925B-045E-7282-E161A3AE9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85646-DFE7-2472-FDD1-F5A624C3E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3695445"/>
            <a:ext cx="7300161" cy="1840832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en-GB" sz="2800" b="1" dirty="0"/>
              <a:t>Aims of the session </a:t>
            </a:r>
          </a:p>
          <a:p>
            <a:pPr marL="0" indent="0">
              <a:buNone/>
            </a:pPr>
            <a:r>
              <a:rPr lang="en-GB" sz="2800" dirty="0"/>
              <a:t>1. </a:t>
            </a:r>
            <a:r>
              <a:rPr lang="en-GB" dirty="0"/>
              <a:t>T</a:t>
            </a:r>
            <a:r>
              <a:rPr lang="en-GB" sz="2800" dirty="0"/>
              <a:t>o understand the UCAS process at St Peter’s</a:t>
            </a:r>
          </a:p>
          <a:p>
            <a:pPr marL="0" indent="0">
              <a:buNone/>
            </a:pPr>
            <a:r>
              <a:rPr lang="en-GB" sz="2800" dirty="0"/>
              <a:t>2</a:t>
            </a:r>
            <a:r>
              <a:rPr lang="en-GB" dirty="0"/>
              <a:t>. To understand and be able to support students writing their personal statements</a:t>
            </a:r>
          </a:p>
          <a:p>
            <a:pPr marL="0" indent="0">
              <a:buNone/>
            </a:pPr>
            <a:r>
              <a:rPr lang="en-GB" sz="2800" dirty="0"/>
              <a:t>3. </a:t>
            </a:r>
            <a:r>
              <a:rPr lang="en-GB" dirty="0"/>
              <a:t>To u</a:t>
            </a:r>
            <a:r>
              <a:rPr lang="en-GB" sz="2800" dirty="0"/>
              <a:t>nderstand student finance options </a:t>
            </a:r>
          </a:p>
          <a:p>
            <a:pPr marL="0" indent="0">
              <a:buNone/>
            </a:pPr>
            <a:endParaRPr lang="en-GB" sz="2800" dirty="0"/>
          </a:p>
          <a:p>
            <a:endParaRPr lang="en-GB" sz="2800" dirty="0"/>
          </a:p>
          <a:p>
            <a:endParaRPr lang="en-GB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1363957A-8928-6617-B4B1-AAC320EB3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6288" y="101825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395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9F42E-7A4D-B8CD-6D5A-0385780A1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044" y="2496632"/>
            <a:ext cx="8781691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Williams / Ms A Keane – Deputy Headteachers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 Grice – Director of Learning - Progress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Mrs McHale – Director of Learning – Pastoral </a:t>
            </a:r>
          </a:p>
          <a:p>
            <a:pPr marL="0" indent="0">
              <a:buNone/>
            </a:pPr>
            <a:r>
              <a:rPr lang="en-GB" dirty="0">
                <a:latin typeface="Avenir Next LT Pro" panose="020B0504020202020204" pitchFamily="34" charset="0"/>
              </a:rPr>
              <a:t>Miss Jordan – Assistant Lead Tutor KS5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CCE31F9-EE18-29C5-D21E-86B5E12D8065}"/>
              </a:ext>
            </a:extLst>
          </p:cNvPr>
          <p:cNvSpPr txBox="1">
            <a:spLocks/>
          </p:cNvSpPr>
          <p:nvPr/>
        </p:nvSpPr>
        <p:spPr>
          <a:xfrm>
            <a:off x="276044" y="4638298"/>
            <a:ext cx="8333118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Mrs Przyrodzki – Careers, Aspirations and Achievement</a:t>
            </a:r>
          </a:p>
          <a:p>
            <a:pPr marL="0" indent="0">
              <a:buNone/>
            </a:pPr>
            <a:r>
              <a:rPr lang="en-GB" dirty="0"/>
              <a:t>Mrs Beale – Career advisor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4358D59-C952-FC1F-9913-CF3D7E5E27A4}"/>
              </a:ext>
            </a:extLst>
          </p:cNvPr>
          <p:cNvSpPr txBox="1">
            <a:spLocks/>
          </p:cNvSpPr>
          <p:nvPr/>
        </p:nvSpPr>
        <p:spPr>
          <a:xfrm>
            <a:off x="718012" y="1668055"/>
            <a:ext cx="5580957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venir Next LT Pro" panose="020B0504020202020204" pitchFamily="34" charset="0"/>
                <a:ea typeface="+mj-ea"/>
                <a:cs typeface="+mj-cs"/>
              </a:defRPr>
            </a:lvl1pPr>
          </a:lstStyle>
          <a:p>
            <a:r>
              <a:rPr lang="en-GB" sz="2400" b="1" dirty="0"/>
              <a:t>The Sixth Form Team 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44BEBEF2-81B8-3ACB-1EF4-F74F6887A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287" y="8489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994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48AB552-958B-2A6F-1FDB-E66F07E5F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02E3FB-4ECB-6982-6E6D-BE1A8E0EC4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85E6CE-091C-2CD4-A798-50F4DE335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021"/>
            <a:ext cx="9144000" cy="504228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818B9429-E5D2-0687-8180-64528867CF9A}"/>
              </a:ext>
            </a:extLst>
          </p:cNvPr>
          <p:cNvSpPr/>
          <p:nvPr/>
        </p:nvSpPr>
        <p:spPr>
          <a:xfrm>
            <a:off x="5920219" y="3496323"/>
            <a:ext cx="2119746" cy="47245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2E97939D-B285-306C-0252-1E4C0D3BE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554" y="41396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85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F87BB-90E3-633A-9E48-F325DC872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C22F9-FD67-E7F9-3A57-4B5753AC9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091F6-2345-AA13-D0FD-B4BABBC09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31414"/>
            <a:ext cx="9144000" cy="446913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3A9DABF-D8D3-DC58-58B9-DB15E7A16066}"/>
              </a:ext>
            </a:extLst>
          </p:cNvPr>
          <p:cNvSpPr/>
          <p:nvPr/>
        </p:nvSpPr>
        <p:spPr>
          <a:xfrm>
            <a:off x="6031056" y="3531512"/>
            <a:ext cx="2119746" cy="472452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558E145E-49FC-59BC-F067-A2A6D9B90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554" y="100785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93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3DAA04A-5B83-C446-8BB3-63411572D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5990" y="627292"/>
            <a:ext cx="5665470" cy="853055"/>
          </a:xfrm>
        </p:spPr>
        <p:txBody>
          <a:bodyPr/>
          <a:lstStyle/>
          <a:p>
            <a:r>
              <a:rPr lang="en-GB" sz="4400" dirty="0"/>
              <a:t>The UCAS Timeline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188496F-05E4-3D69-A1EB-9BD985223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CCC54A-8C61-BC9F-AC25-0030A29DAD81}"/>
              </a:ext>
            </a:extLst>
          </p:cNvPr>
          <p:cNvSpPr txBox="1">
            <a:spLocks/>
          </p:cNvSpPr>
          <p:nvPr/>
        </p:nvSpPr>
        <p:spPr>
          <a:xfrm>
            <a:off x="644589" y="5881550"/>
            <a:ext cx="7886700" cy="819038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900"/>
              <a:t>External key Dates </a:t>
            </a:r>
            <a:endParaRPr lang="en-US" sz="3900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CB0C809A-6E49-5BF8-FB5E-7923700AFA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8194684"/>
              </p:ext>
            </p:extLst>
          </p:nvPr>
        </p:nvGraphicFramePr>
        <p:xfrm>
          <a:off x="447166" y="1875496"/>
          <a:ext cx="8513954" cy="40060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28172">
                  <a:extLst>
                    <a:ext uri="{9D8B030D-6E8A-4147-A177-3AD203B41FA5}">
                      <a16:colId xmlns:a16="http://schemas.microsoft.com/office/drawing/2014/main" val="1317058949"/>
                    </a:ext>
                  </a:extLst>
                </a:gridCol>
                <a:gridCol w="5185782">
                  <a:extLst>
                    <a:ext uri="{9D8B030D-6E8A-4147-A177-3AD203B41FA5}">
                      <a16:colId xmlns:a16="http://schemas.microsoft.com/office/drawing/2014/main" val="3838764388"/>
                    </a:ext>
                  </a:extLst>
                </a:gridCol>
              </a:tblGrid>
              <a:tr h="8353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2nd September 2025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Completed applications can start to be submitted to UCAS.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extLst>
                  <a:ext uri="{0D108BD9-81ED-4DB2-BD59-A6C34878D82A}">
                    <a16:rowId xmlns:a16="http://schemas.microsoft.com/office/drawing/2014/main" val="3212322644"/>
                  </a:ext>
                </a:extLst>
              </a:tr>
              <a:tr h="835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2nd October 2025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2025 entry deadline for conservatoire (music) applications.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extLst>
                  <a:ext uri="{0D108BD9-81ED-4DB2-BD59-A6C34878D82A}">
                    <a16:rowId xmlns:a16="http://schemas.microsoft.com/office/drawing/2014/main" val="973858670"/>
                  </a:ext>
                </a:extLst>
              </a:tr>
              <a:tr h="12381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15th October 2025 6pm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Deadline for Oxford/Cambridge applications and most medicine/dentistry/veterinary science  courses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/>
                </a:tc>
                <a:extLst>
                  <a:ext uri="{0D108BD9-81ED-4DB2-BD59-A6C34878D82A}">
                    <a16:rowId xmlns:a16="http://schemas.microsoft.com/office/drawing/2014/main" val="1953195700"/>
                  </a:ext>
                </a:extLst>
              </a:tr>
              <a:tr h="1097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14th January 2025 6pm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>
                          <a:effectLst/>
                        </a:rPr>
                        <a:t>Final deadline for most undergraduate courses.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57" marR="68357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053076"/>
                  </a:ext>
                </a:extLst>
              </a:tr>
            </a:tbl>
          </a:graphicData>
        </a:graphic>
      </p:graphicFrame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322BE1EE-D720-D90D-E9A7-3F935E81F6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937" y="679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98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F5941-5E7E-BAD9-4A63-1D2E0CFD0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B47B1-CD9E-A246-E379-1ADA37A7C0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2BB89B-DD18-41BE-C832-94D1EBF8F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502" y="0"/>
            <a:ext cx="4601662" cy="6847052"/>
          </a:xfrm>
          <a:prstGeom prst="rect">
            <a:avLst/>
          </a:prstGeom>
        </p:spPr>
      </p:pic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D297877A-D686-7E0B-96A6-4CBD71D10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498" y="97104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65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7DD16-4A87-62C4-7633-0DEDAEB76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87" y="1707185"/>
            <a:ext cx="7886700" cy="1325563"/>
          </a:xfrm>
        </p:spPr>
        <p:txBody>
          <a:bodyPr/>
          <a:lstStyle/>
          <a:p>
            <a:r>
              <a:rPr lang="en-GB" dirty="0"/>
              <a:t>Key Dates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8F3BF2A-7FB5-5882-1E1E-A5DEFEC86A41}"/>
              </a:ext>
            </a:extLst>
          </p:cNvPr>
          <p:cNvGrpSpPr/>
          <p:nvPr/>
        </p:nvGrpSpPr>
        <p:grpSpPr>
          <a:xfrm>
            <a:off x="265373" y="2874853"/>
            <a:ext cx="1854372" cy="3498238"/>
            <a:chOff x="0" y="1758903"/>
            <a:chExt cx="665280" cy="950400"/>
          </a:xfrm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8C068ADA-3FA4-0B37-DDB0-63F87E36D738}"/>
                </a:ext>
              </a:extLst>
            </p:cNvPr>
            <p:cNvSpPr/>
            <p:nvPr/>
          </p:nvSpPr>
          <p:spPr>
            <a:xfrm rot="5400000">
              <a:off x="-142560" y="1901463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Arrow: Chevron 4">
              <a:extLst>
                <a:ext uri="{FF2B5EF4-FFF2-40B4-BE49-F238E27FC236}">
                  <a16:creationId xmlns:a16="http://schemas.microsoft.com/office/drawing/2014/main" id="{4C040218-04D8-76CC-42F2-DC46C5F4CC64}"/>
                </a:ext>
              </a:extLst>
            </p:cNvPr>
            <p:cNvSpPr txBox="1"/>
            <p:nvPr/>
          </p:nvSpPr>
          <p:spPr>
            <a:xfrm>
              <a:off x="0" y="2091543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" tIns="3810" rIns="3810" bIns="3810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kern="1200" dirty="0"/>
                <a:t>Friday 4th July  2025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E7AF75F-C09E-89E9-DE98-21ABD26539CC}"/>
              </a:ext>
            </a:extLst>
          </p:cNvPr>
          <p:cNvGrpSpPr/>
          <p:nvPr/>
        </p:nvGrpSpPr>
        <p:grpSpPr>
          <a:xfrm>
            <a:off x="2119745" y="2877679"/>
            <a:ext cx="6894368" cy="2594865"/>
            <a:chOff x="665280" y="1758905"/>
            <a:chExt cx="5066229" cy="617760"/>
          </a:xfrm>
        </p:grpSpPr>
        <p:sp>
          <p:nvSpPr>
            <p:cNvPr id="9" name="Rectangle: Top Corners Rounded 8">
              <a:extLst>
                <a:ext uri="{FF2B5EF4-FFF2-40B4-BE49-F238E27FC236}">
                  <a16:creationId xmlns:a16="http://schemas.microsoft.com/office/drawing/2014/main" id="{05026198-A581-10DC-2392-7F298A2047F3}"/>
                </a:ext>
              </a:extLst>
            </p:cNvPr>
            <p:cNvSpPr/>
            <p:nvPr/>
          </p:nvSpPr>
          <p:spPr>
            <a:xfrm rot="5400000">
              <a:off x="2889515" y="-465330"/>
              <a:ext cx="617760" cy="5066229"/>
            </a:xfrm>
            <a:prstGeom prst="round2Same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Rectangle: Top Corners Rounded 6">
              <a:extLst>
                <a:ext uri="{FF2B5EF4-FFF2-40B4-BE49-F238E27FC236}">
                  <a16:creationId xmlns:a16="http://schemas.microsoft.com/office/drawing/2014/main" id="{D0528A31-0FFC-5D6C-12ED-8EE6D00869C6}"/>
                </a:ext>
              </a:extLst>
            </p:cNvPr>
            <p:cNvSpPr txBox="1"/>
            <p:nvPr/>
          </p:nvSpPr>
          <p:spPr>
            <a:xfrm>
              <a:off x="665281" y="1789061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 dirty="0"/>
                <a:t>Deadline for UCAS Personal Statement Planning Framework.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 dirty="0">
                  <a:highlight>
                    <a:srgbClr val="FFFF00"/>
                  </a:highlight>
                </a:rPr>
                <a:t>Deadline for all personal details to be completed on your UCAS form. Other than courses, PS and reference.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b="0" kern="1200" dirty="0">
                  <a:solidFill>
                    <a:srgbClr val="FF0000"/>
                  </a:solidFill>
                  <a:highlight>
                    <a:srgbClr val="FFFF00"/>
                  </a:highlight>
                </a:rPr>
                <a:t>Deadline for any students applying to </a:t>
              </a:r>
              <a:r>
                <a:rPr lang="en-GB" b="0" i="0" kern="1200" dirty="0">
                  <a:solidFill>
                    <a:srgbClr val="FF0000"/>
                  </a:solidFill>
                  <a:highlight>
                    <a:srgbClr val="FFFF00"/>
                  </a:highlight>
                </a:rPr>
                <a:t>course at the universities of Oxford and Cambridge, or for most courses in medicine, veterinary medicine/science, and dentistry to complete Personal Statement - Draft</a:t>
              </a:r>
              <a:endParaRPr lang="en-US" kern="1200" dirty="0">
                <a:highlight>
                  <a:srgbClr val="FFFF00"/>
                </a:highlight>
              </a:endParaRP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 dirty="0"/>
                <a:t>Parents to be contacted via email if this is not completed.</a:t>
              </a:r>
              <a:endParaRPr lang="en-US" kern="1200" dirty="0">
                <a:highlight>
                  <a:srgbClr val="FFFF00"/>
                </a:highlight>
              </a:endParaRPr>
            </a:p>
          </p:txBody>
        </p:sp>
      </p:grpSp>
      <p:pic>
        <p:nvPicPr>
          <p:cNvPr id="3" name="Picture 2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50CD1C4F-A1B0-E4F8-77FB-A74EB98F63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9554" y="58443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07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6A8F4B9-BC6F-98EE-2289-4B0D9DC3A5A0}"/>
              </a:ext>
            </a:extLst>
          </p:cNvPr>
          <p:cNvGrpSpPr/>
          <p:nvPr/>
        </p:nvGrpSpPr>
        <p:grpSpPr>
          <a:xfrm>
            <a:off x="403917" y="2953798"/>
            <a:ext cx="1660409" cy="2989801"/>
            <a:chOff x="0" y="2635282"/>
            <a:chExt cx="665280" cy="950400"/>
          </a:xfrm>
        </p:grpSpPr>
        <p:sp>
          <p:nvSpPr>
            <p:cNvPr id="8" name="Arrow: Chevron 7">
              <a:extLst>
                <a:ext uri="{FF2B5EF4-FFF2-40B4-BE49-F238E27FC236}">
                  <a16:creationId xmlns:a16="http://schemas.microsoft.com/office/drawing/2014/main" id="{9E8D4867-4E11-722C-9336-29F61296E434}"/>
                </a:ext>
              </a:extLst>
            </p:cNvPr>
            <p:cNvSpPr/>
            <p:nvPr/>
          </p:nvSpPr>
          <p:spPr>
            <a:xfrm rot="5400000">
              <a:off x="-142560" y="2777842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Arrow: Chevron 4">
              <a:extLst>
                <a:ext uri="{FF2B5EF4-FFF2-40B4-BE49-F238E27FC236}">
                  <a16:creationId xmlns:a16="http://schemas.microsoft.com/office/drawing/2014/main" id="{66D980F0-9AC4-D349-7627-B759BE66362A}"/>
                </a:ext>
              </a:extLst>
            </p:cNvPr>
            <p:cNvSpPr txBox="1"/>
            <p:nvPr/>
          </p:nvSpPr>
          <p:spPr>
            <a:xfrm>
              <a:off x="0" y="2967922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10" tIns="3810" rIns="3810" bIns="3810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/>
                <a:t>Friday 5th September 2025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BAAF8CD-0780-F96D-B5B0-889E1EBD3F6A}"/>
              </a:ext>
            </a:extLst>
          </p:cNvPr>
          <p:cNvGrpSpPr/>
          <p:nvPr/>
        </p:nvGrpSpPr>
        <p:grpSpPr>
          <a:xfrm>
            <a:off x="2064326" y="2953796"/>
            <a:ext cx="6927274" cy="2186239"/>
            <a:chOff x="665280" y="2635282"/>
            <a:chExt cx="5066229" cy="617760"/>
          </a:xfrm>
        </p:grpSpPr>
        <p:sp>
          <p:nvSpPr>
            <p:cNvPr id="6" name="Rectangle: Top Corners Rounded 5">
              <a:extLst>
                <a:ext uri="{FF2B5EF4-FFF2-40B4-BE49-F238E27FC236}">
                  <a16:creationId xmlns:a16="http://schemas.microsoft.com/office/drawing/2014/main" id="{B82C14A6-B803-2FE9-84FE-88209A4212C0}"/>
                </a:ext>
              </a:extLst>
            </p:cNvPr>
            <p:cNvSpPr/>
            <p:nvPr/>
          </p:nvSpPr>
          <p:spPr>
            <a:xfrm rot="5400000">
              <a:off x="2889515" y="411047"/>
              <a:ext cx="617760" cy="5066229"/>
            </a:xfrm>
            <a:prstGeom prst="round2Same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Top Corners Rounded 6">
              <a:extLst>
                <a:ext uri="{FF2B5EF4-FFF2-40B4-BE49-F238E27FC236}">
                  <a16:creationId xmlns:a16="http://schemas.microsoft.com/office/drawing/2014/main" id="{283429BC-F5AA-A4AD-2377-821A473080F3}"/>
                </a:ext>
              </a:extLst>
            </p:cNvPr>
            <p:cNvSpPr txBox="1"/>
            <p:nvPr/>
          </p:nvSpPr>
          <p:spPr>
            <a:xfrm>
              <a:off x="665281" y="2665439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 dirty="0"/>
                <a:t>Deadline for FULL draft 1 of your personal statement - form tutors to check.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b="0" kern="1200" dirty="0">
                  <a:solidFill>
                    <a:srgbClr val="FF0000"/>
                  </a:solidFill>
                </a:rPr>
                <a:t>Deadline for any students applying to </a:t>
              </a:r>
              <a:r>
                <a:rPr lang="en-GB" b="0" i="0" kern="1200" dirty="0">
                  <a:solidFill>
                    <a:srgbClr val="FF0000"/>
                  </a:solidFill>
                </a:rPr>
                <a:t>course at the universities of Oxford and Cambridge, or for most courses in medicine, veterinary medicine/science, and dentistry to complete Personal Statement - Final</a:t>
              </a:r>
              <a:endParaRPr lang="en-US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kern="1200" dirty="0"/>
                <a:t>Parents to be contacted via email if this is not completed</a:t>
              </a:r>
            </a:p>
          </p:txBody>
        </p:sp>
      </p:grp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E95860B0-AD06-4C1C-DDB9-176C3B158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20" y="933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168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7A2683C-1858-650D-546E-4298A6ACC060}"/>
              </a:ext>
            </a:extLst>
          </p:cNvPr>
          <p:cNvGrpSpPr/>
          <p:nvPr/>
        </p:nvGrpSpPr>
        <p:grpSpPr>
          <a:xfrm>
            <a:off x="375685" y="2162808"/>
            <a:ext cx="1330560" cy="1846941"/>
            <a:chOff x="0" y="3511660"/>
            <a:chExt cx="665280" cy="950400"/>
          </a:xfrm>
        </p:grpSpPr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C7847AEA-2F61-8873-EC0A-39B0CF977A80}"/>
                </a:ext>
              </a:extLst>
            </p:cNvPr>
            <p:cNvSpPr/>
            <p:nvPr/>
          </p:nvSpPr>
          <p:spPr>
            <a:xfrm rot="5400000">
              <a:off x="-142560" y="3654220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Arrow: Chevron 4">
              <a:extLst>
                <a:ext uri="{FF2B5EF4-FFF2-40B4-BE49-F238E27FC236}">
                  <a16:creationId xmlns:a16="http://schemas.microsoft.com/office/drawing/2014/main" id="{555963BE-C935-7FD3-48E0-70F2A47923CF}"/>
                </a:ext>
              </a:extLst>
            </p:cNvPr>
            <p:cNvSpPr txBox="1"/>
            <p:nvPr/>
          </p:nvSpPr>
          <p:spPr>
            <a:xfrm>
              <a:off x="0" y="3844300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" tIns="4445" rIns="4445" bIns="4445" numCol="1" spcCol="1270" anchor="ctr" anchorCtr="0">
              <a:noAutofit/>
            </a:bodyPr>
            <a:lstStyle/>
            <a:p>
              <a:pPr marL="0" lvl="0" indent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solidFill>
                    <a:srgbClr val="FF0000"/>
                  </a:solidFill>
                </a:rPr>
                <a:t>Monday 6th October 2025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D33F7ED-A8B2-969B-7A34-7EC5915C434A}"/>
              </a:ext>
            </a:extLst>
          </p:cNvPr>
          <p:cNvGrpSpPr/>
          <p:nvPr/>
        </p:nvGrpSpPr>
        <p:grpSpPr>
          <a:xfrm>
            <a:off x="1706243" y="2161319"/>
            <a:ext cx="7062072" cy="1201999"/>
            <a:chOff x="665280" y="3511661"/>
            <a:chExt cx="5066229" cy="617760"/>
          </a:xfrm>
        </p:grpSpPr>
        <p:sp>
          <p:nvSpPr>
            <p:cNvPr id="12" name="Rectangle: Top Corners Rounded 11">
              <a:extLst>
                <a:ext uri="{FF2B5EF4-FFF2-40B4-BE49-F238E27FC236}">
                  <a16:creationId xmlns:a16="http://schemas.microsoft.com/office/drawing/2014/main" id="{7CC405DE-6E32-120E-A52F-149DAAE821B4}"/>
                </a:ext>
              </a:extLst>
            </p:cNvPr>
            <p:cNvSpPr/>
            <p:nvPr/>
          </p:nvSpPr>
          <p:spPr>
            <a:xfrm rot="5400000">
              <a:off x="2889515" y="1287426"/>
              <a:ext cx="617760" cy="5066229"/>
            </a:xfrm>
            <a:prstGeom prst="round2SameRect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: Top Corners Rounded 6">
              <a:extLst>
                <a:ext uri="{FF2B5EF4-FFF2-40B4-BE49-F238E27FC236}">
                  <a16:creationId xmlns:a16="http://schemas.microsoft.com/office/drawing/2014/main" id="{E26CEB7F-28FE-9E92-774C-8A9A6CCD8799}"/>
                </a:ext>
              </a:extLst>
            </p:cNvPr>
            <p:cNvSpPr txBox="1"/>
            <p:nvPr/>
          </p:nvSpPr>
          <p:spPr>
            <a:xfrm>
              <a:off x="665281" y="3541818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600" b="0" kern="1200" dirty="0">
                  <a:solidFill>
                    <a:srgbClr val="FF0000"/>
                  </a:solidFill>
                </a:rPr>
                <a:t>Deadline for any students applying to </a:t>
              </a:r>
              <a:r>
                <a:rPr lang="en-GB" sz="1600" b="0" i="0" kern="1200" dirty="0">
                  <a:solidFill>
                    <a:srgbClr val="FF0000"/>
                  </a:solidFill>
                </a:rPr>
                <a:t>course at the universities of Oxford and Cambridge, or for most courses in medicine, veterinary medicine/science, and dentistry to complete, pay and send their UCAS form.</a:t>
              </a:r>
              <a:endParaRPr lang="en-GB" sz="1600" kern="120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3511327F-065B-094D-7F15-B5801D90F067}"/>
              </a:ext>
            </a:extLst>
          </p:cNvPr>
          <p:cNvGrpSpPr/>
          <p:nvPr/>
        </p:nvGrpSpPr>
        <p:grpSpPr>
          <a:xfrm>
            <a:off x="375684" y="4500354"/>
            <a:ext cx="1330559" cy="1637210"/>
            <a:chOff x="0" y="4388039"/>
            <a:chExt cx="665280" cy="950400"/>
          </a:xfrm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A16D794E-7873-E053-587A-2A068262987C}"/>
                </a:ext>
              </a:extLst>
            </p:cNvPr>
            <p:cNvSpPr/>
            <p:nvPr/>
          </p:nvSpPr>
          <p:spPr>
            <a:xfrm rot="5400000">
              <a:off x="-142560" y="4530599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Arrow: Chevron 8">
              <a:extLst>
                <a:ext uri="{FF2B5EF4-FFF2-40B4-BE49-F238E27FC236}">
                  <a16:creationId xmlns:a16="http://schemas.microsoft.com/office/drawing/2014/main" id="{C983AF10-422E-0131-142B-F762D69357D2}"/>
                </a:ext>
              </a:extLst>
            </p:cNvPr>
            <p:cNvSpPr txBox="1"/>
            <p:nvPr/>
          </p:nvSpPr>
          <p:spPr>
            <a:xfrm>
              <a:off x="0" y="4720679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" tIns="4445" rIns="4445" bIns="4445" numCol="1" spcCol="1270" anchor="ctr" anchorCtr="0">
              <a:noAutofit/>
            </a:bodyPr>
            <a:lstStyle/>
            <a:p>
              <a:pPr marL="0" lvl="0" indent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 dirty="0">
                  <a:solidFill>
                    <a:schemeClr val="bg1"/>
                  </a:solidFill>
                </a:rPr>
                <a:t>Wednesday 15th October 2025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1190CB4-3B9A-F20E-A4F1-84371EEEDEB9}"/>
              </a:ext>
            </a:extLst>
          </p:cNvPr>
          <p:cNvGrpSpPr/>
          <p:nvPr/>
        </p:nvGrpSpPr>
        <p:grpSpPr>
          <a:xfrm>
            <a:off x="1706244" y="4500353"/>
            <a:ext cx="7216083" cy="958337"/>
            <a:chOff x="665280" y="4388039"/>
            <a:chExt cx="5066229" cy="617760"/>
          </a:xfrm>
        </p:grpSpPr>
        <p:sp>
          <p:nvSpPr>
            <p:cNvPr id="8" name="Rectangle: Top Corners Rounded 7">
              <a:extLst>
                <a:ext uri="{FF2B5EF4-FFF2-40B4-BE49-F238E27FC236}">
                  <a16:creationId xmlns:a16="http://schemas.microsoft.com/office/drawing/2014/main" id="{44A50E3A-917E-C56F-EEB3-DF05017B56C5}"/>
                </a:ext>
              </a:extLst>
            </p:cNvPr>
            <p:cNvSpPr/>
            <p:nvPr/>
          </p:nvSpPr>
          <p:spPr>
            <a:xfrm rot="5400000">
              <a:off x="2889515" y="2163804"/>
              <a:ext cx="617760" cy="5066229"/>
            </a:xfrm>
            <a:prstGeom prst="round2Same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Rectangle: Top Corners Rounded 10">
              <a:extLst>
                <a:ext uri="{FF2B5EF4-FFF2-40B4-BE49-F238E27FC236}">
                  <a16:creationId xmlns:a16="http://schemas.microsoft.com/office/drawing/2014/main" id="{A03B6C81-054E-93B4-7D8F-8C48DE0746D4}"/>
                </a:ext>
              </a:extLst>
            </p:cNvPr>
            <p:cNvSpPr txBox="1"/>
            <p:nvPr/>
          </p:nvSpPr>
          <p:spPr>
            <a:xfrm>
              <a:off x="665281" y="4418196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n-US" b="0" kern="1200" dirty="0">
                <a:solidFill>
                  <a:srgbClr val="FF0000"/>
                </a:solidFill>
              </a:endParaRP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b="0" i="0" kern="1200" dirty="0"/>
                <a:t>UCAS deadline for any course at the universities of Oxford and Cambridge, or for most courses in medicine, veterinary medicine/science, and dentistry.</a:t>
              </a:r>
              <a:endParaRPr lang="en-US" kern="1200" dirty="0"/>
            </a:p>
          </p:txBody>
        </p:sp>
      </p:grp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12ED4EB7-56E1-D220-6451-26E0153AD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1233" y="96416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84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EE30C28-6628-D89D-794E-B9BC4FA96CBF}"/>
              </a:ext>
            </a:extLst>
          </p:cNvPr>
          <p:cNvGrpSpPr/>
          <p:nvPr/>
        </p:nvGrpSpPr>
        <p:grpSpPr>
          <a:xfrm>
            <a:off x="556317" y="2787479"/>
            <a:ext cx="1591138" cy="2214011"/>
            <a:chOff x="0" y="6140796"/>
            <a:chExt cx="665280" cy="950400"/>
          </a:xfrm>
        </p:grpSpPr>
        <p:sp>
          <p:nvSpPr>
            <p:cNvPr id="8" name="Arrow: Chevron 7">
              <a:extLst>
                <a:ext uri="{FF2B5EF4-FFF2-40B4-BE49-F238E27FC236}">
                  <a16:creationId xmlns:a16="http://schemas.microsoft.com/office/drawing/2014/main" id="{36D98347-69F1-9395-8A3A-1C74FDB174F2}"/>
                </a:ext>
              </a:extLst>
            </p:cNvPr>
            <p:cNvSpPr/>
            <p:nvPr/>
          </p:nvSpPr>
          <p:spPr>
            <a:xfrm rot="5400000">
              <a:off x="-142560" y="6283356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Arrow: Chevron 4">
              <a:extLst>
                <a:ext uri="{FF2B5EF4-FFF2-40B4-BE49-F238E27FC236}">
                  <a16:creationId xmlns:a16="http://schemas.microsoft.com/office/drawing/2014/main" id="{55117091-3A4B-A174-F1A2-4FD3CF5F072A}"/>
                </a:ext>
              </a:extLst>
            </p:cNvPr>
            <p:cNvSpPr txBox="1"/>
            <p:nvPr/>
          </p:nvSpPr>
          <p:spPr>
            <a:xfrm>
              <a:off x="0" y="6473436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" tIns="4445" rIns="4445" bIns="4445" numCol="1" spcCol="1270" anchor="ctr" anchorCtr="0">
              <a:noAutofit/>
            </a:bodyPr>
            <a:lstStyle/>
            <a:p>
              <a:pPr marL="0" lvl="0" indent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>
                  <a:solidFill>
                    <a:schemeClr val="bg1"/>
                  </a:solidFill>
                </a:rPr>
                <a:t>Monday</a:t>
              </a:r>
              <a:r>
                <a:rPr lang="en-US" sz="2000" kern="1200" baseline="0" dirty="0">
                  <a:solidFill>
                    <a:schemeClr val="bg1"/>
                  </a:solidFill>
                </a:rPr>
                <a:t> 10th November 2025 </a:t>
              </a:r>
              <a:endParaRPr lang="en-US" sz="2000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0221C690-FEA4-DFFD-EF14-4CDC1C8447E5}"/>
              </a:ext>
            </a:extLst>
          </p:cNvPr>
          <p:cNvGrpSpPr/>
          <p:nvPr/>
        </p:nvGrpSpPr>
        <p:grpSpPr>
          <a:xfrm>
            <a:off x="2147455" y="2794474"/>
            <a:ext cx="6733309" cy="1432112"/>
            <a:chOff x="665280" y="6140797"/>
            <a:chExt cx="5066229" cy="617760"/>
          </a:xfrm>
        </p:grpSpPr>
        <p:sp>
          <p:nvSpPr>
            <p:cNvPr id="6" name="Rectangle: Top Corners Rounded 5">
              <a:extLst>
                <a:ext uri="{FF2B5EF4-FFF2-40B4-BE49-F238E27FC236}">
                  <a16:creationId xmlns:a16="http://schemas.microsoft.com/office/drawing/2014/main" id="{439443CE-D923-29A0-35C5-F3DFDF45B905}"/>
                </a:ext>
              </a:extLst>
            </p:cNvPr>
            <p:cNvSpPr/>
            <p:nvPr/>
          </p:nvSpPr>
          <p:spPr>
            <a:xfrm rot="5400000">
              <a:off x="2889515" y="3916562"/>
              <a:ext cx="617760" cy="5066229"/>
            </a:xfrm>
            <a:prstGeom prst="round2Same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Rectangle: Top Corners Rounded 6">
              <a:extLst>
                <a:ext uri="{FF2B5EF4-FFF2-40B4-BE49-F238E27FC236}">
                  <a16:creationId xmlns:a16="http://schemas.microsoft.com/office/drawing/2014/main" id="{C67CDF32-3417-F446-92DA-C47C68EA74CA}"/>
                </a:ext>
              </a:extLst>
            </p:cNvPr>
            <p:cNvSpPr txBox="1"/>
            <p:nvPr/>
          </p:nvSpPr>
          <p:spPr>
            <a:xfrm>
              <a:off x="665281" y="6170954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 dirty="0">
                  <a:solidFill>
                    <a:sysClr val="windowText" lastClr="000000"/>
                  </a:solidFill>
                </a:rPr>
                <a:t>Deadline completion of personal statement. Final drafts to be handed to tutors for feedback prior to Y13 mock exams. </a:t>
              </a:r>
              <a:r>
                <a:rPr lang="en-US" sz="2000" b="1" kern="1200" dirty="0">
                  <a:solidFill>
                    <a:sysClr val="windowText" lastClr="000000"/>
                  </a:solidFill>
                  <a:highlight>
                    <a:srgbClr val="FFFF00"/>
                  </a:highlight>
                </a:rPr>
                <a:t>No feedback on personal statements </a:t>
              </a:r>
              <a:r>
                <a:rPr lang="en-US" sz="2000" b="1" kern="1200" dirty="0" err="1">
                  <a:solidFill>
                    <a:sysClr val="windowText" lastClr="000000"/>
                  </a:solidFill>
                  <a:highlight>
                    <a:srgbClr val="FFFF00"/>
                  </a:highlight>
                </a:rPr>
                <a:t>wil</a:t>
              </a:r>
              <a:r>
                <a:rPr lang="en-US" sz="2000" b="1" kern="1200" dirty="0">
                  <a:solidFill>
                    <a:sysClr val="windowText" lastClr="000000"/>
                  </a:solidFill>
                  <a:highlight>
                    <a:srgbClr val="FFFF00"/>
                  </a:highlight>
                </a:rPr>
                <a:t> be given after this time. </a:t>
              </a:r>
            </a:p>
          </p:txBody>
        </p:sp>
      </p:grp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20B9329A-2063-E1AA-9BB3-126BBE40F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5639" y="933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785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32A3E97-7B5C-0F12-EAE9-C578808A97E9}"/>
              </a:ext>
            </a:extLst>
          </p:cNvPr>
          <p:cNvGrpSpPr/>
          <p:nvPr/>
        </p:nvGrpSpPr>
        <p:grpSpPr>
          <a:xfrm>
            <a:off x="597881" y="1956104"/>
            <a:ext cx="1300192" cy="2052846"/>
            <a:chOff x="0" y="7017175"/>
            <a:chExt cx="665280" cy="950400"/>
          </a:xfrm>
        </p:grpSpPr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EF88F0D7-4D2C-15EF-3AAD-E46FDFFFD1A1}"/>
                </a:ext>
              </a:extLst>
            </p:cNvPr>
            <p:cNvSpPr/>
            <p:nvPr/>
          </p:nvSpPr>
          <p:spPr>
            <a:xfrm rot="5400000">
              <a:off x="-142560" y="7159735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Arrow: Chevron 4">
              <a:extLst>
                <a:ext uri="{FF2B5EF4-FFF2-40B4-BE49-F238E27FC236}">
                  <a16:creationId xmlns:a16="http://schemas.microsoft.com/office/drawing/2014/main" id="{556B0CE0-1EF0-948F-961B-BC7CB3DC853C}"/>
                </a:ext>
              </a:extLst>
            </p:cNvPr>
            <p:cNvSpPr txBox="1"/>
            <p:nvPr/>
          </p:nvSpPr>
          <p:spPr>
            <a:xfrm>
              <a:off x="0" y="7349815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" tIns="4445" rIns="4445" bIns="4445" numCol="1" spcCol="1270" anchor="ctr" anchorCtr="0">
              <a:noAutofit/>
            </a:bodyPr>
            <a:lstStyle/>
            <a:p>
              <a:pPr marL="0" lvl="0" indent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solidFill>
                    <a:srgbClr val="FF0000"/>
                  </a:solidFill>
                </a:rPr>
                <a:t>10th December 2025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EAE8172-81AF-1EDC-205F-25E1E0AC3455}"/>
              </a:ext>
            </a:extLst>
          </p:cNvPr>
          <p:cNvGrpSpPr/>
          <p:nvPr/>
        </p:nvGrpSpPr>
        <p:grpSpPr>
          <a:xfrm>
            <a:off x="1898074" y="1956104"/>
            <a:ext cx="6871853" cy="1472896"/>
            <a:chOff x="665280" y="7017175"/>
            <a:chExt cx="5066229" cy="617760"/>
          </a:xfrm>
        </p:grpSpPr>
        <p:sp>
          <p:nvSpPr>
            <p:cNvPr id="12" name="Rectangle: Top Corners Rounded 11">
              <a:extLst>
                <a:ext uri="{FF2B5EF4-FFF2-40B4-BE49-F238E27FC236}">
                  <a16:creationId xmlns:a16="http://schemas.microsoft.com/office/drawing/2014/main" id="{9CB6C482-DB8A-7345-AB3C-2C1DFCE6F8A2}"/>
                </a:ext>
              </a:extLst>
            </p:cNvPr>
            <p:cNvSpPr/>
            <p:nvPr/>
          </p:nvSpPr>
          <p:spPr>
            <a:xfrm rot="5400000">
              <a:off x="2889515" y="4792940"/>
              <a:ext cx="617760" cy="5066229"/>
            </a:xfrm>
            <a:prstGeom prst="round2Same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 sz="2000"/>
            </a:p>
          </p:txBody>
        </p:sp>
        <p:sp>
          <p:nvSpPr>
            <p:cNvPr id="13" name="Rectangle: Top Corners Rounded 6">
              <a:extLst>
                <a:ext uri="{FF2B5EF4-FFF2-40B4-BE49-F238E27FC236}">
                  <a16:creationId xmlns:a16="http://schemas.microsoft.com/office/drawing/2014/main" id="{B2C94879-DE86-8CF7-1AE5-5BDEF2387B2E}"/>
                </a:ext>
              </a:extLst>
            </p:cNvPr>
            <p:cNvSpPr txBox="1"/>
            <p:nvPr/>
          </p:nvSpPr>
          <p:spPr>
            <a:xfrm>
              <a:off x="665281" y="7047332"/>
              <a:ext cx="5036072" cy="557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>
                  <a:solidFill>
                    <a:srgbClr val="FF0000"/>
                  </a:solidFill>
                </a:rPr>
                <a:t>Internal deadline for </a:t>
              </a:r>
              <a:r>
                <a:rPr lang="en-GB" sz="2000" kern="1200">
                  <a:solidFill>
                    <a:srgbClr val="FF0000"/>
                  </a:solidFill>
                </a:rPr>
                <a:t>all applicants </a:t>
              </a:r>
              <a:r>
                <a:rPr lang="en-GB" sz="2000" b="0" i="0" kern="1200">
                  <a:solidFill>
                    <a:srgbClr val="FF0000"/>
                  </a:solidFill>
                </a:rPr>
                <a:t>to complete, pay and send their UCAS form.</a:t>
              </a:r>
              <a:endParaRPr lang="en-US" sz="2000" kern="120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176B8-E632-AC76-D375-1C894649474A}"/>
              </a:ext>
            </a:extLst>
          </p:cNvPr>
          <p:cNvGrpSpPr/>
          <p:nvPr/>
        </p:nvGrpSpPr>
        <p:grpSpPr>
          <a:xfrm>
            <a:off x="597881" y="4181699"/>
            <a:ext cx="1300192" cy="2052846"/>
            <a:chOff x="0" y="7893553"/>
            <a:chExt cx="665280" cy="950400"/>
          </a:xfrm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13D1375D-EABC-DD67-A80A-1DB4B58B39DA}"/>
                </a:ext>
              </a:extLst>
            </p:cNvPr>
            <p:cNvSpPr/>
            <p:nvPr/>
          </p:nvSpPr>
          <p:spPr>
            <a:xfrm rot="5400000">
              <a:off x="-142560" y="8036113"/>
              <a:ext cx="950400" cy="66528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Arrow: Chevron 8">
              <a:extLst>
                <a:ext uri="{FF2B5EF4-FFF2-40B4-BE49-F238E27FC236}">
                  <a16:creationId xmlns:a16="http://schemas.microsoft.com/office/drawing/2014/main" id="{CB0F6DE9-F075-F307-D814-7E8EFD6E2A5C}"/>
                </a:ext>
              </a:extLst>
            </p:cNvPr>
            <p:cNvSpPr txBox="1"/>
            <p:nvPr/>
          </p:nvSpPr>
          <p:spPr>
            <a:xfrm>
              <a:off x="0" y="8226193"/>
              <a:ext cx="665280" cy="2851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445" tIns="4445" rIns="4445" bIns="4445" numCol="1" spcCol="1270" anchor="ctr" anchorCtr="0">
              <a:noAutofit/>
            </a:bodyPr>
            <a:lstStyle/>
            <a:p>
              <a:pPr marL="0" lvl="0" indent="0" algn="ctr" defTabSz="311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kern="1200" dirty="0"/>
                <a:t>14th January 2025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40D4F7F-5523-B80B-EDC2-A42E244DD5D0}"/>
              </a:ext>
            </a:extLst>
          </p:cNvPr>
          <p:cNvGrpSpPr/>
          <p:nvPr/>
        </p:nvGrpSpPr>
        <p:grpSpPr>
          <a:xfrm>
            <a:off x="1898073" y="4184682"/>
            <a:ext cx="6871854" cy="1431026"/>
            <a:chOff x="665280" y="7894354"/>
            <a:chExt cx="5066229" cy="616160"/>
          </a:xfrm>
        </p:grpSpPr>
        <p:sp>
          <p:nvSpPr>
            <p:cNvPr id="8" name="Rectangle: Top Corners Rounded 7">
              <a:extLst>
                <a:ext uri="{FF2B5EF4-FFF2-40B4-BE49-F238E27FC236}">
                  <a16:creationId xmlns:a16="http://schemas.microsoft.com/office/drawing/2014/main" id="{E863AC3E-C0DF-A6CB-6FD2-8557F667CBFA}"/>
                </a:ext>
              </a:extLst>
            </p:cNvPr>
            <p:cNvSpPr/>
            <p:nvPr/>
          </p:nvSpPr>
          <p:spPr>
            <a:xfrm rot="5400000">
              <a:off x="2890315" y="5669319"/>
              <a:ext cx="616160" cy="5066229"/>
            </a:xfrm>
            <a:prstGeom prst="round2SameRect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 sz="2000"/>
            </a:p>
          </p:txBody>
        </p:sp>
        <p:sp>
          <p:nvSpPr>
            <p:cNvPr id="9" name="Rectangle: Top Corners Rounded 10">
              <a:extLst>
                <a:ext uri="{FF2B5EF4-FFF2-40B4-BE49-F238E27FC236}">
                  <a16:creationId xmlns:a16="http://schemas.microsoft.com/office/drawing/2014/main" id="{9953450D-80BF-F3B0-5135-B46CFFEB0356}"/>
                </a:ext>
              </a:extLst>
            </p:cNvPr>
            <p:cNvSpPr txBox="1"/>
            <p:nvPr/>
          </p:nvSpPr>
          <p:spPr>
            <a:xfrm>
              <a:off x="665281" y="7924431"/>
              <a:ext cx="5036151" cy="55600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445" rIns="4445" bIns="444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UCAS deadline for submitting form for equal consideration. 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2000" kern="1200"/>
                <a:t>Please read the following page regarding submission of application forms. </a:t>
              </a:r>
            </a:p>
          </p:txBody>
        </p:sp>
      </p:grp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08069CA3-5FDE-0B67-2DC5-A805F1290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4882" y="81876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59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947899C-509E-5C5B-C3AF-E478C97D544D}"/>
              </a:ext>
            </a:extLst>
          </p:cNvPr>
          <p:cNvSpPr txBox="1"/>
          <p:nvPr/>
        </p:nvSpPr>
        <p:spPr>
          <a:xfrm>
            <a:off x="1577339" y="1147156"/>
            <a:ext cx="5989319" cy="59446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</a:pPr>
            <a:r>
              <a:rPr lang="en-US" sz="2100" dirty="0">
                <a:latin typeface="+mj-lt"/>
                <a:ea typeface="+mj-ea"/>
                <a:cs typeface="+mj-cs"/>
              </a:rPr>
              <a:t>University numbers – based on 2021 numbers 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9835595F-5F00-65C7-12C5-47E2BE9ED2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4378050"/>
              </p:ext>
            </p:extLst>
          </p:nvPr>
        </p:nvGraphicFramePr>
        <p:xfrm>
          <a:off x="353710" y="1963098"/>
          <a:ext cx="8462630" cy="4681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2707">
                  <a:extLst>
                    <a:ext uri="{9D8B030D-6E8A-4147-A177-3AD203B41FA5}">
                      <a16:colId xmlns:a16="http://schemas.microsoft.com/office/drawing/2014/main" val="4063725725"/>
                    </a:ext>
                  </a:extLst>
                </a:gridCol>
                <a:gridCol w="2877837">
                  <a:extLst>
                    <a:ext uri="{9D8B030D-6E8A-4147-A177-3AD203B41FA5}">
                      <a16:colId xmlns:a16="http://schemas.microsoft.com/office/drawing/2014/main" val="2020010965"/>
                    </a:ext>
                  </a:extLst>
                </a:gridCol>
                <a:gridCol w="2832086">
                  <a:extLst>
                    <a:ext uri="{9D8B030D-6E8A-4147-A177-3AD203B41FA5}">
                      <a16:colId xmlns:a16="http://schemas.microsoft.com/office/drawing/2014/main" val="1384022110"/>
                    </a:ext>
                  </a:extLst>
                </a:gridCol>
              </a:tblGrid>
              <a:tr h="483540">
                <a:tc>
                  <a:txBody>
                    <a:bodyPr/>
                    <a:lstStyle/>
                    <a:p>
                      <a:r>
                        <a:rPr lang="en-GB" sz="1800"/>
                        <a:t>University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Number of Applications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Number of places available 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163323122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 dirty="0"/>
                        <a:t>Oxford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23,000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3,250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173910644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/>
                        <a:t>Cambridge 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23,140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3,625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3998431520"/>
                  </a:ext>
                </a:extLst>
              </a:tr>
              <a:tr h="813225">
                <a:tc>
                  <a:txBody>
                    <a:bodyPr/>
                    <a:lstStyle/>
                    <a:p>
                      <a:r>
                        <a:rPr lang="en-GB" sz="1800" b="1"/>
                        <a:t>LSE (London school of Economics) 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26,000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1,700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466104089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 dirty="0"/>
                        <a:t>Southampton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43,255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5,075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59452635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 dirty="0"/>
                        <a:t>York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30,180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4,955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311249802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/>
                        <a:t>Warwick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42,260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/>
                        <a:t>6,000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3093041559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/>
                        <a:t>Birmingham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56,850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7,865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804844604"/>
                  </a:ext>
                </a:extLst>
              </a:tr>
              <a:tr h="483540">
                <a:tc>
                  <a:txBody>
                    <a:bodyPr/>
                    <a:lstStyle/>
                    <a:p>
                      <a:r>
                        <a:rPr lang="en-GB" sz="1800" b="1"/>
                        <a:t>Liverpool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43,435</a:t>
                      </a:r>
                    </a:p>
                  </a:txBody>
                  <a:tcPr marL="72122" marR="72122" marT="36061" marB="36061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5,910</a:t>
                      </a:r>
                    </a:p>
                  </a:txBody>
                  <a:tcPr marL="72122" marR="72122" marT="36061" marB="36061"/>
                </a:tc>
                <a:extLst>
                  <a:ext uri="{0D108BD9-81ED-4DB2-BD59-A6C34878D82A}">
                    <a16:rowId xmlns:a16="http://schemas.microsoft.com/office/drawing/2014/main" val="1440694463"/>
                  </a:ext>
                </a:extLst>
              </a:tr>
            </a:tbl>
          </a:graphicData>
        </a:graphic>
      </p:graphicFrame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294585B1-284C-F525-DAA5-BE0DA3D92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1888" y="679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5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4B4EC4-DD1A-872F-84F2-4D2CF0E8F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42" y="0"/>
            <a:ext cx="8923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8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CC4E75-3401-4493-4564-6040373D8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11" y="0"/>
            <a:ext cx="90495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6249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03BE30-BC43-761B-957A-A0500F4B8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54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224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C19BFA-EEE5-08E1-60D9-14408D042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402" y="0"/>
            <a:ext cx="65802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599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49890-9E7A-1857-D9BD-B0D19BC47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901149"/>
            <a:ext cx="7886700" cy="1325563"/>
          </a:xfrm>
        </p:spPr>
        <p:txBody>
          <a:bodyPr/>
          <a:lstStyle/>
          <a:p>
            <a:r>
              <a:rPr lang="en-GB" dirty="0"/>
              <a:t>UCAS Application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5E110-8070-6C4B-931B-86BA6443E8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3429001"/>
            <a:ext cx="7886700" cy="2747962"/>
          </a:xfrm>
        </p:spPr>
        <p:txBody>
          <a:bodyPr/>
          <a:lstStyle/>
          <a:p>
            <a:r>
              <a:rPr lang="en-GB" dirty="0"/>
              <a:t>Linked to the sixth form through a buzzword</a:t>
            </a:r>
          </a:p>
          <a:p>
            <a:r>
              <a:rPr lang="en-GB" dirty="0"/>
              <a:t>Gives form tutors and sixth form team overview to check and feedback after the set deadlines</a:t>
            </a:r>
          </a:p>
          <a:p>
            <a:r>
              <a:rPr lang="en-GB" dirty="0"/>
              <a:t>Parents can help student with application at home and is advised</a:t>
            </a:r>
          </a:p>
          <a:p>
            <a:endParaRPr lang="en-GB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E80C4545-B209-572C-4ED6-7A52D31A2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154" y="5949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60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6273" y="1810778"/>
            <a:ext cx="8036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is the main body of your application form, and you need to fill out each section. The sections are split into: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Profile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Experience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Personal Statement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842" t="11216" r="52847" b="20169"/>
          <a:stretch/>
        </p:blipFill>
        <p:spPr>
          <a:xfrm>
            <a:off x="4754880" y="3268377"/>
            <a:ext cx="3366655" cy="31453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646" t="9586" r="32645" b="3740"/>
          <a:stretch/>
        </p:blipFill>
        <p:spPr>
          <a:xfrm>
            <a:off x="781397" y="3274435"/>
            <a:ext cx="3973483" cy="3139316"/>
          </a:xfrm>
          <a:prstGeom prst="rect">
            <a:avLst/>
          </a:prstGeom>
        </p:spPr>
      </p:pic>
      <p:sp>
        <p:nvSpPr>
          <p:cNvPr id="2" name="Title 4">
            <a:extLst>
              <a:ext uri="{FF2B5EF4-FFF2-40B4-BE49-F238E27FC236}">
                <a16:creationId xmlns:a16="http://schemas.microsoft.com/office/drawing/2014/main" id="{0F5C7A73-85E0-385B-56FD-B5CB1467FA77}"/>
              </a:ext>
            </a:extLst>
          </p:cNvPr>
          <p:cNvSpPr txBox="1">
            <a:spLocks/>
          </p:cNvSpPr>
          <p:nvPr/>
        </p:nvSpPr>
        <p:spPr>
          <a:xfrm>
            <a:off x="628650" y="102554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/>
              <a:t>UCAS Application Form </a:t>
            </a:r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9EE88E53-53C8-8059-F20B-C9FEE4BCA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2681" y="106528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-2132" t="10733" r="8182" b="4727"/>
          <a:stretch/>
        </p:blipFill>
        <p:spPr>
          <a:xfrm>
            <a:off x="0" y="2700598"/>
            <a:ext cx="6589914" cy="33354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2632" y="1831349"/>
            <a:ext cx="831688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Finance and funding</a:t>
            </a:r>
          </a:p>
        </p:txBody>
      </p:sp>
      <p:sp>
        <p:nvSpPr>
          <p:cNvPr id="6" name="Line Callout 2 5"/>
          <p:cNvSpPr/>
          <p:nvPr/>
        </p:nvSpPr>
        <p:spPr>
          <a:xfrm>
            <a:off x="6936969" y="1762298"/>
            <a:ext cx="1812175" cy="207067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9403"/>
              <a:gd name="adj6" fmla="val -267129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/>
              <a:t>Select UK, </a:t>
            </a:r>
            <a:r>
              <a:rPr lang="en-GB" sz="1400" dirty="0" err="1"/>
              <a:t>ChI</a:t>
            </a:r>
            <a:r>
              <a:rPr lang="en-GB" sz="1400" dirty="0"/>
              <a:t>, </a:t>
            </a:r>
            <a:r>
              <a:rPr lang="en-GB" sz="1400" dirty="0" err="1"/>
              <a:t>loM</a:t>
            </a:r>
            <a:r>
              <a:rPr lang="en-GB" sz="1400" dirty="0"/>
              <a:t>, or EU student finance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This does not mean you have to take out a student loan but it gives you the option and ensures you are sent this information.</a:t>
            </a:r>
          </a:p>
        </p:txBody>
      </p:sp>
      <p:sp>
        <p:nvSpPr>
          <p:cNvPr id="7" name="Line Callout 2 6"/>
          <p:cNvSpPr/>
          <p:nvPr/>
        </p:nvSpPr>
        <p:spPr>
          <a:xfrm>
            <a:off x="6936969" y="4164676"/>
            <a:ext cx="2123904" cy="2374323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4063"/>
              <a:gd name="adj6" fmla="val -259008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dirty="0"/>
              <a:t>You must select the council your parents pay their council tax to NOT your address.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So for students living in Balsall Common this is Solihull.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For students living in Tile Hill this is Coventry. For some of you it may be Warwickshire.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Check at home which council your family pay council tax to.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D0DF9517-71B8-74B8-A90A-132B4AFB9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533" y="100061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35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36DE63-CB6C-B855-8F65-EB8413F52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82" y="5296513"/>
            <a:ext cx="8797636" cy="1064458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1EEC566-C547-3747-68B2-DA6D70D4A644}"/>
              </a:ext>
            </a:extLst>
          </p:cNvPr>
          <p:cNvSpPr txBox="1">
            <a:spLocks/>
          </p:cNvSpPr>
          <p:nvPr/>
        </p:nvSpPr>
        <p:spPr>
          <a:xfrm>
            <a:off x="236912" y="1911927"/>
            <a:ext cx="8408323" cy="35052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" indent="-285750"/>
            <a:r>
              <a:rPr lang="en-GB" b="1" dirty="0"/>
              <a:t>Mental Health Support </a:t>
            </a:r>
          </a:p>
          <a:p>
            <a:pPr marL="320040" indent="-285750"/>
            <a:r>
              <a:rPr lang="en-GB" sz="1500" dirty="0"/>
              <a:t>On the section below – you can input any mental health concerns or issues you want to make the universities aware of</a:t>
            </a:r>
          </a:p>
          <a:p>
            <a:pPr marL="320040" indent="-285750"/>
            <a:r>
              <a:rPr lang="en-GB" sz="1500" dirty="0"/>
              <a:t>You DO NOT need to have a diagnosis </a:t>
            </a:r>
          </a:p>
          <a:p>
            <a:pPr marL="320040" indent="-285750"/>
            <a:r>
              <a:rPr lang="en-GB" sz="1500" dirty="0"/>
              <a:t>This will not be shared with the university to make decisions</a:t>
            </a:r>
          </a:p>
          <a:p>
            <a:pPr marL="320040" indent="-285750"/>
            <a:r>
              <a:rPr lang="en-GB" sz="1500" dirty="0"/>
              <a:t>Will be sent to universities once offers have been given to allow them to offer support </a:t>
            </a:r>
          </a:p>
          <a:p>
            <a:pPr marL="320040" indent="-285750"/>
            <a:r>
              <a:rPr lang="en-GB" sz="1500" dirty="0"/>
              <a:t>It does not hinder your ability to choose any courses (</a:t>
            </a:r>
            <a:r>
              <a:rPr lang="en-GB" sz="1500" dirty="0" err="1"/>
              <a:t>Eg</a:t>
            </a:r>
            <a:r>
              <a:rPr lang="en-GB" sz="1500" dirty="0"/>
              <a:t> Medicine) </a:t>
            </a:r>
          </a:p>
          <a:p>
            <a:pPr marL="320040" indent="-285750"/>
            <a:r>
              <a:rPr lang="en-GB" sz="1500" dirty="0"/>
              <a:t>You can choose to tell the </a:t>
            </a:r>
            <a:r>
              <a:rPr lang="en-GB" sz="1500" dirty="0" err="1"/>
              <a:t>uni’s</a:t>
            </a:r>
            <a:r>
              <a:rPr lang="en-GB" sz="1500" dirty="0"/>
              <a:t> privately – but recommended before starting the course so support can be put in place prior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9E83F445-165D-B659-0D21-B4B0111DF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7220" y="8489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4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96" y="2480534"/>
            <a:ext cx="3146367" cy="3180434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Personal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313" y="2369127"/>
            <a:ext cx="5086350" cy="4240307"/>
          </a:xfrm>
        </p:spPr>
        <p:txBody>
          <a:bodyPr anchor="t">
            <a:normAutofit/>
          </a:bodyPr>
          <a:lstStyle/>
          <a:p>
            <a:r>
              <a:rPr lang="en-GB" sz="1500" dirty="0"/>
              <a:t>Students will complete a scaffold at first</a:t>
            </a:r>
          </a:p>
          <a:p>
            <a:r>
              <a:rPr lang="en-GB" sz="1500" dirty="0"/>
              <a:t>This is to help students get down all of their experience and points by answers smaller, simpler questions</a:t>
            </a:r>
          </a:p>
          <a:p>
            <a:r>
              <a:rPr lang="en-GB" sz="1500" dirty="0"/>
              <a:t>They can then transfer this into their personal statement</a:t>
            </a:r>
          </a:p>
          <a:p>
            <a:r>
              <a:rPr lang="en-GB" sz="1500" dirty="0"/>
              <a:t>This will be completed on Unifrog (Paid platform)</a:t>
            </a:r>
          </a:p>
          <a:p>
            <a:r>
              <a:rPr lang="en-GB" sz="1500" dirty="0"/>
              <a:t>2026 Cycle is in the form of 3 questions</a:t>
            </a:r>
          </a:p>
          <a:p>
            <a:pPr lvl="1"/>
            <a:r>
              <a:rPr lang="en-GB" sz="1100" dirty="0"/>
              <a:t>Why you want to study that course</a:t>
            </a:r>
          </a:p>
          <a:p>
            <a:pPr lvl="1"/>
            <a:r>
              <a:rPr lang="en-GB" sz="1100" dirty="0"/>
              <a:t>What skill from your courses have you got </a:t>
            </a:r>
          </a:p>
          <a:p>
            <a:pPr lvl="1"/>
            <a:r>
              <a:rPr lang="en-GB" sz="1100" dirty="0"/>
              <a:t>Any extra-curricular </a:t>
            </a:r>
          </a:p>
          <a:p>
            <a:pPr marL="34290" indent="0">
              <a:buNone/>
            </a:pPr>
            <a:endParaRPr lang="en-GB" sz="1500" dirty="0"/>
          </a:p>
          <a:p>
            <a:pPr marL="320040" indent="-285750"/>
            <a:r>
              <a:rPr lang="en-GB" sz="1500" dirty="0"/>
              <a:t>Form tutors will check and advise throughout the deadlines </a:t>
            </a:r>
          </a:p>
          <a:p>
            <a:pPr marL="320040" indent="-285750"/>
            <a:r>
              <a:rPr lang="en-GB" sz="1500" dirty="0"/>
              <a:t>Can send to teachers through Unifrog to check also if possible</a:t>
            </a:r>
          </a:p>
          <a:p>
            <a:pPr marL="320040" indent="-285750"/>
            <a:r>
              <a:rPr lang="en-GB" sz="1500" dirty="0"/>
              <a:t>Final check by Sixth form team before send off </a:t>
            </a:r>
          </a:p>
          <a:p>
            <a:pPr marL="34290" indent="0">
              <a:buNone/>
            </a:pPr>
            <a:endParaRPr lang="en-GB" sz="1500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1406BA08-4FC2-1D89-1D11-7F7D5A52C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354" y="84893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7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0F896-FA09-0AA4-9C39-0A661A2ED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0117" y="216282"/>
            <a:ext cx="7886700" cy="1325563"/>
          </a:xfrm>
        </p:spPr>
        <p:txBody>
          <a:bodyPr/>
          <a:lstStyle/>
          <a:p>
            <a:r>
              <a:rPr lang="en-GB" dirty="0"/>
              <a:t>Unifrog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A8EB9-98AE-4839-F909-BEF8A59E2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96492A-3E8D-A7A5-5449-A941266706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676" t="1480" r="26356" b="910"/>
          <a:stretch/>
        </p:blipFill>
        <p:spPr>
          <a:xfrm>
            <a:off x="443762" y="2110433"/>
            <a:ext cx="8132971" cy="421031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15DD4E7A-44F9-1D9B-A26A-3CA1884CAB71}"/>
              </a:ext>
            </a:extLst>
          </p:cNvPr>
          <p:cNvSpPr/>
          <p:nvPr/>
        </p:nvSpPr>
        <p:spPr>
          <a:xfrm>
            <a:off x="3134685" y="5582535"/>
            <a:ext cx="2690382" cy="809797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8EBEEC4D-5962-B190-B0A2-40BD04AA14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9487" y="45460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69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587BA-2AAC-1DAD-D161-93C4395C1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7C48A7-1EF7-C795-3528-A93A9E042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B640F3-F2EA-B8F5-1FDB-DBBFACD76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93" y="0"/>
            <a:ext cx="9091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44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96" y="2480534"/>
            <a:ext cx="3146367" cy="318043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Predicted grades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313" y="3429000"/>
            <a:ext cx="5086350" cy="2925548"/>
          </a:xfrm>
        </p:spPr>
        <p:txBody>
          <a:bodyPr anchor="t">
            <a:normAutofit/>
          </a:bodyPr>
          <a:lstStyle/>
          <a:p>
            <a:r>
              <a:rPr lang="en-GB" sz="1500" dirty="0"/>
              <a:t>Calculated from the work completed in year 12 + classroom assessment</a:t>
            </a:r>
          </a:p>
          <a:p>
            <a:r>
              <a:rPr lang="en-GB" sz="1500" dirty="0"/>
              <a:t>Y12 Mock exams </a:t>
            </a:r>
          </a:p>
          <a:p>
            <a:r>
              <a:rPr lang="en-GB" sz="1500" dirty="0"/>
              <a:t>Post Summer Internal Exams</a:t>
            </a:r>
          </a:p>
          <a:p>
            <a:r>
              <a:rPr lang="en-GB" sz="1500" dirty="0"/>
              <a:t>Professional judgement of each student's independent work ethic throughout the year to date. (Requests for additional work, support, emails etc)</a:t>
            </a:r>
          </a:p>
          <a:p>
            <a:pPr marL="34290" indent="0">
              <a:buNone/>
            </a:pPr>
            <a:endParaRPr lang="en-GB" sz="1500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6AEB69AB-8ABA-88B2-0A5C-25819F2CC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8754" y="8489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19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639" y="2132734"/>
            <a:ext cx="2611252" cy="4168379"/>
          </a:xfrm>
        </p:spPr>
        <p:txBody>
          <a:bodyPr anchor="ctr">
            <a:normAutofit/>
          </a:bodyPr>
          <a:lstStyle/>
          <a:p>
            <a:r>
              <a:rPr lang="en-GB" sz="4000" dirty="0"/>
              <a:t>Predicted grades….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6068" y="2576946"/>
            <a:ext cx="6201293" cy="3582851"/>
          </a:xfrm>
        </p:spPr>
        <p:txBody>
          <a:bodyPr anchor="ctr">
            <a:noAutofit/>
          </a:bodyPr>
          <a:lstStyle/>
          <a:p>
            <a:r>
              <a:rPr lang="en-GB" sz="2000" dirty="0"/>
              <a:t>In the student booklet it says: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DO NOT PUT PRESSURE ON TEACHERS TO CHANGE YOUR PREDICTED GRADES. A CAREFUL AMOUNT OF CONSIDERATION WILL HAVE GONE INTO THESE PREDICTIONS FROM THE OUTSET. TRUST THAT THE GRADES WE PREDICT ARE THE GRADE YOU ARE MOST LIKELY TO GET. </a:t>
            </a:r>
          </a:p>
          <a:p>
            <a:r>
              <a:rPr lang="en-GB" sz="2000" dirty="0"/>
              <a:t>Universities can (and will) ask for assessment data to support our predictions in cases where the GCSE grades and the predicted grades do not match.</a:t>
            </a:r>
          </a:p>
          <a:p>
            <a:r>
              <a:rPr lang="en-GB" sz="2000" dirty="0"/>
              <a:t>The grades reflect the course difficulty. We do not want to set your child up to fail and be disappointed in the summer or struggle on a course.</a:t>
            </a:r>
          </a:p>
          <a:p>
            <a:endParaRPr lang="en-GB" sz="2000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9C2F0A74-D322-5D1E-4D2B-E8070C662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7154" y="20870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72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528" y="2370680"/>
            <a:ext cx="3141690" cy="363751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Predicted grades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506" y="2477193"/>
            <a:ext cx="5086350" cy="3531002"/>
          </a:xfrm>
        </p:spPr>
        <p:txBody>
          <a:bodyPr anchor="t">
            <a:noAutofit/>
          </a:bodyPr>
          <a:lstStyle/>
          <a:p>
            <a:pPr marL="34290" indent="0">
              <a:buNone/>
            </a:pPr>
            <a:r>
              <a:rPr lang="en-GB" sz="2000" dirty="0"/>
              <a:t>Students who would like to try and provide evidence to improve this grade will be advised to do the following things… </a:t>
            </a:r>
          </a:p>
          <a:p>
            <a:pPr marL="291465" indent="-257175"/>
            <a:r>
              <a:rPr lang="en-GB" sz="2000" dirty="0"/>
              <a:t>Evidence the extra work they are doing alongside their set studies to show effort and motivation to improve.</a:t>
            </a:r>
          </a:p>
          <a:p>
            <a:pPr marL="291465" indent="-257175"/>
            <a:r>
              <a:rPr lang="en-GB" sz="2000" dirty="0"/>
              <a:t>A post summer assessment will be conducted in class to provide evidence of improvement in assessment style conditions. </a:t>
            </a:r>
          </a:p>
          <a:p>
            <a:pPr marL="291465" indent="-257175"/>
            <a:endParaRPr lang="en-GB" sz="2000" dirty="0"/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1F667210-BD01-D255-C1B7-3A1E15D701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1820" y="10161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017" y="2456736"/>
            <a:ext cx="3714751" cy="3544877"/>
          </a:xfrm>
        </p:spPr>
        <p:txBody>
          <a:bodyPr>
            <a:normAutofit/>
          </a:bodyPr>
          <a:lstStyle/>
          <a:p>
            <a:r>
              <a:rPr lang="en-GB" dirty="0"/>
              <a:t>The reference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1797" y="2252750"/>
            <a:ext cx="4946071" cy="4235482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Tutors will write the reference using subject teacher information </a:t>
            </a:r>
          </a:p>
          <a:p>
            <a:r>
              <a:rPr lang="en-GB" sz="2400" dirty="0"/>
              <a:t>These will always be created to reflect </a:t>
            </a:r>
            <a:r>
              <a:rPr lang="en-GB" sz="2400" b="1" dirty="0"/>
              <a:t>positively </a:t>
            </a:r>
            <a:r>
              <a:rPr lang="en-GB" sz="2400" dirty="0"/>
              <a:t>on the student, but will be based on evidence</a:t>
            </a:r>
          </a:p>
          <a:p>
            <a:r>
              <a:rPr lang="en-GB" sz="2400" dirty="0"/>
              <a:t>Specific structure : information about school, Extenuating Circumstances and additional information about the student</a:t>
            </a:r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46ACF47F-217A-7FA2-7DB2-FA2769976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4887" y="84893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8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416330" y="3649289"/>
            <a:ext cx="7051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Grades you’ve been getting all year - </a:t>
            </a:r>
            <a:r>
              <a:rPr lang="en-GB" sz="2400" dirty="0"/>
              <a:t>E D C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A8D50-2C2A-E24A-7E09-37306E18B712}"/>
              </a:ext>
            </a:extLst>
          </p:cNvPr>
          <p:cNvSpPr txBox="1"/>
          <p:nvPr/>
        </p:nvSpPr>
        <p:spPr>
          <a:xfrm>
            <a:off x="416330" y="4789758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Prediction you want - </a:t>
            </a:r>
            <a:r>
              <a:rPr lang="en-GB" sz="2400" dirty="0"/>
              <a:t>A*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416329" y="2195172"/>
            <a:ext cx="9039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Opportunity to improve predicted grades - Scenario 1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432D1-94B3-067C-419D-DAF0926C5ABA}"/>
              </a:ext>
            </a:extLst>
          </p:cNvPr>
          <p:cNvSpPr txBox="1"/>
          <p:nvPr/>
        </p:nvSpPr>
        <p:spPr>
          <a:xfrm>
            <a:off x="416329" y="4181099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Current prediction - </a:t>
            </a:r>
            <a:r>
              <a:rPr lang="en-GB" sz="2400" dirty="0"/>
              <a:t>C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1D090934-6522-16C2-50C3-FB96B6EA3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2688" y="101826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34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462050" y="3176849"/>
            <a:ext cx="7051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Grades you’ve been getting all year - </a:t>
            </a:r>
            <a:r>
              <a:rPr lang="en-GB" sz="2400" dirty="0"/>
              <a:t>E D C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</a:t>
            </a:r>
            <a:r>
              <a:rPr lang="en-GB" sz="2400" dirty="0" err="1"/>
              <a:t>C</a:t>
            </a:r>
            <a:r>
              <a:rPr lang="en-GB" sz="2400" dirty="0"/>
              <a:t> 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A8D50-2C2A-E24A-7E09-37306E18B712}"/>
              </a:ext>
            </a:extLst>
          </p:cNvPr>
          <p:cNvSpPr txBox="1"/>
          <p:nvPr/>
        </p:nvSpPr>
        <p:spPr>
          <a:xfrm>
            <a:off x="462050" y="4317318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Prediction you want - </a:t>
            </a:r>
            <a:r>
              <a:rPr lang="en-GB" sz="2400" dirty="0"/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462050" y="2332332"/>
            <a:ext cx="8094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Opportunity to improve predicted grades - Scenario 2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2432D1-94B3-067C-419D-DAF0926C5ABA}"/>
              </a:ext>
            </a:extLst>
          </p:cNvPr>
          <p:cNvSpPr txBox="1"/>
          <p:nvPr/>
        </p:nvSpPr>
        <p:spPr>
          <a:xfrm>
            <a:off x="462049" y="3708659"/>
            <a:ext cx="465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Current prediction - </a:t>
            </a:r>
            <a:r>
              <a:rPr lang="en-GB" sz="2400" dirty="0"/>
              <a:t>C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86863B88-B501-DD0C-F5B2-4B1B59B33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221" y="67959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215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C58B1C6-7B22-1E5D-9382-97856584E93B}"/>
              </a:ext>
            </a:extLst>
          </p:cNvPr>
          <p:cNvSpPr txBox="1"/>
          <p:nvPr/>
        </p:nvSpPr>
        <p:spPr>
          <a:xfrm>
            <a:off x="524994" y="2872049"/>
            <a:ext cx="70519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An opportunity to improve predicted grades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 check on whether Sixth Form is the right option for you </a:t>
            </a:r>
            <a:r>
              <a:rPr lang="en-GB" sz="2400"/>
              <a:t>going forward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Basis for conversations with yourself and your parents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8B93EA-6105-BFE4-6BD1-7CBE27367267}"/>
              </a:ext>
            </a:extLst>
          </p:cNvPr>
          <p:cNvSpPr txBox="1"/>
          <p:nvPr/>
        </p:nvSpPr>
        <p:spPr>
          <a:xfrm>
            <a:off x="718957" y="2166078"/>
            <a:ext cx="8094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Post Summer Internal Assessments (</a:t>
            </a:r>
            <a:r>
              <a:rPr lang="en-GB" sz="2800" b="1"/>
              <a:t>2-5</a:t>
            </a:r>
            <a:r>
              <a:rPr lang="en-GB" sz="2800" b="1" baseline="30000"/>
              <a:t>th</a:t>
            </a:r>
            <a:r>
              <a:rPr lang="en-GB" sz="2800" b="1"/>
              <a:t> September)</a:t>
            </a:r>
          </a:p>
        </p:txBody>
      </p:sp>
      <p:pic>
        <p:nvPicPr>
          <p:cNvPr id="2" name="Picture 1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B05135A8-693F-530B-42F6-37E3DF8C4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421" y="181242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34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18172-7A35-8996-240F-519086F8E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1F0F4-4319-B5FB-8A89-BCD2D6160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188" y="3645568"/>
            <a:ext cx="7300161" cy="2755232"/>
          </a:xfrm>
        </p:spPr>
        <p:txBody>
          <a:bodyPr>
            <a:normAutofit/>
          </a:bodyPr>
          <a:lstStyle/>
          <a:p>
            <a:r>
              <a:rPr lang="en-GB" dirty="0"/>
              <a:t>Once all deadlines have been met and the application is complete – PAY FOR APPLICATION</a:t>
            </a:r>
          </a:p>
          <a:p>
            <a:r>
              <a:rPr lang="en-GB" dirty="0"/>
              <a:t>One on One meeting with a member of the sixth form team will be arranged</a:t>
            </a:r>
          </a:p>
          <a:p>
            <a:r>
              <a:rPr lang="en-GB" dirty="0"/>
              <a:t>Final checks and sent off before Christmas</a:t>
            </a:r>
          </a:p>
        </p:txBody>
      </p:sp>
      <p:pic>
        <p:nvPicPr>
          <p:cNvPr id="4" name="Picture 3" descr="A circular sign with text on it&#10;&#10;Description automatically generated">
            <a:extLst>
              <a:ext uri="{FF2B5EF4-FFF2-40B4-BE49-F238E27FC236}">
                <a16:creationId xmlns:a16="http://schemas.microsoft.com/office/drawing/2014/main" id="{6ECFA40A-541C-C2BC-F617-C74040700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354" y="84893"/>
            <a:ext cx="1885046" cy="1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953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19;g1d738385e97_1_0">
            <a:extLst>
              <a:ext uri="{FF2B5EF4-FFF2-40B4-BE49-F238E27FC236}">
                <a16:creationId xmlns:a16="http://schemas.microsoft.com/office/drawing/2014/main" id="{C0272C06-55F2-77AC-3AD1-03234CF1DC70}"/>
              </a:ext>
            </a:extLst>
          </p:cNvPr>
          <p:cNvSpPr txBox="1"/>
          <p:nvPr/>
        </p:nvSpPr>
        <p:spPr>
          <a:xfrm>
            <a:off x="4493675" y="2434850"/>
            <a:ext cx="4208400" cy="1140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rgbClr val="000000"/>
              </a:buClr>
              <a:buSzPts val="1900"/>
            </a:pPr>
            <a:endParaRPr sz="1425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320;g1d738385e97_1_0">
            <a:extLst>
              <a:ext uri="{FF2B5EF4-FFF2-40B4-BE49-F238E27FC236}">
                <a16:creationId xmlns:a16="http://schemas.microsoft.com/office/drawing/2014/main" id="{50823D71-AD33-7803-CCCF-732B54DFB0CD}"/>
              </a:ext>
            </a:extLst>
          </p:cNvPr>
          <p:cNvSpPr txBox="1"/>
          <p:nvPr/>
        </p:nvSpPr>
        <p:spPr>
          <a:xfrm>
            <a:off x="4567759" y="2461868"/>
            <a:ext cx="4400907" cy="849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>
              <a:lnSpc>
                <a:spcPct val="81481"/>
              </a:lnSpc>
              <a:buClr>
                <a:srgbClr val="000000"/>
              </a:buClr>
              <a:buSzPts val="4800"/>
            </a:pPr>
            <a:r>
              <a:rPr lang="en-GB" sz="3300" b="1" dirty="0">
                <a:solidFill>
                  <a:schemeClr val="bg1"/>
                </a:solidFill>
                <a:cs typeface="Calibri"/>
              </a:rPr>
              <a:t>UCAS &amp; All That</a:t>
            </a:r>
            <a:endParaRPr lang="en-GB" sz="3300" b="1" dirty="0">
              <a:solidFill>
                <a:schemeClr val="bg1"/>
              </a:solidFill>
              <a:latin typeface="Calibri"/>
              <a:ea typeface="Merriweather"/>
              <a:cs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234E83-350F-7CB6-D288-C641C2624F25}"/>
              </a:ext>
            </a:extLst>
          </p:cNvPr>
          <p:cNvSpPr/>
          <p:nvPr/>
        </p:nvSpPr>
        <p:spPr>
          <a:xfrm>
            <a:off x="4967393" y="3894470"/>
            <a:ext cx="370466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GB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CLAIRE OWEN</a:t>
            </a:r>
          </a:p>
          <a:p>
            <a:pPr algn="ctr">
              <a:lnSpc>
                <a:spcPct val="100000"/>
              </a:lnSpc>
            </a:pPr>
            <a:r>
              <a:rPr lang="en-GB" sz="1200" dirty="0">
                <a:solidFill>
                  <a:schemeClr val="bg1"/>
                </a:solidFill>
                <a:cs typeface="Calibri" panose="020F0502020204030204" pitchFamily="34" charset="0"/>
              </a:rPr>
              <a:t>RECRUITMENT &amp; ADMISSIONS</a:t>
            </a:r>
          </a:p>
        </p:txBody>
      </p:sp>
    </p:spTree>
    <p:extLst>
      <p:ext uri="{BB962C8B-B14F-4D97-AF65-F5344CB8AC3E}">
        <p14:creationId xmlns:p14="http://schemas.microsoft.com/office/powerpoint/2010/main" val="222587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4F219-4D14-4C34-486A-6B1379055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Finance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24566-456F-A39F-0972-D4DC0243B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3434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0FFC-C1CE-41C4-8915-6C938507F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92145"/>
            <a:ext cx="7886700" cy="1325563"/>
          </a:xfrm>
        </p:spPr>
        <p:txBody>
          <a:bodyPr/>
          <a:lstStyle/>
          <a:p>
            <a:pPr algn="ctr"/>
            <a:r>
              <a:rPr lang="en-GB" dirty="0"/>
              <a:t>Thank you for listening. Any questions?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We will be available after to discuss anything </a:t>
            </a:r>
          </a:p>
        </p:txBody>
      </p:sp>
    </p:spTree>
    <p:extLst>
      <p:ext uri="{BB962C8B-B14F-4D97-AF65-F5344CB8AC3E}">
        <p14:creationId xmlns:p14="http://schemas.microsoft.com/office/powerpoint/2010/main" val="1691929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F - Powerpoint.potx" id="{CDE119CC-5F64-4B42-8175-9F0776EF4EFA}" vid="{ADE2148E-5953-49A0-95A9-37E636E160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RVPSRJS5WCQE-94673905-37166</_dlc_DocId>
    <_dlc_DocIdUrl xmlns="17a39593-945a-4813-81bf-1728cf9e5038">
      <Url>https://stpeterscatholicschool.sharepoint.com/sites/StaffShared/_layouts/15/DocIdRedir.aspx?ID=RVPSRJS5WCQE-94673905-37166</Url>
      <Description>RVPSRJS5WCQE-94673905-37166</Description>
    </_dlc_DocIdUrl>
    <TaxCatchAll xmlns="17a39593-945a-4813-81bf-1728cf9e5038" xsi:nil="true"/>
    <lcf76f155ced4ddcb4097134ff3c332f xmlns="dd7513d7-cd69-40fb-be6d-71c5a194e042">
      <Terms xmlns="http://schemas.microsoft.com/office/infopath/2007/PartnerControls"/>
    </lcf76f155ced4ddcb4097134ff3c332f>
    <SharedWithUsers xmlns="17a39593-945a-4813-81bf-1728cf9e5038">
      <UserInfo>
        <DisplayName>Mrs L Przyrodzki</DisplayName>
        <AccountId>375</AccountId>
        <AccountType/>
      </UserInfo>
      <UserInfo>
        <DisplayName>Dr T Aslam</DisplayName>
        <AccountId>726</AccountId>
        <AccountType/>
      </UserInfo>
    </SharedWithUsers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6078467E68384983619F36D0E562CD" ma:contentTypeVersion="16" ma:contentTypeDescription="Create a new document." ma:contentTypeScope="" ma:versionID="2f7bd232c6378d2ea6ba239f0f01aff8">
  <xsd:schema xmlns:xsd="http://www.w3.org/2001/XMLSchema" xmlns:xs="http://www.w3.org/2001/XMLSchema" xmlns:p="http://schemas.microsoft.com/office/2006/metadata/properties" xmlns:ns2="17a39593-945a-4813-81bf-1728cf9e5038" xmlns:ns3="dd7513d7-cd69-40fb-be6d-71c5a194e042" targetNamespace="http://schemas.microsoft.com/office/2006/metadata/properties" ma:root="true" ma:fieldsID="e9795181a54cfe5551c469601454876b" ns2:_="" ns3:_="">
    <xsd:import namespace="17a39593-945a-4813-81bf-1728cf9e5038"/>
    <xsd:import namespace="dd7513d7-cd69-40fb-be6d-71c5a194e04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7513d7-cd69-40fb-be6d-71c5a194e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1E018D-C240-4FCD-9CA3-51DBB7B0DF2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5B3B9DC-3649-4209-9628-CAAE6B3A44AD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36021898-DEC6-48C1-9D4A-02D5657C95AA}">
  <ds:schemaRefs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dd7513d7-cd69-40fb-be6d-71c5a194e042"/>
    <ds:schemaRef ds:uri="17a39593-945a-4813-81bf-1728cf9e5038"/>
  </ds:schemaRefs>
</ds:datastoreItem>
</file>

<file path=customXml/itemProps4.xml><?xml version="1.0" encoding="utf-8"?>
<ds:datastoreItem xmlns:ds="http://schemas.openxmlformats.org/officeDocument/2006/customXml" ds:itemID="{424EE28C-4B81-4F8C-BD61-BD027D6C8A48}"/>
</file>

<file path=docProps/app.xml><?xml version="1.0" encoding="utf-8"?>
<Properties xmlns="http://schemas.openxmlformats.org/officeDocument/2006/extended-properties" xmlns:vt="http://schemas.openxmlformats.org/officeDocument/2006/docPropsVTypes">
  <Template>STP - Powerpoint Templates</Template>
  <TotalTime>410</TotalTime>
  <Words>1301</Words>
  <Application>Microsoft Office PowerPoint</Application>
  <PresentationFormat>On-screen Show (4:3)</PresentationFormat>
  <Paragraphs>159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Avenir Next LT Pro</vt:lpstr>
      <vt:lpstr>Calibri</vt:lpstr>
      <vt:lpstr>Calibri Light</vt:lpstr>
      <vt:lpstr>Office Theme</vt:lpstr>
      <vt:lpstr>PowerPoint Presentation</vt:lpstr>
      <vt:lpstr>Welcome</vt:lpstr>
      <vt:lpstr>PowerPoint Presentation</vt:lpstr>
      <vt:lpstr>PowerPoint Presentation</vt:lpstr>
      <vt:lpstr>PowerPoint Presentation</vt:lpstr>
      <vt:lpstr>The UCAS Timeline</vt:lpstr>
      <vt:lpstr>PowerPoint Presentation</vt:lpstr>
      <vt:lpstr>Key Dates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UCAS Application </vt:lpstr>
      <vt:lpstr>PowerPoint Presentation</vt:lpstr>
      <vt:lpstr>PowerPoint Presentation</vt:lpstr>
      <vt:lpstr>PowerPoint Presentation</vt:lpstr>
      <vt:lpstr>Personal Statement</vt:lpstr>
      <vt:lpstr>Unifrog</vt:lpstr>
      <vt:lpstr>PowerPoint Presentation</vt:lpstr>
      <vt:lpstr>Predicted grades </vt:lpstr>
      <vt:lpstr>Predicted grades….</vt:lpstr>
      <vt:lpstr>Predicted grades </vt:lpstr>
      <vt:lpstr>The reference </vt:lpstr>
      <vt:lpstr>PowerPoint Presentation</vt:lpstr>
      <vt:lpstr>PowerPoint Presentation</vt:lpstr>
      <vt:lpstr>PowerPoint Presentation</vt:lpstr>
      <vt:lpstr>Finally </vt:lpstr>
      <vt:lpstr>PowerPoint Presentation</vt:lpstr>
      <vt:lpstr>Student Finance</vt:lpstr>
      <vt:lpstr>Thank you for listening. Any questions?  We will be available after to discuss anything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T Grice</dc:creator>
  <cp:lastModifiedBy>Mr T Grice</cp:lastModifiedBy>
  <cp:revision>2</cp:revision>
  <dcterms:created xsi:type="dcterms:W3CDTF">2024-06-06T13:33:31Z</dcterms:created>
  <dcterms:modified xsi:type="dcterms:W3CDTF">2025-06-05T16:38:19Z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0x0101002D6078467E68384983619F36D0E562CD</vt:lpwstr>
  </property>
  <property fmtid="{D5CDD505-2E9C-101B-9397-08002B2CF9AE}" pid="3" name="Order">
    <vt:r8>51400</vt:r8>
  </property>
  <property fmtid="{D5CDD505-2E9C-101B-9397-08002B2CF9AE}" pid="4" name="_dlc_DocIdItemGuid">
    <vt:lpwstr>5e3bdaf7-33ea-49c6-804c-2004ed41fd61</vt:lpwstr>
  </property>
  <property fmtid="{D5CDD505-2E9C-101B-9397-08002B2CF9AE}" pid="5" name="MediaServiceImageTags">
    <vt:lpwstr/>
  </property>
</Properties>
</file>