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28"/>
  </p:notesMasterIdLst>
  <p:sldIdLst>
    <p:sldId id="263" r:id="rId6"/>
    <p:sldId id="302" r:id="rId7"/>
    <p:sldId id="288" r:id="rId8"/>
    <p:sldId id="289" r:id="rId9"/>
    <p:sldId id="293" r:id="rId10"/>
    <p:sldId id="290" r:id="rId11"/>
    <p:sldId id="291" r:id="rId12"/>
    <p:sldId id="294" r:id="rId13"/>
    <p:sldId id="295" r:id="rId14"/>
    <p:sldId id="264" r:id="rId15"/>
    <p:sldId id="284" r:id="rId16"/>
    <p:sldId id="287" r:id="rId17"/>
    <p:sldId id="257" r:id="rId18"/>
    <p:sldId id="265" r:id="rId19"/>
    <p:sldId id="296" r:id="rId20"/>
    <p:sldId id="392" r:id="rId21"/>
    <p:sldId id="393" r:id="rId22"/>
    <p:sldId id="299" r:id="rId23"/>
    <p:sldId id="301" r:id="rId24"/>
    <p:sldId id="297" r:id="rId25"/>
    <p:sldId id="303" r:id="rId26"/>
    <p:sldId id="304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–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04"/>
    <p:restoredTop sz="94699"/>
  </p:normalViewPr>
  <p:slideViewPr>
    <p:cSldViewPr snapToGrid="0" snapToObjects="1">
      <p:cViewPr varScale="1">
        <p:scale>
          <a:sx n="68" d="100"/>
          <a:sy n="68" d="100"/>
        </p:scale>
        <p:origin x="10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N Mateos" userId="a19c2fa1-751d-41b1-90af-58382a5491c4" providerId="ADAL" clId="{EEBA6B02-AA2F-4A1A-A666-CB58CF0E4F46}"/>
    <pc:docChg chg="delSld">
      <pc:chgData name="Mrs N Mateos" userId="a19c2fa1-751d-41b1-90af-58382a5491c4" providerId="ADAL" clId="{EEBA6B02-AA2F-4A1A-A666-CB58CF0E4F46}" dt="2026-10-16T14:13:17.226" v="82" actId="47"/>
      <pc:docMkLst>
        <pc:docMk/>
      </pc:docMkLst>
      <pc:sldChg chg="del">
        <pc:chgData name="Mrs N Mateos" userId="a19c2fa1-751d-41b1-90af-58382a5491c4" providerId="ADAL" clId="{EEBA6B02-AA2F-4A1A-A666-CB58CF0E4F46}" dt="2026-10-16T14:13:01.312" v="17" actId="47"/>
        <pc:sldMkLst>
          <pc:docMk/>
          <pc:sldMk cId="4253694151" sldId="258"/>
        </pc:sldMkLst>
      </pc:sldChg>
      <pc:sldChg chg="del">
        <pc:chgData name="Mrs N Mateos" userId="a19c2fa1-751d-41b1-90af-58382a5491c4" providerId="ADAL" clId="{EEBA6B02-AA2F-4A1A-A666-CB58CF0E4F46}" dt="2026-10-16T14:13:09.828" v="51" actId="47"/>
        <pc:sldMkLst>
          <pc:docMk/>
          <pc:sldMk cId="3498397620" sldId="260"/>
        </pc:sldMkLst>
      </pc:sldChg>
      <pc:sldChg chg="del">
        <pc:chgData name="Mrs N Mateos" userId="a19c2fa1-751d-41b1-90af-58382a5491c4" providerId="ADAL" clId="{EEBA6B02-AA2F-4A1A-A666-CB58CF0E4F46}" dt="2026-10-16T14:13:07.720" v="41" actId="47"/>
        <pc:sldMkLst>
          <pc:docMk/>
          <pc:sldMk cId="854801617" sldId="261"/>
        </pc:sldMkLst>
      </pc:sldChg>
      <pc:sldChg chg="del">
        <pc:chgData name="Mrs N Mateos" userId="a19c2fa1-751d-41b1-90af-58382a5491c4" providerId="ADAL" clId="{EEBA6B02-AA2F-4A1A-A666-CB58CF0E4F46}" dt="2026-10-16T14:13:13.298" v="67" actId="47"/>
        <pc:sldMkLst>
          <pc:docMk/>
          <pc:sldMk cId="2086945457" sldId="267"/>
        </pc:sldMkLst>
      </pc:sldChg>
      <pc:sldChg chg="del">
        <pc:chgData name="Mrs N Mateos" userId="a19c2fa1-751d-41b1-90af-58382a5491c4" providerId="ADAL" clId="{EEBA6B02-AA2F-4A1A-A666-CB58CF0E4F46}" dt="2026-10-16T14:13:13.425" v="68" actId="47"/>
        <pc:sldMkLst>
          <pc:docMk/>
          <pc:sldMk cId="624080362" sldId="268"/>
        </pc:sldMkLst>
      </pc:sldChg>
      <pc:sldChg chg="del">
        <pc:chgData name="Mrs N Mateos" userId="a19c2fa1-751d-41b1-90af-58382a5491c4" providerId="ADAL" clId="{EEBA6B02-AA2F-4A1A-A666-CB58CF0E4F46}" dt="2026-10-16T14:13:04.827" v="26" actId="47"/>
        <pc:sldMkLst>
          <pc:docMk/>
          <pc:sldMk cId="1992688558" sldId="269"/>
        </pc:sldMkLst>
      </pc:sldChg>
      <pc:sldChg chg="del">
        <pc:chgData name="Mrs N Mateos" userId="a19c2fa1-751d-41b1-90af-58382a5491c4" providerId="ADAL" clId="{EEBA6B02-AA2F-4A1A-A666-CB58CF0E4F46}" dt="2026-10-16T14:13:03.731" v="22" actId="47"/>
        <pc:sldMkLst>
          <pc:docMk/>
          <pc:sldMk cId="2756590366" sldId="270"/>
        </pc:sldMkLst>
      </pc:sldChg>
      <pc:sldChg chg="del">
        <pc:chgData name="Mrs N Mateos" userId="a19c2fa1-751d-41b1-90af-58382a5491c4" providerId="ADAL" clId="{EEBA6B02-AA2F-4A1A-A666-CB58CF0E4F46}" dt="2026-10-16T14:13:04.270" v="23" actId="47"/>
        <pc:sldMkLst>
          <pc:docMk/>
          <pc:sldMk cId="3832769102" sldId="271"/>
        </pc:sldMkLst>
      </pc:sldChg>
      <pc:sldChg chg="del">
        <pc:chgData name="Mrs N Mateos" userId="a19c2fa1-751d-41b1-90af-58382a5491c4" providerId="ADAL" clId="{EEBA6B02-AA2F-4A1A-A666-CB58CF0E4F46}" dt="2026-10-16T14:13:04.487" v="24" actId="47"/>
        <pc:sldMkLst>
          <pc:docMk/>
          <pc:sldMk cId="4200913601" sldId="273"/>
        </pc:sldMkLst>
      </pc:sldChg>
      <pc:sldChg chg="del">
        <pc:chgData name="Mrs N Mateos" userId="a19c2fa1-751d-41b1-90af-58382a5491c4" providerId="ADAL" clId="{EEBA6B02-AA2F-4A1A-A666-CB58CF0E4F46}" dt="2026-10-16T14:13:04.994" v="27" actId="47"/>
        <pc:sldMkLst>
          <pc:docMk/>
          <pc:sldMk cId="395065465" sldId="274"/>
        </pc:sldMkLst>
      </pc:sldChg>
      <pc:sldChg chg="del">
        <pc:chgData name="Mrs N Mateos" userId="a19c2fa1-751d-41b1-90af-58382a5491c4" providerId="ADAL" clId="{EEBA6B02-AA2F-4A1A-A666-CB58CF0E4F46}" dt="2026-10-16T14:13:02.225" v="21" actId="47"/>
        <pc:sldMkLst>
          <pc:docMk/>
          <pc:sldMk cId="4155986265" sldId="275"/>
        </pc:sldMkLst>
      </pc:sldChg>
      <pc:sldChg chg="del">
        <pc:chgData name="Mrs N Mateos" userId="a19c2fa1-751d-41b1-90af-58382a5491c4" providerId="ADAL" clId="{EEBA6B02-AA2F-4A1A-A666-CB58CF0E4F46}" dt="2026-10-16T14:13:04.678" v="25" actId="47"/>
        <pc:sldMkLst>
          <pc:docMk/>
          <pc:sldMk cId="1778202315" sldId="276"/>
        </pc:sldMkLst>
      </pc:sldChg>
      <pc:sldChg chg="del">
        <pc:chgData name="Mrs N Mateos" userId="a19c2fa1-751d-41b1-90af-58382a5491c4" providerId="ADAL" clId="{EEBA6B02-AA2F-4A1A-A666-CB58CF0E4F46}" dt="2026-10-16T14:12:43.781" v="1" actId="47"/>
        <pc:sldMkLst>
          <pc:docMk/>
          <pc:sldMk cId="2555640536" sldId="292"/>
        </pc:sldMkLst>
      </pc:sldChg>
      <pc:sldChg chg="del">
        <pc:chgData name="Mrs N Mateos" userId="a19c2fa1-751d-41b1-90af-58382a5491c4" providerId="ADAL" clId="{EEBA6B02-AA2F-4A1A-A666-CB58CF0E4F46}" dt="2026-10-16T14:12:59.509" v="9" actId="47"/>
        <pc:sldMkLst>
          <pc:docMk/>
          <pc:sldMk cId="849218680" sldId="305"/>
        </pc:sldMkLst>
      </pc:sldChg>
      <pc:sldChg chg="del">
        <pc:chgData name="Mrs N Mateos" userId="a19c2fa1-751d-41b1-90af-58382a5491c4" providerId="ADAL" clId="{EEBA6B02-AA2F-4A1A-A666-CB58CF0E4F46}" dt="2026-10-16T14:13:00.004" v="11" actId="47"/>
        <pc:sldMkLst>
          <pc:docMk/>
          <pc:sldMk cId="550744052" sldId="306"/>
        </pc:sldMkLst>
      </pc:sldChg>
      <pc:sldChg chg="del">
        <pc:chgData name="Mrs N Mateos" userId="a19c2fa1-751d-41b1-90af-58382a5491c4" providerId="ADAL" clId="{EEBA6B02-AA2F-4A1A-A666-CB58CF0E4F46}" dt="2026-10-16T14:13:00.211" v="12" actId="47"/>
        <pc:sldMkLst>
          <pc:docMk/>
          <pc:sldMk cId="876182784" sldId="307"/>
        </pc:sldMkLst>
      </pc:sldChg>
      <pc:sldChg chg="del">
        <pc:chgData name="Mrs N Mateos" userId="a19c2fa1-751d-41b1-90af-58382a5491c4" providerId="ADAL" clId="{EEBA6B02-AA2F-4A1A-A666-CB58CF0E4F46}" dt="2026-10-16T14:13:06.353" v="33" actId="47"/>
        <pc:sldMkLst>
          <pc:docMk/>
          <pc:sldMk cId="2379504267" sldId="308"/>
        </pc:sldMkLst>
      </pc:sldChg>
      <pc:sldChg chg="del">
        <pc:chgData name="Mrs N Mateos" userId="a19c2fa1-751d-41b1-90af-58382a5491c4" providerId="ADAL" clId="{EEBA6B02-AA2F-4A1A-A666-CB58CF0E4F46}" dt="2026-10-16T14:13:14.134" v="73" actId="47"/>
        <pc:sldMkLst>
          <pc:docMk/>
          <pc:sldMk cId="3423605673" sldId="309"/>
        </pc:sldMkLst>
      </pc:sldChg>
      <pc:sldChg chg="del">
        <pc:chgData name="Mrs N Mateos" userId="a19c2fa1-751d-41b1-90af-58382a5491c4" providerId="ADAL" clId="{EEBA6B02-AA2F-4A1A-A666-CB58CF0E4F46}" dt="2026-10-16T14:13:00.449" v="13" actId="47"/>
        <pc:sldMkLst>
          <pc:docMk/>
          <pc:sldMk cId="3191833091" sldId="310"/>
        </pc:sldMkLst>
      </pc:sldChg>
      <pc:sldChg chg="del">
        <pc:chgData name="Mrs N Mateos" userId="a19c2fa1-751d-41b1-90af-58382a5491c4" providerId="ADAL" clId="{EEBA6B02-AA2F-4A1A-A666-CB58CF0E4F46}" dt="2026-10-16T14:13:00.936" v="15" actId="47"/>
        <pc:sldMkLst>
          <pc:docMk/>
          <pc:sldMk cId="949556978" sldId="311"/>
        </pc:sldMkLst>
      </pc:sldChg>
      <pc:sldChg chg="del">
        <pc:chgData name="Mrs N Mateos" userId="a19c2fa1-751d-41b1-90af-58382a5491c4" providerId="ADAL" clId="{EEBA6B02-AA2F-4A1A-A666-CB58CF0E4F46}" dt="2026-10-16T14:13:01.111" v="16" actId="47"/>
        <pc:sldMkLst>
          <pc:docMk/>
          <pc:sldMk cId="3422676576" sldId="312"/>
        </pc:sldMkLst>
      </pc:sldChg>
      <pc:sldChg chg="del">
        <pc:chgData name="Mrs N Mateos" userId="a19c2fa1-751d-41b1-90af-58382a5491c4" providerId="ADAL" clId="{EEBA6B02-AA2F-4A1A-A666-CB58CF0E4F46}" dt="2026-10-16T14:13:01.768" v="19" actId="47"/>
        <pc:sldMkLst>
          <pc:docMk/>
          <pc:sldMk cId="3011634701" sldId="313"/>
        </pc:sldMkLst>
      </pc:sldChg>
      <pc:sldChg chg="del">
        <pc:chgData name="Mrs N Mateos" userId="a19c2fa1-751d-41b1-90af-58382a5491c4" providerId="ADAL" clId="{EEBA6B02-AA2F-4A1A-A666-CB58CF0E4F46}" dt="2026-10-16T14:13:05.746" v="31" actId="47"/>
        <pc:sldMkLst>
          <pc:docMk/>
          <pc:sldMk cId="1412346291" sldId="314"/>
        </pc:sldMkLst>
      </pc:sldChg>
      <pc:sldChg chg="del">
        <pc:chgData name="Mrs N Mateos" userId="a19c2fa1-751d-41b1-90af-58382a5491c4" providerId="ADAL" clId="{EEBA6B02-AA2F-4A1A-A666-CB58CF0E4F46}" dt="2026-10-16T14:13:08.956" v="47" actId="47"/>
        <pc:sldMkLst>
          <pc:docMk/>
          <pc:sldMk cId="3666303262" sldId="315"/>
        </pc:sldMkLst>
      </pc:sldChg>
      <pc:sldChg chg="del">
        <pc:chgData name="Mrs N Mateos" userId="a19c2fa1-751d-41b1-90af-58382a5491c4" providerId="ADAL" clId="{EEBA6B02-AA2F-4A1A-A666-CB58CF0E4F46}" dt="2026-10-16T14:13:10.583" v="55" actId="47"/>
        <pc:sldMkLst>
          <pc:docMk/>
          <pc:sldMk cId="2840335503" sldId="316"/>
        </pc:sldMkLst>
      </pc:sldChg>
      <pc:sldChg chg="del">
        <pc:chgData name="Mrs N Mateos" userId="a19c2fa1-751d-41b1-90af-58382a5491c4" providerId="ADAL" clId="{EEBA6B02-AA2F-4A1A-A666-CB58CF0E4F46}" dt="2026-10-16T14:13:10.958" v="57" actId="47"/>
        <pc:sldMkLst>
          <pc:docMk/>
          <pc:sldMk cId="1698127387" sldId="317"/>
        </pc:sldMkLst>
      </pc:sldChg>
      <pc:sldChg chg="del">
        <pc:chgData name="Mrs N Mateos" userId="a19c2fa1-751d-41b1-90af-58382a5491c4" providerId="ADAL" clId="{EEBA6B02-AA2F-4A1A-A666-CB58CF0E4F46}" dt="2026-10-16T14:13:07.059" v="37" actId="47"/>
        <pc:sldMkLst>
          <pc:docMk/>
          <pc:sldMk cId="3558648085" sldId="318"/>
        </pc:sldMkLst>
      </pc:sldChg>
      <pc:sldChg chg="del">
        <pc:chgData name="Mrs N Mateos" userId="a19c2fa1-751d-41b1-90af-58382a5491c4" providerId="ADAL" clId="{EEBA6B02-AA2F-4A1A-A666-CB58CF0E4F46}" dt="2026-10-16T14:13:07.218" v="38" actId="47"/>
        <pc:sldMkLst>
          <pc:docMk/>
          <pc:sldMk cId="2616949206" sldId="319"/>
        </pc:sldMkLst>
      </pc:sldChg>
      <pc:sldChg chg="del">
        <pc:chgData name="Mrs N Mateos" userId="a19c2fa1-751d-41b1-90af-58382a5491c4" providerId="ADAL" clId="{EEBA6B02-AA2F-4A1A-A666-CB58CF0E4F46}" dt="2026-10-16T14:13:07.899" v="42" actId="47"/>
        <pc:sldMkLst>
          <pc:docMk/>
          <pc:sldMk cId="984242158" sldId="320"/>
        </pc:sldMkLst>
      </pc:sldChg>
      <pc:sldChg chg="del">
        <pc:chgData name="Mrs N Mateos" userId="a19c2fa1-751d-41b1-90af-58382a5491c4" providerId="ADAL" clId="{EEBA6B02-AA2F-4A1A-A666-CB58CF0E4F46}" dt="2026-10-16T14:13:07.384" v="39" actId="47"/>
        <pc:sldMkLst>
          <pc:docMk/>
          <pc:sldMk cId="4160408289" sldId="321"/>
        </pc:sldMkLst>
      </pc:sldChg>
      <pc:sldChg chg="del">
        <pc:chgData name="Mrs N Mateos" userId="a19c2fa1-751d-41b1-90af-58382a5491c4" providerId="ADAL" clId="{EEBA6B02-AA2F-4A1A-A666-CB58CF0E4F46}" dt="2026-10-16T14:13:06.719" v="35" actId="47"/>
        <pc:sldMkLst>
          <pc:docMk/>
          <pc:sldMk cId="2394666449" sldId="322"/>
        </pc:sldMkLst>
      </pc:sldChg>
      <pc:sldChg chg="del">
        <pc:chgData name="Mrs N Mateos" userId="a19c2fa1-751d-41b1-90af-58382a5491c4" providerId="ADAL" clId="{EEBA6B02-AA2F-4A1A-A666-CB58CF0E4F46}" dt="2026-10-16T14:13:06.566" v="34" actId="47"/>
        <pc:sldMkLst>
          <pc:docMk/>
          <pc:sldMk cId="1231107332" sldId="323"/>
        </pc:sldMkLst>
      </pc:sldChg>
      <pc:sldChg chg="del">
        <pc:chgData name="Mrs N Mateos" userId="a19c2fa1-751d-41b1-90af-58382a5491c4" providerId="ADAL" clId="{EEBA6B02-AA2F-4A1A-A666-CB58CF0E4F46}" dt="2026-10-16T14:13:08.583" v="45" actId="47"/>
        <pc:sldMkLst>
          <pc:docMk/>
          <pc:sldMk cId="2435223428" sldId="324"/>
        </pc:sldMkLst>
      </pc:sldChg>
      <pc:sldChg chg="del">
        <pc:chgData name="Mrs N Mateos" userId="a19c2fa1-751d-41b1-90af-58382a5491c4" providerId="ADAL" clId="{EEBA6B02-AA2F-4A1A-A666-CB58CF0E4F46}" dt="2026-10-16T14:13:10.764" v="56" actId="47"/>
        <pc:sldMkLst>
          <pc:docMk/>
          <pc:sldMk cId="2437429604" sldId="325"/>
        </pc:sldMkLst>
      </pc:sldChg>
      <pc:sldChg chg="del">
        <pc:chgData name="Mrs N Mateos" userId="a19c2fa1-751d-41b1-90af-58382a5491c4" providerId="ADAL" clId="{EEBA6B02-AA2F-4A1A-A666-CB58CF0E4F46}" dt="2026-10-16T14:13:10.211" v="53" actId="47"/>
        <pc:sldMkLst>
          <pc:docMk/>
          <pc:sldMk cId="2136699998" sldId="326"/>
        </pc:sldMkLst>
      </pc:sldChg>
      <pc:sldChg chg="del">
        <pc:chgData name="Mrs N Mateos" userId="a19c2fa1-751d-41b1-90af-58382a5491c4" providerId="ADAL" clId="{EEBA6B02-AA2F-4A1A-A666-CB58CF0E4F46}" dt="2026-10-16T14:13:09.423" v="49" actId="47"/>
        <pc:sldMkLst>
          <pc:docMk/>
          <pc:sldMk cId="3738582276" sldId="327"/>
        </pc:sldMkLst>
      </pc:sldChg>
      <pc:sldChg chg="del">
        <pc:chgData name="Mrs N Mateos" userId="a19c2fa1-751d-41b1-90af-58382a5491c4" providerId="ADAL" clId="{EEBA6B02-AA2F-4A1A-A666-CB58CF0E4F46}" dt="2026-10-16T14:13:14.275" v="74" actId="47"/>
        <pc:sldMkLst>
          <pc:docMk/>
          <pc:sldMk cId="3311942200" sldId="328"/>
        </pc:sldMkLst>
      </pc:sldChg>
      <pc:sldChg chg="del">
        <pc:chgData name="Mrs N Mateos" userId="a19c2fa1-751d-41b1-90af-58382a5491c4" providerId="ADAL" clId="{EEBA6B02-AA2F-4A1A-A666-CB58CF0E4F46}" dt="2026-10-16T14:13:14.453" v="75" actId="47"/>
        <pc:sldMkLst>
          <pc:docMk/>
          <pc:sldMk cId="1231412076" sldId="329"/>
        </pc:sldMkLst>
      </pc:sldChg>
      <pc:sldChg chg="del">
        <pc:chgData name="Mrs N Mateos" userId="a19c2fa1-751d-41b1-90af-58382a5491c4" providerId="ADAL" clId="{EEBA6B02-AA2F-4A1A-A666-CB58CF0E4F46}" dt="2026-10-16T14:13:11.688" v="61" actId="47"/>
        <pc:sldMkLst>
          <pc:docMk/>
          <pc:sldMk cId="1236274770" sldId="333"/>
        </pc:sldMkLst>
      </pc:sldChg>
      <pc:sldChg chg="del">
        <pc:chgData name="Mrs N Mateos" userId="a19c2fa1-751d-41b1-90af-58382a5491c4" providerId="ADAL" clId="{EEBA6B02-AA2F-4A1A-A666-CB58CF0E4F46}" dt="2026-10-16T14:13:13.020" v="65" actId="47"/>
        <pc:sldMkLst>
          <pc:docMk/>
          <pc:sldMk cId="4011432149" sldId="334"/>
        </pc:sldMkLst>
      </pc:sldChg>
      <pc:sldChg chg="del">
        <pc:chgData name="Mrs N Mateos" userId="a19c2fa1-751d-41b1-90af-58382a5491c4" providerId="ADAL" clId="{EEBA6B02-AA2F-4A1A-A666-CB58CF0E4F46}" dt="2026-10-16T14:13:13.838" v="71" actId="47"/>
        <pc:sldMkLst>
          <pc:docMk/>
          <pc:sldMk cId="2973635135" sldId="335"/>
        </pc:sldMkLst>
      </pc:sldChg>
      <pc:sldChg chg="del">
        <pc:chgData name="Mrs N Mateos" userId="a19c2fa1-751d-41b1-90af-58382a5491c4" providerId="ADAL" clId="{EEBA6B02-AA2F-4A1A-A666-CB58CF0E4F46}" dt="2026-10-16T14:13:12.749" v="63" actId="47"/>
        <pc:sldMkLst>
          <pc:docMk/>
          <pc:sldMk cId="3775957669" sldId="336"/>
        </pc:sldMkLst>
      </pc:sldChg>
      <pc:sldChg chg="del">
        <pc:chgData name="Mrs N Mateos" userId="a19c2fa1-751d-41b1-90af-58382a5491c4" providerId="ADAL" clId="{EEBA6B02-AA2F-4A1A-A666-CB58CF0E4F46}" dt="2026-10-16T14:13:13.552" v="69" actId="47"/>
        <pc:sldMkLst>
          <pc:docMk/>
          <pc:sldMk cId="2618175840" sldId="337"/>
        </pc:sldMkLst>
      </pc:sldChg>
      <pc:sldChg chg="del">
        <pc:chgData name="Mrs N Mateos" userId="a19c2fa1-751d-41b1-90af-58382a5491c4" providerId="ADAL" clId="{EEBA6B02-AA2F-4A1A-A666-CB58CF0E4F46}" dt="2026-10-16T14:12:41.430" v="0" actId="47"/>
        <pc:sldMkLst>
          <pc:docMk/>
          <pc:sldMk cId="924593481" sldId="338"/>
        </pc:sldMkLst>
      </pc:sldChg>
      <pc:sldChg chg="del">
        <pc:chgData name="Mrs N Mateos" userId="a19c2fa1-751d-41b1-90af-58382a5491c4" providerId="ADAL" clId="{EEBA6B02-AA2F-4A1A-A666-CB58CF0E4F46}" dt="2026-10-16T14:12:44.741" v="2" actId="47"/>
        <pc:sldMkLst>
          <pc:docMk/>
          <pc:sldMk cId="3936120532" sldId="339"/>
        </pc:sldMkLst>
      </pc:sldChg>
      <pc:sldChg chg="del">
        <pc:chgData name="Mrs N Mateos" userId="a19c2fa1-751d-41b1-90af-58382a5491c4" providerId="ADAL" clId="{EEBA6B02-AA2F-4A1A-A666-CB58CF0E4F46}" dt="2026-10-16T14:12:48.614" v="5" actId="47"/>
        <pc:sldMkLst>
          <pc:docMk/>
          <pc:sldMk cId="2775309378" sldId="340"/>
        </pc:sldMkLst>
      </pc:sldChg>
      <pc:sldChg chg="del">
        <pc:chgData name="Mrs N Mateos" userId="a19c2fa1-751d-41b1-90af-58382a5491c4" providerId="ADAL" clId="{EEBA6B02-AA2F-4A1A-A666-CB58CF0E4F46}" dt="2026-10-16T14:12:51.059" v="6" actId="47"/>
        <pc:sldMkLst>
          <pc:docMk/>
          <pc:sldMk cId="2213446420" sldId="341"/>
        </pc:sldMkLst>
      </pc:sldChg>
      <pc:sldChg chg="del">
        <pc:chgData name="Mrs N Mateos" userId="a19c2fa1-751d-41b1-90af-58382a5491c4" providerId="ADAL" clId="{EEBA6B02-AA2F-4A1A-A666-CB58CF0E4F46}" dt="2026-10-16T14:12:53.595" v="7" actId="47"/>
        <pc:sldMkLst>
          <pc:docMk/>
          <pc:sldMk cId="1681461362" sldId="342"/>
        </pc:sldMkLst>
      </pc:sldChg>
      <pc:sldChg chg="del">
        <pc:chgData name="Mrs N Mateos" userId="a19c2fa1-751d-41b1-90af-58382a5491c4" providerId="ADAL" clId="{EEBA6B02-AA2F-4A1A-A666-CB58CF0E4F46}" dt="2026-10-16T14:12:55.265" v="8" actId="47"/>
        <pc:sldMkLst>
          <pc:docMk/>
          <pc:sldMk cId="2985400954" sldId="343"/>
        </pc:sldMkLst>
      </pc:sldChg>
      <pc:sldChg chg="del">
        <pc:chgData name="Mrs N Mateos" userId="a19c2fa1-751d-41b1-90af-58382a5491c4" providerId="ADAL" clId="{EEBA6B02-AA2F-4A1A-A666-CB58CF0E4F46}" dt="2026-10-16T14:13:17.226" v="82" actId="47"/>
        <pc:sldMkLst>
          <pc:docMk/>
          <pc:sldMk cId="1747909945" sldId="344"/>
        </pc:sldMkLst>
      </pc:sldChg>
      <pc:sldChg chg="del">
        <pc:chgData name="Mrs N Mateos" userId="a19c2fa1-751d-41b1-90af-58382a5491c4" providerId="ADAL" clId="{EEBA6B02-AA2F-4A1A-A666-CB58CF0E4F46}" dt="2026-10-16T14:12:59.778" v="10" actId="47"/>
        <pc:sldMkLst>
          <pc:docMk/>
          <pc:sldMk cId="2517236655" sldId="345"/>
        </pc:sldMkLst>
      </pc:sldChg>
      <pc:sldChg chg="del">
        <pc:chgData name="Mrs N Mateos" userId="a19c2fa1-751d-41b1-90af-58382a5491c4" providerId="ADAL" clId="{EEBA6B02-AA2F-4A1A-A666-CB58CF0E4F46}" dt="2026-10-16T14:13:00.714" v="14" actId="47"/>
        <pc:sldMkLst>
          <pc:docMk/>
          <pc:sldMk cId="4261714851" sldId="346"/>
        </pc:sldMkLst>
      </pc:sldChg>
      <pc:sldChg chg="del">
        <pc:chgData name="Mrs N Mateos" userId="a19c2fa1-751d-41b1-90af-58382a5491c4" providerId="ADAL" clId="{EEBA6B02-AA2F-4A1A-A666-CB58CF0E4F46}" dt="2026-10-16T14:13:01.518" v="18" actId="47"/>
        <pc:sldMkLst>
          <pc:docMk/>
          <pc:sldMk cId="1862277849" sldId="347"/>
        </pc:sldMkLst>
      </pc:sldChg>
      <pc:sldChg chg="del">
        <pc:chgData name="Mrs N Mateos" userId="a19c2fa1-751d-41b1-90af-58382a5491c4" providerId="ADAL" clId="{EEBA6B02-AA2F-4A1A-A666-CB58CF0E4F46}" dt="2026-10-16T14:13:02" v="20" actId="47"/>
        <pc:sldMkLst>
          <pc:docMk/>
          <pc:sldMk cId="1827322741" sldId="348"/>
        </pc:sldMkLst>
      </pc:sldChg>
      <pc:sldChg chg="del">
        <pc:chgData name="Mrs N Mateos" userId="a19c2fa1-751d-41b1-90af-58382a5491c4" providerId="ADAL" clId="{EEBA6B02-AA2F-4A1A-A666-CB58CF0E4F46}" dt="2026-10-16T14:13:05.176" v="28" actId="47"/>
        <pc:sldMkLst>
          <pc:docMk/>
          <pc:sldMk cId="878505924" sldId="349"/>
        </pc:sldMkLst>
      </pc:sldChg>
      <pc:sldChg chg="del">
        <pc:chgData name="Mrs N Mateos" userId="a19c2fa1-751d-41b1-90af-58382a5491c4" providerId="ADAL" clId="{EEBA6B02-AA2F-4A1A-A666-CB58CF0E4F46}" dt="2026-10-16T14:13:06.159" v="32" actId="47"/>
        <pc:sldMkLst>
          <pc:docMk/>
          <pc:sldMk cId="4055587595" sldId="350"/>
        </pc:sldMkLst>
      </pc:sldChg>
      <pc:sldChg chg="del">
        <pc:chgData name="Mrs N Mateos" userId="a19c2fa1-751d-41b1-90af-58382a5491c4" providerId="ADAL" clId="{EEBA6B02-AA2F-4A1A-A666-CB58CF0E4F46}" dt="2026-10-16T14:13:06.926" v="36" actId="47"/>
        <pc:sldMkLst>
          <pc:docMk/>
          <pc:sldMk cId="2276175595" sldId="351"/>
        </pc:sldMkLst>
      </pc:sldChg>
      <pc:sldChg chg="del">
        <pc:chgData name="Mrs N Mateos" userId="a19c2fa1-751d-41b1-90af-58382a5491c4" providerId="ADAL" clId="{EEBA6B02-AA2F-4A1A-A666-CB58CF0E4F46}" dt="2026-10-16T14:13:07.554" v="40" actId="47"/>
        <pc:sldMkLst>
          <pc:docMk/>
          <pc:sldMk cId="3030585377" sldId="352"/>
        </pc:sldMkLst>
      </pc:sldChg>
      <pc:sldChg chg="del">
        <pc:chgData name="Mrs N Mateos" userId="a19c2fa1-751d-41b1-90af-58382a5491c4" providerId="ADAL" clId="{EEBA6B02-AA2F-4A1A-A666-CB58CF0E4F46}" dt="2026-10-16T14:13:08.797" v="46" actId="47"/>
        <pc:sldMkLst>
          <pc:docMk/>
          <pc:sldMk cId="2221105696" sldId="353"/>
        </pc:sldMkLst>
      </pc:sldChg>
      <pc:sldChg chg="del">
        <pc:chgData name="Mrs N Mateos" userId="a19c2fa1-751d-41b1-90af-58382a5491c4" providerId="ADAL" clId="{EEBA6B02-AA2F-4A1A-A666-CB58CF0E4F46}" dt="2026-10-16T14:13:09.242" v="48" actId="47"/>
        <pc:sldMkLst>
          <pc:docMk/>
          <pc:sldMk cId="509958413" sldId="354"/>
        </pc:sldMkLst>
      </pc:sldChg>
      <pc:sldChg chg="del">
        <pc:chgData name="Mrs N Mateos" userId="a19c2fa1-751d-41b1-90af-58382a5491c4" providerId="ADAL" clId="{EEBA6B02-AA2F-4A1A-A666-CB58CF0E4F46}" dt="2026-10-16T14:13:09.656" v="50" actId="47"/>
        <pc:sldMkLst>
          <pc:docMk/>
          <pc:sldMk cId="3713595510" sldId="355"/>
        </pc:sldMkLst>
      </pc:sldChg>
      <pc:sldChg chg="del">
        <pc:chgData name="Mrs N Mateos" userId="a19c2fa1-751d-41b1-90af-58382a5491c4" providerId="ADAL" clId="{EEBA6B02-AA2F-4A1A-A666-CB58CF0E4F46}" dt="2026-10-16T14:13:10.025" v="52" actId="47"/>
        <pc:sldMkLst>
          <pc:docMk/>
          <pc:sldMk cId="2962975354" sldId="356"/>
        </pc:sldMkLst>
      </pc:sldChg>
      <pc:sldChg chg="del">
        <pc:chgData name="Mrs N Mateos" userId="a19c2fa1-751d-41b1-90af-58382a5491c4" providerId="ADAL" clId="{EEBA6B02-AA2F-4A1A-A666-CB58CF0E4F46}" dt="2026-10-16T14:13:10.386" v="54" actId="47"/>
        <pc:sldMkLst>
          <pc:docMk/>
          <pc:sldMk cId="2816002322" sldId="357"/>
        </pc:sldMkLst>
      </pc:sldChg>
      <pc:sldChg chg="del">
        <pc:chgData name="Mrs N Mateos" userId="a19c2fa1-751d-41b1-90af-58382a5491c4" providerId="ADAL" clId="{EEBA6B02-AA2F-4A1A-A666-CB58CF0E4F46}" dt="2026-10-16T14:13:11.160" v="58" actId="47"/>
        <pc:sldMkLst>
          <pc:docMk/>
          <pc:sldMk cId="3822160294" sldId="358"/>
        </pc:sldMkLst>
      </pc:sldChg>
      <pc:sldChg chg="del">
        <pc:chgData name="Mrs N Mateos" userId="a19c2fa1-751d-41b1-90af-58382a5491c4" providerId="ADAL" clId="{EEBA6B02-AA2F-4A1A-A666-CB58CF0E4F46}" dt="2026-10-16T14:13:11.832" v="62" actId="47"/>
        <pc:sldMkLst>
          <pc:docMk/>
          <pc:sldMk cId="1864936195" sldId="359"/>
        </pc:sldMkLst>
      </pc:sldChg>
      <pc:sldChg chg="del">
        <pc:chgData name="Mrs N Mateos" userId="a19c2fa1-751d-41b1-90af-58382a5491c4" providerId="ADAL" clId="{EEBA6B02-AA2F-4A1A-A666-CB58CF0E4F46}" dt="2026-10-16T14:13:12.892" v="64" actId="47"/>
        <pc:sldMkLst>
          <pc:docMk/>
          <pc:sldMk cId="2983659503" sldId="360"/>
        </pc:sldMkLst>
      </pc:sldChg>
      <pc:sldChg chg="del">
        <pc:chgData name="Mrs N Mateos" userId="a19c2fa1-751d-41b1-90af-58382a5491c4" providerId="ADAL" clId="{EEBA6B02-AA2F-4A1A-A666-CB58CF0E4F46}" dt="2026-10-16T14:13:13.147" v="66" actId="47"/>
        <pc:sldMkLst>
          <pc:docMk/>
          <pc:sldMk cId="2659732518" sldId="361"/>
        </pc:sldMkLst>
      </pc:sldChg>
      <pc:sldChg chg="del">
        <pc:chgData name="Mrs N Mateos" userId="a19c2fa1-751d-41b1-90af-58382a5491c4" providerId="ADAL" clId="{EEBA6B02-AA2F-4A1A-A666-CB58CF0E4F46}" dt="2026-10-16T14:13:13.702" v="70" actId="47"/>
        <pc:sldMkLst>
          <pc:docMk/>
          <pc:sldMk cId="4179528009" sldId="362"/>
        </pc:sldMkLst>
      </pc:sldChg>
      <pc:sldChg chg="del">
        <pc:chgData name="Mrs N Mateos" userId="a19c2fa1-751d-41b1-90af-58382a5491c4" providerId="ADAL" clId="{EEBA6B02-AA2F-4A1A-A666-CB58CF0E4F46}" dt="2026-10-16T14:13:14.005" v="72" actId="47"/>
        <pc:sldMkLst>
          <pc:docMk/>
          <pc:sldMk cId="2535913162" sldId="363"/>
        </pc:sldMkLst>
      </pc:sldChg>
      <pc:sldChg chg="del">
        <pc:chgData name="Mrs N Mateos" userId="a19c2fa1-751d-41b1-90af-58382a5491c4" providerId="ADAL" clId="{EEBA6B02-AA2F-4A1A-A666-CB58CF0E4F46}" dt="2026-10-16T14:13:14.813" v="76" actId="47"/>
        <pc:sldMkLst>
          <pc:docMk/>
          <pc:sldMk cId="865171573" sldId="364"/>
        </pc:sldMkLst>
      </pc:sldChg>
      <pc:sldChg chg="del">
        <pc:chgData name="Mrs N Mateos" userId="a19c2fa1-751d-41b1-90af-58382a5491c4" providerId="ADAL" clId="{EEBA6B02-AA2F-4A1A-A666-CB58CF0E4F46}" dt="2026-10-16T14:13:16.585" v="81" actId="47"/>
        <pc:sldMkLst>
          <pc:docMk/>
          <pc:sldMk cId="1420852858" sldId="365"/>
        </pc:sldMkLst>
      </pc:sldChg>
      <pc:sldChg chg="del">
        <pc:chgData name="Mrs N Mateos" userId="a19c2fa1-751d-41b1-90af-58382a5491c4" providerId="ADAL" clId="{EEBA6B02-AA2F-4A1A-A666-CB58CF0E4F46}" dt="2026-10-16T14:13:16.290" v="80" actId="47"/>
        <pc:sldMkLst>
          <pc:docMk/>
          <pc:sldMk cId="3194326454" sldId="366"/>
        </pc:sldMkLst>
      </pc:sldChg>
      <pc:sldChg chg="del">
        <pc:chgData name="Mrs N Mateos" userId="a19c2fa1-751d-41b1-90af-58382a5491c4" providerId="ADAL" clId="{EEBA6B02-AA2F-4A1A-A666-CB58CF0E4F46}" dt="2026-10-16T14:13:05.384" v="29" actId="47"/>
        <pc:sldMkLst>
          <pc:docMk/>
          <pc:sldMk cId="1089096701" sldId="367"/>
        </pc:sldMkLst>
      </pc:sldChg>
      <pc:sldChg chg="del">
        <pc:chgData name="Mrs N Mateos" userId="a19c2fa1-751d-41b1-90af-58382a5491c4" providerId="ADAL" clId="{EEBA6B02-AA2F-4A1A-A666-CB58CF0E4F46}" dt="2026-10-16T14:13:05.550" v="30" actId="47"/>
        <pc:sldMkLst>
          <pc:docMk/>
          <pc:sldMk cId="3516884205" sldId="368"/>
        </pc:sldMkLst>
      </pc:sldChg>
      <pc:sldChg chg="del">
        <pc:chgData name="Mrs N Mateos" userId="a19c2fa1-751d-41b1-90af-58382a5491c4" providerId="ADAL" clId="{EEBA6B02-AA2F-4A1A-A666-CB58CF0E4F46}" dt="2026-10-16T14:13:08.074" v="43" actId="47"/>
        <pc:sldMkLst>
          <pc:docMk/>
          <pc:sldMk cId="3932859751" sldId="369"/>
        </pc:sldMkLst>
      </pc:sldChg>
      <pc:sldChg chg="del">
        <pc:chgData name="Mrs N Mateos" userId="a19c2fa1-751d-41b1-90af-58382a5491c4" providerId="ADAL" clId="{EEBA6B02-AA2F-4A1A-A666-CB58CF0E4F46}" dt="2026-10-16T14:13:08.248" v="44" actId="47"/>
        <pc:sldMkLst>
          <pc:docMk/>
          <pc:sldMk cId="1357249944" sldId="370"/>
        </pc:sldMkLst>
      </pc:sldChg>
      <pc:sldChg chg="del">
        <pc:chgData name="Mrs N Mateos" userId="a19c2fa1-751d-41b1-90af-58382a5491c4" providerId="ADAL" clId="{EEBA6B02-AA2F-4A1A-A666-CB58CF0E4F46}" dt="2026-10-16T14:13:11.358" v="59" actId="47"/>
        <pc:sldMkLst>
          <pc:docMk/>
          <pc:sldMk cId="2618274816" sldId="371"/>
        </pc:sldMkLst>
      </pc:sldChg>
      <pc:sldChg chg="del">
        <pc:chgData name="Mrs N Mateos" userId="a19c2fa1-751d-41b1-90af-58382a5491c4" providerId="ADAL" clId="{EEBA6B02-AA2F-4A1A-A666-CB58CF0E4F46}" dt="2026-10-16T14:13:11.526" v="60" actId="47"/>
        <pc:sldMkLst>
          <pc:docMk/>
          <pc:sldMk cId="1858139754" sldId="372"/>
        </pc:sldMkLst>
      </pc:sldChg>
      <pc:sldChg chg="del">
        <pc:chgData name="Mrs N Mateos" userId="a19c2fa1-751d-41b1-90af-58382a5491c4" providerId="ADAL" clId="{EEBA6B02-AA2F-4A1A-A666-CB58CF0E4F46}" dt="2026-10-16T14:13:14.971" v="77" actId="47"/>
        <pc:sldMkLst>
          <pc:docMk/>
          <pc:sldMk cId="3988053641" sldId="373"/>
        </pc:sldMkLst>
      </pc:sldChg>
      <pc:sldChg chg="del">
        <pc:chgData name="Mrs N Mateos" userId="a19c2fa1-751d-41b1-90af-58382a5491c4" providerId="ADAL" clId="{EEBA6B02-AA2F-4A1A-A666-CB58CF0E4F46}" dt="2026-10-16T14:13:15.100" v="78" actId="47"/>
        <pc:sldMkLst>
          <pc:docMk/>
          <pc:sldMk cId="841022516" sldId="374"/>
        </pc:sldMkLst>
      </pc:sldChg>
      <pc:sldChg chg="del">
        <pc:chgData name="Mrs N Mateos" userId="a19c2fa1-751d-41b1-90af-58382a5491c4" providerId="ADAL" clId="{EEBA6B02-AA2F-4A1A-A666-CB58CF0E4F46}" dt="2026-10-16T14:12:46.519" v="3" actId="47"/>
        <pc:sldMkLst>
          <pc:docMk/>
          <pc:sldMk cId="2535925289" sldId="389"/>
        </pc:sldMkLst>
      </pc:sldChg>
      <pc:sldChg chg="del">
        <pc:chgData name="Mrs N Mateos" userId="a19c2fa1-751d-41b1-90af-58382a5491c4" providerId="ADAL" clId="{EEBA6B02-AA2F-4A1A-A666-CB58CF0E4F46}" dt="2026-10-16T14:12:46.920" v="4" actId="47"/>
        <pc:sldMkLst>
          <pc:docMk/>
          <pc:sldMk cId="502330323" sldId="390"/>
        </pc:sldMkLst>
      </pc:sldChg>
      <pc:sldChg chg="del">
        <pc:chgData name="Mrs N Mateos" userId="a19c2fa1-751d-41b1-90af-58382a5491c4" providerId="ADAL" clId="{EEBA6B02-AA2F-4A1A-A666-CB58CF0E4F46}" dt="2026-10-16T14:13:15.585" v="79" actId="47"/>
        <pc:sldMkLst>
          <pc:docMk/>
          <pc:sldMk cId="2580781236" sldId="39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8BED0B-A50F-7C42-B00C-68EB78754E35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A1D942-9A61-BE4F-B3F8-8E2E0B4C7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308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2A8853-D84E-E346-90F1-C30BBC4A0ED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432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DCD2D-1795-9442-852A-2C2154BCBE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F9B3CD-5D2D-FB45-A111-5C0F9BAE52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32A055-A524-DB41-8B2C-CDEB2B297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7C35BD-97D7-8140-BA7F-B83B22CE1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E6574-7D83-0242-B9F5-741822850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642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E9147-DAB6-1D49-B2C9-4CFC9067B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A5B56-B9E5-AB49-90C5-DC80897089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20DA14-E911-7140-84D1-356A3DD7C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93DD1-1CCD-C04E-8067-644F76C84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D32BFC-0B47-A94D-B9C1-AEA7A5348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274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83C3C-4D8A-AB46-88B5-5BEE792C4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20F16B-9425-BD45-B86E-06F82F2A3C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ABC200-8B7C-6C43-96B6-EA99A8AD9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959C3-DCE5-BE41-9AD9-D79E5FC6B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3F51A7-C6F2-2E4E-A12C-6E8CAF14B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720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26410-52D7-924A-B83C-4928A84AB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15FB8-7D35-6D40-938F-8BB452CFB9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9834EB-B033-3149-89D1-29F3AB7ED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F25F68-6A24-024B-B01A-A4B0821B0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001682-ADB3-9B41-B395-0E8B1C2B0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870FA8-A05E-374B-924A-0DEB4E324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241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01388-05E8-224F-B848-09BBD0BA7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6F3173-488B-004A-8E0F-AF1EEABA3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211254-1981-FA4D-ADB8-F5EF04FD28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398A2A-B805-F84A-9C29-BFF1021391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06B5B8-41D8-4642-B6C4-3B6665B89A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94B3EB-666A-F94B-BF14-10159847E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544CF2-4487-CE46-8FE9-4A6A39D77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E2469C-922B-E245-AC4C-9A5A20C63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440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78369-7AAE-9F43-A60A-E34898F01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4706E7-0C11-2E4C-9DB1-756A62F3E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164136-BE18-0B4A-A121-97C503FF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82FA71-FD84-6644-9A50-6B3C8FBF6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446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0C7EBC-DEA6-5E42-B665-58F839A98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A95BF7-B27F-3544-ADB0-344F711BA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885E20-9EAB-4F46-8735-05AFFB8C5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072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EAB44-18D6-624D-B181-944D9BF51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A51E8-A7AB-7C40-8C0B-CE4FED7378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F25AAA-CBA8-D040-A3A6-03D8039D0F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B141B-509C-A146-B3A8-47DD804DB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DE550-FEE9-B144-A554-1D89561F3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81E4DC-314A-8644-9DE2-1F685626D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820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72E9B-8494-9348-98E2-40761A0A2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2D59BC-A8D0-B948-99AA-7B50103E9B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9DE84-6897-3546-AC67-B9F8D6F09E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F2C973-1783-6F45-8F1D-DFE5AF8C4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8A70D2-83B2-154B-9680-819148B27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176443-4CB9-7243-A531-1982A5CE8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366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607A0-8DDA-B147-A7D9-E1827E6DF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9E3D56-BF3D-8D4F-8034-543C11199F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2FCB89-4DEB-EF48-904D-4ECA22290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AB3458-FD4F-6F4B-B60B-957EDFDD0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322063-0989-D146-AD8B-530EBD3B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358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80B9C6-6C15-0240-8CDA-4EA5058803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B33C4C-C036-934E-80AB-54030131CD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F6978-4CED-524A-912F-AE2529786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37095C-BF68-E541-831E-47B7C4021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6988C-3328-EB4E-9C4F-A7C684570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138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87D377-E1AF-4D47-B735-F8A2C4AA4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191DCC-9B9B-2E41-AAF1-3468AA2A0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D1B8AB-0826-A141-ADE2-DB0AAB835F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EC5DFA-4A36-534B-A50A-7A8ED2662F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132A67-5EF5-9B44-8D1B-9B8E1520E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749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90263-F27A-076F-533C-C24322E98CBB}"/>
              </a:ext>
            </a:extLst>
          </p:cNvPr>
          <p:cNvSpPr txBox="1">
            <a:spLocks/>
          </p:cNvSpPr>
          <p:nvPr/>
        </p:nvSpPr>
        <p:spPr>
          <a:xfrm>
            <a:off x="577998" y="4753183"/>
            <a:ext cx="4112401" cy="30719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/>
              <a:t>Y10</a:t>
            </a:r>
            <a:r>
              <a:rPr lang="en-US" sz="4000" dirty="0"/>
              <a:t> Units 1 to 5 Vocabulary pack</a:t>
            </a:r>
            <a:br>
              <a:rPr lang="en-US" sz="4000" dirty="0"/>
            </a:br>
            <a:r>
              <a:rPr lang="en-US" sz="4000" b="1" dirty="0"/>
              <a:t>SPANISH</a:t>
            </a:r>
          </a:p>
        </p:txBody>
      </p:sp>
      <p:pic>
        <p:nvPicPr>
          <p:cNvPr id="3" name="Picture 2" descr="A book with letters and a bookmark&#10;&#10;Description automatically generated">
            <a:extLst>
              <a:ext uri="{FF2B5EF4-FFF2-40B4-BE49-F238E27FC236}">
                <a16:creationId xmlns:a16="http://schemas.microsoft.com/office/drawing/2014/main" id="{09BBFA75-8A4D-A414-3A33-6E2DF9BDF7DE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5772451" y="467208"/>
            <a:ext cx="5923584" cy="59235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A569E15-983A-823C-743C-4038686E5953}"/>
              </a:ext>
            </a:extLst>
          </p:cNvPr>
          <p:cNvSpPr/>
          <p:nvPr/>
        </p:nvSpPr>
        <p:spPr>
          <a:xfrm>
            <a:off x="759326" y="2799525"/>
            <a:ext cx="374974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20937123"/>
              </a:avLst>
            </a:prstTxWarp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  <a:cs typeface="Aldhabi" panose="020F0502020204030204" pitchFamily="2" charset="-78"/>
              </a:rPr>
              <a:t>MFL</a:t>
            </a:r>
          </a:p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  <a:cs typeface="Aldhabi" panose="020F0502020204030204" pitchFamily="2" charset="-78"/>
              </a:rPr>
              <a:t>Department</a:t>
            </a:r>
          </a:p>
        </p:txBody>
      </p:sp>
      <p:pic>
        <p:nvPicPr>
          <p:cNvPr id="5" name="Picture 4" descr="A red and yellow rectangular object with a logo on it&#10;&#10;Description automatically generated">
            <a:extLst>
              <a:ext uri="{FF2B5EF4-FFF2-40B4-BE49-F238E27FC236}">
                <a16:creationId xmlns:a16="http://schemas.microsoft.com/office/drawing/2014/main" id="{60F3E9AD-9047-F475-F45D-9BF536D0B7D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52417">
            <a:off x="949020" y="1442213"/>
            <a:ext cx="1554359" cy="1554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 descr="A red and yellow rectangular object with a logo on it&#10;&#10;Description automatically generated">
            <a:extLst>
              <a:ext uri="{FF2B5EF4-FFF2-40B4-BE49-F238E27FC236}">
                <a16:creationId xmlns:a16="http://schemas.microsoft.com/office/drawing/2014/main" id="{FD637B36-3381-0BB5-FD47-147A75DE7CC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583" flipH="1">
            <a:off x="2748836" y="1442213"/>
            <a:ext cx="1554359" cy="1554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Home - St Peter's Catholic School In Solihull">
            <a:extLst>
              <a:ext uri="{FF2B5EF4-FFF2-40B4-BE49-F238E27FC236}">
                <a16:creationId xmlns:a16="http://schemas.microsoft.com/office/drawing/2014/main" id="{B1F80D59-121E-BD16-0198-82B3DC1B0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449" y="267034"/>
            <a:ext cx="2857500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94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905C95-7509-989E-BBE4-F36D2043C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14282" y="-1245235"/>
            <a:ext cx="7163435" cy="934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99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B5C50AB-41D7-C26A-ADB0-83965DF697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025" y="0"/>
            <a:ext cx="87519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610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BA02476-1DD8-F091-75A6-2408F5E91B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267" y="0"/>
            <a:ext cx="97934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249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51F8A5-C696-7BF7-4900-3F6C9A8403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8710"/>
          <a:stretch/>
        </p:blipFill>
        <p:spPr>
          <a:xfrm>
            <a:off x="1427224" y="1858297"/>
            <a:ext cx="9573526" cy="2831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24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F9FBB9-5756-6EC5-888B-9A0D94BB6871}"/>
              </a:ext>
            </a:extLst>
          </p:cNvPr>
          <p:cNvSpPr/>
          <p:nvPr/>
        </p:nvSpPr>
        <p:spPr>
          <a:xfrm>
            <a:off x="486697" y="412955"/>
            <a:ext cx="11149780" cy="603209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2F42C0A-0490-6489-B5B9-E075CDAD21BD}"/>
              </a:ext>
            </a:extLst>
          </p:cNvPr>
          <p:cNvSpPr/>
          <p:nvPr/>
        </p:nvSpPr>
        <p:spPr>
          <a:xfrm>
            <a:off x="1563400" y="812982"/>
            <a:ext cx="8996374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UNIT 1</a:t>
            </a:r>
          </a:p>
          <a:p>
            <a:pPr algn="ctr"/>
            <a:endParaRPr lang="en-GB" sz="5400" b="1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n-GB" sz="54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Identity and Relationships</a:t>
            </a:r>
          </a:p>
          <a:p>
            <a:pPr algn="ctr"/>
            <a:r>
              <a:rPr lang="en-GB" sz="54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with Others</a:t>
            </a:r>
          </a:p>
          <a:p>
            <a:pPr algn="ctr"/>
            <a:endParaRPr lang="en-GB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0D7CC8-5B5C-0E3A-1138-543C33BBF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02592" y="4682680"/>
            <a:ext cx="1186815" cy="11868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2144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115A6CA-F72E-928A-20F1-3CB7FD9C31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6202" y="0"/>
            <a:ext cx="93995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188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73AEAD-4E99-D55D-AD27-F4AB6491B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4283" y="2090550"/>
            <a:ext cx="9383434" cy="267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091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1A17B-689A-5CF4-261D-FCD6D34F7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7100" y="2103437"/>
            <a:ext cx="5257800" cy="1325563"/>
          </a:xfrm>
        </p:spPr>
        <p:txBody>
          <a:bodyPr/>
          <a:lstStyle/>
          <a:p>
            <a:r>
              <a:rPr lang="en-GB" dirty="0"/>
              <a:t>Extra vocab Unit 1</a:t>
            </a:r>
          </a:p>
        </p:txBody>
      </p:sp>
    </p:spTree>
    <p:extLst>
      <p:ext uri="{BB962C8B-B14F-4D97-AF65-F5344CB8AC3E}">
        <p14:creationId xmlns:p14="http://schemas.microsoft.com/office/powerpoint/2010/main" val="3158076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3D17FA2-E46D-3703-1A63-1862C20733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584184"/>
              </p:ext>
            </p:extLst>
          </p:nvPr>
        </p:nvGraphicFramePr>
        <p:xfrm>
          <a:off x="537882" y="1105742"/>
          <a:ext cx="6311154" cy="484688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98495">
                  <a:extLst>
                    <a:ext uri="{9D8B030D-6E8A-4147-A177-3AD203B41FA5}">
                      <a16:colId xmlns:a16="http://schemas.microsoft.com/office/drawing/2014/main" val="3770666061"/>
                    </a:ext>
                  </a:extLst>
                </a:gridCol>
                <a:gridCol w="1308847">
                  <a:extLst>
                    <a:ext uri="{9D8B030D-6E8A-4147-A177-3AD203B41FA5}">
                      <a16:colId xmlns:a16="http://schemas.microsoft.com/office/drawing/2014/main" val="778081656"/>
                    </a:ext>
                  </a:extLst>
                </a:gridCol>
                <a:gridCol w="1550894">
                  <a:extLst>
                    <a:ext uri="{9D8B030D-6E8A-4147-A177-3AD203B41FA5}">
                      <a16:colId xmlns:a16="http://schemas.microsoft.com/office/drawing/2014/main" val="1252252680"/>
                    </a:ext>
                  </a:extLst>
                </a:gridCol>
                <a:gridCol w="2052918">
                  <a:extLst>
                    <a:ext uri="{9D8B030D-6E8A-4147-A177-3AD203B41FA5}">
                      <a16:colId xmlns:a16="http://schemas.microsoft.com/office/drawing/2014/main" val="3926123815"/>
                    </a:ext>
                  </a:extLst>
                </a:gridCol>
              </a:tblGrid>
              <a:tr h="467532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400" b="1" u="none" dirty="0">
                          <a:effectLst/>
                        </a:rPr>
                        <a:t>1.Los países y las nacionalidades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400" b="1" u="none" dirty="0">
                          <a:effectLst/>
                        </a:rPr>
                        <a:t> </a:t>
                      </a:r>
                      <a:r>
                        <a:rPr lang="es-ES_tradnl" sz="1400" b="0" i="1" u="none" dirty="0" err="1">
                          <a:effectLst/>
                        </a:rPr>
                        <a:t>Countries</a:t>
                      </a:r>
                      <a:r>
                        <a:rPr lang="es-ES_tradnl" sz="1400" b="0" i="1" u="none" dirty="0">
                          <a:effectLst/>
                        </a:rPr>
                        <a:t> and </a:t>
                      </a:r>
                      <a:r>
                        <a:rPr lang="es-ES_tradnl" sz="1400" b="0" i="1" u="none" dirty="0" err="1">
                          <a:effectLst/>
                        </a:rPr>
                        <a:t>nationalities</a:t>
                      </a:r>
                      <a:endParaRPr lang="en-GB" sz="1400" b="0" i="1" u="none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b="0" i="1" u="none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b="0" i="1" u="none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4808051"/>
                  </a:ext>
                </a:extLst>
              </a:tr>
              <a:tr h="2006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>
                          <a:effectLst/>
                        </a:rPr>
                        <a:t>Soy de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 dirty="0">
                          <a:effectLst/>
                        </a:rPr>
                        <a:t>I am </a:t>
                      </a:r>
                      <a:r>
                        <a:rPr lang="es-ES_tradnl" sz="1200" b="0" dirty="0" err="1">
                          <a:effectLst/>
                        </a:rPr>
                        <a:t>from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 dirty="0">
                          <a:effectLst/>
                        </a:rPr>
                        <a:t>Soy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 dirty="0">
                          <a:effectLst/>
                        </a:rPr>
                        <a:t>I am 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23582186"/>
                  </a:ext>
                </a:extLst>
              </a:tr>
              <a:tr h="2006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Europa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Europe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Europeo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/a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European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79827097"/>
                  </a:ext>
                </a:extLst>
              </a:tr>
              <a:tr h="2173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>
                          <a:effectLst/>
                        </a:rPr>
                        <a:t>Portugal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+mn-lt"/>
                          <a:ea typeface="+mn-ea"/>
                          <a:cs typeface="+mn-cs"/>
                        </a:rPr>
                        <a:t>Portugal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portugués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portugués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3813074"/>
                  </a:ext>
                </a:extLst>
              </a:tr>
              <a:tr h="206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>
                          <a:effectLst/>
                        </a:rPr>
                        <a:t>Francia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France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frencés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frencés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9657817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>
                          <a:effectLst/>
                        </a:rPr>
                        <a:t>Inglaterra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England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Inglés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Británico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Inglés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/</a:t>
                      </a: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british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48622303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>
                          <a:effectLst/>
                        </a:rPr>
                        <a:t>Alemania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Germany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alemán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alemán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74012221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>
                          <a:effectLst/>
                        </a:rPr>
                        <a:t>España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Spain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español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español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05347690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>
                          <a:effectLst/>
                        </a:rPr>
                        <a:t>Gales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Wales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galés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galés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88188995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>
                          <a:effectLst/>
                        </a:rPr>
                        <a:t>Escocia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Scotland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escocés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escocés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54392370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>
                          <a:effectLst/>
                        </a:rPr>
                        <a:t>Irlanda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>
                          <a:effectLst/>
                        </a:rPr>
                        <a:t>Ireland</a:t>
                      </a:r>
                      <a:endParaRPr lang="en-GB" sz="1200" b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irlandés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irlandés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94418394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>
                          <a:effectLst/>
                          <a:latin typeface="+mn-lt"/>
                          <a:ea typeface="+mn-ea"/>
                          <a:cs typeface="+mn-cs"/>
                        </a:rPr>
                        <a:t>Italia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Italy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Italiano/a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italiano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697896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>
                          <a:effectLst/>
                        </a:rPr>
                        <a:t>Grecia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Greece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Giriego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/a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giriego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68592559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Cuba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Cuba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Cubano/a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Cuban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76151352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Mexico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Mexico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Mexicano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/a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Mexican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74856973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Colombia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Colombia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Colombiano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/a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Colombian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6482906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Argentina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Argentina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Angetino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/a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Argentinian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53017303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China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China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Chino/a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Chinese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33020580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Chile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Chile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Chileno/a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Chilian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822257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Latino América/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Sudamericana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Latin America/ South </a:t>
                      </a:r>
                      <a:r>
                        <a:rPr lang="en-GB" sz="1200" b="1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america</a:t>
                      </a:r>
                      <a:endParaRPr lang="en-GB" sz="1200" b="1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Latino americano/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sedamericano</a:t>
                      </a:r>
                      <a:endParaRPr lang="en-GB" sz="1200" b="1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Latin American/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Southamerican</a:t>
                      </a: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3476139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Nací</a:t>
                      </a: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200" b="1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en</a:t>
                      </a:r>
                      <a:endParaRPr lang="en-GB" sz="1200" b="1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 was born in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2020800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3E3027C-F214-4404-0844-CE78AB568C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724451"/>
              </p:ext>
            </p:extLst>
          </p:nvPr>
        </p:nvGraphicFramePr>
        <p:xfrm>
          <a:off x="7573299" y="344571"/>
          <a:ext cx="2673360" cy="5817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117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359243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43028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solidFill>
                            <a:schemeClr val="tx1"/>
                          </a:solidFill>
                        </a:rPr>
                        <a:t>2.Descripción </a:t>
                      </a:r>
                      <a:r>
                        <a:rPr lang="en-US" sz="1200" i="1" dirty="0" err="1">
                          <a:solidFill>
                            <a:schemeClr val="tx1"/>
                          </a:solidFill>
                        </a:rPr>
                        <a:t>física</a:t>
                      </a:r>
                      <a:endParaRPr lang="en-US" sz="1200" i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Physical description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Tengo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have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7023968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pelo rubio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Blonde hair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pelo castaño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Brown hair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pelo corto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Short hair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pelo liso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Straight hair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pelo rizado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Curly hair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Los ojos marrones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Brown eyes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 pecas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Freckles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barba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Beard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Pelirrojo/a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red-haired/ginger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Gafas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Glasses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Calvo/a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Alto/a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Tall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8948468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Pequeño/a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Small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2996311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Big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169224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Delgado/a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1814220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Gordo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9675147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Bonito/a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1465649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Guapo/a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Handsome / pretty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4309326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Hermoso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Beautiful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4826681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Ugly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3919572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tatuaje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tattoo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0132779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5857963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Shape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037566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2163A7F-E0DA-4245-8134-DDCE21D62FF5}"/>
              </a:ext>
            </a:extLst>
          </p:cNvPr>
          <p:cNvSpPr txBox="1"/>
          <p:nvPr/>
        </p:nvSpPr>
        <p:spPr>
          <a:xfrm>
            <a:off x="1533533" y="229235"/>
            <a:ext cx="5134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u="sng" dirty="0"/>
              <a:t>Unit 1 </a:t>
            </a:r>
            <a:r>
              <a:rPr lang="en-GB" sz="1800" dirty="0">
                <a:solidFill>
                  <a:srgbClr val="2B2438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Identity and relationships with others</a:t>
            </a:r>
            <a:endParaRPr lang="en-US" sz="2400" u="sng" dirty="0"/>
          </a:p>
        </p:txBody>
      </p:sp>
    </p:spTree>
    <p:extLst>
      <p:ext uri="{BB962C8B-B14F-4D97-AF65-F5344CB8AC3E}">
        <p14:creationId xmlns:p14="http://schemas.microsoft.com/office/powerpoint/2010/main" val="4042280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5EC211A-D276-7B09-D208-9AFEF7879A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48365"/>
              </p:ext>
            </p:extLst>
          </p:nvPr>
        </p:nvGraphicFramePr>
        <p:xfrm>
          <a:off x="592591" y="259977"/>
          <a:ext cx="2576399" cy="6050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0958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05441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38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solidFill>
                            <a:schemeClr val="tx1"/>
                          </a:solidFill>
                        </a:rPr>
                        <a:t>3.Adjetivos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adjectives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Alegre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Happy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Responsable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Responsible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Duro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Hard/resilient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Amable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kind/friendly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Anciano/a / viejo/a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Cariñoso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Affectionate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Gracioso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Funny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Joven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Young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Honrado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Honest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Cuidadoso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Careful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Maduro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Mature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Rico 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Rich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58119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Pobre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Poor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167648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Religioso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Religious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3668604"/>
                  </a:ext>
                </a:extLst>
              </a:tr>
              <a:tr h="2437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Serio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Serious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4514260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Trabajador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Hardworking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1899482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Famoso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585232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Optimista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Optimist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984056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Independiente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Independent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401796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Tradicional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Traditional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8215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Artístico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Artistic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5889814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Nerviosos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Nervous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6383561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8E78EB1-D5F8-A302-10F6-623F026D3D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692943"/>
              </p:ext>
            </p:extLst>
          </p:nvPr>
        </p:nvGraphicFramePr>
        <p:xfrm>
          <a:off x="3443368" y="259976"/>
          <a:ext cx="2576399" cy="6163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0958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05441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38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solidFill>
                            <a:schemeClr val="tx1"/>
                          </a:solidFill>
                        </a:rPr>
                        <a:t>4.Adjetivos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adjectives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Personalidad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Personality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Carácter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Clever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Inteligente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Intelligent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Débil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Weak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Deportivo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Sporty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Tonto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Silly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Simpático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Friendly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Enojado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Angry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Enfadado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Mad at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Perezoso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Lazy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Vegano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Vegan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58119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Vegetariano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Vegetarian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167648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Extranjero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Foreigner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3668604"/>
                  </a:ext>
                </a:extLst>
              </a:tr>
              <a:tr h="2437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Ambicioso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Ambitious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4514260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Comprensivo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1899482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Familiar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Familiar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585232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Fiel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984056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401796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Infantil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Childish</a:t>
                      </a:r>
                      <a:endParaRPr lang="en-GB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8215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Loco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Crazy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5889814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Orgulloso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Proud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6383561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Precioso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Beautifull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356741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E4895F2-671B-785B-668E-9ACD8E384E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505339"/>
              </p:ext>
            </p:extLst>
          </p:nvPr>
        </p:nvGraphicFramePr>
        <p:xfrm>
          <a:off x="6172235" y="571061"/>
          <a:ext cx="2576399" cy="2212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0958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05441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38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solidFill>
                            <a:schemeClr val="tx1"/>
                          </a:solidFill>
                        </a:rPr>
                        <a:t>5.Adjetivos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adjectives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Romántico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Romantic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Sensible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Sensitive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Alone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Solitario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Lonely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Tolerante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Tolerant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Vago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lazy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Impaciente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Impatient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1EBD189-16C7-DA20-B6C8-A9CF5F6266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730902"/>
              </p:ext>
            </p:extLst>
          </p:nvPr>
        </p:nvGraphicFramePr>
        <p:xfrm>
          <a:off x="9023012" y="615236"/>
          <a:ext cx="2673360" cy="2124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553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50807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44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6. Identidad sexual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Sexual identity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Identidad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Identity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50760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Bisexual (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Bisexual (bi)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Heterosexual (hetero)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Straight, Heterosexual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Transgénero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Transgender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Sexo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Sex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CB1C40E-43B2-DC23-751A-D8FFCEA1EE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6725075"/>
              </p:ext>
            </p:extLst>
          </p:nvPr>
        </p:nvGraphicFramePr>
        <p:xfrm>
          <a:off x="9064542" y="3126936"/>
          <a:ext cx="2673360" cy="2979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553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50807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44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7.Mascotas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Pets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Perro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Dog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50760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Gato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Conejo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Rabbit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Caballo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Pájaro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Hámster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Hamster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Serpiente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Snake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Tortuga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Turtle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Pez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Fish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Iguana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Iguana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60C2158-CCC4-C870-2A05-792F9B397A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4170442"/>
              </p:ext>
            </p:extLst>
          </p:nvPr>
        </p:nvGraphicFramePr>
        <p:xfrm>
          <a:off x="6172234" y="3285150"/>
          <a:ext cx="2576399" cy="24597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0958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05441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3450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i="0" dirty="0">
                          <a:solidFill>
                            <a:schemeClr val="tx1"/>
                          </a:solidFill>
                        </a:rPr>
                        <a:t>8.Religiones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Religions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Cristiano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Cristian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Católico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Catholic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Judío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Jewish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Musulmán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Muslim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Hindú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Hindu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Budista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Buddhist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Agnóstico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Agnostic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 religioso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religious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9944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A0880F0-F0E6-40D5-3CD8-CC948F398E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576981"/>
              </p:ext>
            </p:extLst>
          </p:nvPr>
        </p:nvGraphicFramePr>
        <p:xfrm>
          <a:off x="8102566" y="559900"/>
          <a:ext cx="2673360" cy="573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553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50807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47720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11.Verbos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Verbs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spend time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50760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Parecerse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look alike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Llamar/se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call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die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Nacer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born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Permitir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allow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Entender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Casarse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get married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Romper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break up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Empezar a salir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start going out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Separar/se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separate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Celebrar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celebrate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Proteger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protect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6819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Respetar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respect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584684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Comunicar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communicate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6765528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Discutir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argue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4992798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Besar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kiss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550872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Criticar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criticize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4444352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Pelearse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argue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96916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Divorciarse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get divorce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509483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C825934-1076-2D0E-BAD4-4BE4E6F7FA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0538431"/>
              </p:ext>
            </p:extLst>
          </p:nvPr>
        </p:nvGraphicFramePr>
        <p:xfrm>
          <a:off x="4440422" y="89913"/>
          <a:ext cx="2673360" cy="3987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553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50807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47720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10.Verbos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Verbs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Abandonar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abandon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50760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Abrazar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hug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Amenazar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threat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Atraer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attract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Comprender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Confiar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trust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Enamorarse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get in love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Llorar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cry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Pegar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hit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Perdonar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forgive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Regalar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gift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Reírse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lough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Relacionarse con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relate to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6819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Reunir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gather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5846849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B004E3D-4929-EF79-D5D1-ADD0173B23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538186"/>
              </p:ext>
            </p:extLst>
          </p:nvPr>
        </p:nvGraphicFramePr>
        <p:xfrm>
          <a:off x="628831" y="1072505"/>
          <a:ext cx="2919768" cy="43688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3672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366096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44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9.Information personal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Personal information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Nombre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50760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Primer apellido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First surname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Segundo apellido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Second surname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Weight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Altura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Hight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Étnica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Ethnicity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Pasaporte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Passport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DNI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Identity card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Carta/tarjeta de identidad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identificación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Identification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Cumpleaños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Birthday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Fecha de nacimiento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Date of birth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Lugar de nacimiento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 of birth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8082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Estado civil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Status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08518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2251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9954BC5-5FFA-C240-AD45-25881F2601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813797"/>
              </p:ext>
            </p:extLst>
          </p:nvPr>
        </p:nvGraphicFramePr>
        <p:xfrm>
          <a:off x="5206306" y="502106"/>
          <a:ext cx="3007483" cy="4706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299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567184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28771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13.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Hablando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de los amigos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4958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Vecino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Neighbour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0145081"/>
                  </a:ext>
                </a:extLst>
              </a:tr>
              <a:tr h="24958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Compañero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Partner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63554"/>
                  </a:ext>
                </a:extLst>
              </a:tr>
              <a:tr h="24958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Estudiante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Student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7113569"/>
                  </a:ext>
                </a:extLst>
              </a:tr>
              <a:tr h="24958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Amistad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Friendship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6491622"/>
                  </a:ext>
                </a:extLst>
              </a:tr>
              <a:tr h="24958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conocer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(a person)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cuidar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look after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alegrarse de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happy about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equipo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team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fastidiar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annoy/bother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mismo/a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reírse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laugh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sentido del humor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sense of humour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consejo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advice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discusión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argument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parecer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seem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gente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8948468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papel de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role of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356581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Culpa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Fault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8057251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Vergüenza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9943010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17F44C1B-ED44-C342-92DB-102C0F62FC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681210"/>
              </p:ext>
            </p:extLst>
          </p:nvPr>
        </p:nvGraphicFramePr>
        <p:xfrm>
          <a:off x="8543365" y="611063"/>
          <a:ext cx="3418930" cy="4488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1282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357648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26191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14.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Hablando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de las parejas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5193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pareja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partner/couple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beso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kiss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Echar de menos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miss someone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Enamorado/a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love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Los familiares / los parientes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Relatives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marido/esposo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Husband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matrimonio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Marriage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boda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marriage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6289616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mujer/esposa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Wife 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novio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Boyfriend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novia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Girlfriend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Pelear(se)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fight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Discutir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fight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4135776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Hablar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speak to discuss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2148845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Sonreírse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smile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8948468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Amor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8671919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Cita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967456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69411F6-261D-D744-8731-06A1CF4AF9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244851"/>
              </p:ext>
            </p:extLst>
          </p:nvPr>
        </p:nvGraphicFramePr>
        <p:xfrm>
          <a:off x="1304853" y="312020"/>
          <a:ext cx="2673360" cy="3681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553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50807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44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12. Planes para el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futuro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jubilarse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retire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casarse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get married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boda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wedding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tener suerte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lucky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soltero/a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single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alone/only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compañero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colleague/friend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buscar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look for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encontrar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find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libertad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freedom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próximo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next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Adulto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Adult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7301712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Anciano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Elderly person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5672071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7F1DEB67-4342-C96A-18E2-BD738229DF8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2127139"/>
              </p:ext>
            </p:extLst>
          </p:nvPr>
        </p:nvGraphicFramePr>
        <p:xfrm>
          <a:off x="708701" y="4254204"/>
          <a:ext cx="4169416" cy="189895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533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8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8680">
                  <a:extLst>
                    <a:ext uri="{9D8B030D-6E8A-4147-A177-3AD203B41FA5}">
                      <a16:colId xmlns:a16="http://schemas.microsoft.com/office/drawing/2014/main" val="3750392894"/>
                    </a:ext>
                  </a:extLst>
                </a:gridCol>
                <a:gridCol w="1038680">
                  <a:extLst>
                    <a:ext uri="{9D8B030D-6E8A-4147-A177-3AD203B41FA5}">
                      <a16:colId xmlns:a16="http://schemas.microsoft.com/office/drawing/2014/main" val="1231792420"/>
                    </a:ext>
                  </a:extLst>
                </a:gridCol>
              </a:tblGrid>
              <a:tr h="383059">
                <a:tc grid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 Los </a:t>
                      </a:r>
                      <a:r>
                        <a:rPr lang="en-GB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colores</a:t>
                      </a: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Colours</a:t>
                      </a:r>
                      <a:endParaRPr lang="en-GB" sz="12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27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 color favorito es</a:t>
                      </a: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favorite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colour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8437305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Negro/a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Black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Rojo/a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1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Blanco/a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White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Rosa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Pink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Azul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Blue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Marrón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Brown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Amarillo/a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Yellow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Naranja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Orange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Morado/a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Purple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Verde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Green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Oscuro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Dark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Claro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9154183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5213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5151130-C041-1042-A2EB-5132B9611C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865030"/>
              </p:ext>
            </p:extLst>
          </p:nvPr>
        </p:nvGraphicFramePr>
        <p:xfrm>
          <a:off x="1326810" y="275858"/>
          <a:ext cx="2576399" cy="6131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1934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124465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26189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16. Los </a:t>
                      </a:r>
                      <a:r>
                        <a:rPr lang="en-US" sz="1200" b="1" dirty="0" err="1">
                          <a:solidFill>
                            <a:schemeClr val="tx1"/>
                          </a:solidFill>
                        </a:rPr>
                        <a:t>miembros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 de la </a:t>
                      </a:r>
                      <a:r>
                        <a:rPr lang="en-US" sz="1200" b="1" dirty="0" err="1">
                          <a:solidFill>
                            <a:schemeClr val="tx1"/>
                          </a:solidFill>
                        </a:rPr>
                        <a:t>familia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Family members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Miembro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Member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2055340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abuelo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Grandfather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abuela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Grandmother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Abuelos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Grandparents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70280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sobrino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Nephew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</a:t>
                      </a:r>
                      <a:r>
                        <a:rPr lang="es-ES_tradnl" sz="1200" b="0" kern="1200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sobrina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Niece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madrastra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Stepmother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6455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padrastro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Stepfather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7146931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medio hermano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Half</a:t>
                      </a:r>
                      <a:r>
                        <a:rPr lang="en-GB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-brother </a:t>
                      </a:r>
                      <a:endParaRPr lang="en-GB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medio hermana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Half-sister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Gemelos/as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Twins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hijo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3200742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hija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Daughter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52805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Niña/i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883085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Mayor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2001383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Menor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Younger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9205553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Mediano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Middle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5269440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Mujer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Woman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5937514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Hombre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7632150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7443787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Mascota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266950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Bebé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Baby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8508910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Mamá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Mum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614813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Papá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38593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64A8043-86A2-324C-8BE2-4E2477F332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024179"/>
              </p:ext>
            </p:extLst>
          </p:nvPr>
        </p:nvGraphicFramePr>
        <p:xfrm>
          <a:off x="8162399" y="388072"/>
          <a:ext cx="3175901" cy="5882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2771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393130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29160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18. Las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relaciones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de hoy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en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día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Relationships now a days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5035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Ahora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Now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5035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Casado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Married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50347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Alguien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Someone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Cara a cara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to face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Distinto/a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 contra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Against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Humor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Mood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218155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edad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Estar de acuerdo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agree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Jubilado/a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Retired person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Pagar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pay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piel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Skin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Sensible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Sensitive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Viudo/a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Widower/widow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894846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Soltero/a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Single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6378235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Pareja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Couple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751976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Presión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Pression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5050653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Confianza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323138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Contacto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Contact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8422832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Consejo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advice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874571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Apoyo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1235379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Regalo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555484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Novio/a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Boyfriend/girlfriend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996325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7DA3F701-77A8-7A47-A326-67C8E5A1D0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4955952"/>
              </p:ext>
            </p:extLst>
          </p:nvPr>
        </p:nvGraphicFramePr>
        <p:xfrm>
          <a:off x="4529062" y="725579"/>
          <a:ext cx="3007484" cy="43305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8232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319252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29160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17.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Relaciones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con la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familia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5035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Abiero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/a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Aconsejar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advise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Actualmente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Nowadays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Aguantar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put up with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barrera generacional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Generation gap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cariño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Affection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Celoso/a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Jealous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culpa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Blame/fault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Juntos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Together 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Molestar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annoy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Provocar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cause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Orgulloso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Proud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894846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Muerto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Dead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162879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El/La menos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youngest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1168589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El/La mayor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oldest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0905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Discriminación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Discrimination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15336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Generación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Generation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14052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5014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1A17B-689A-5CF4-261D-FCD6D34F7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7100" y="2103437"/>
            <a:ext cx="5257800" cy="1325563"/>
          </a:xfrm>
        </p:spPr>
        <p:txBody>
          <a:bodyPr/>
          <a:lstStyle/>
          <a:p>
            <a:pPr algn="ctr"/>
            <a:r>
              <a:rPr lang="en-GB" dirty="0"/>
              <a:t>Sentence builder Unit 1</a:t>
            </a:r>
          </a:p>
        </p:txBody>
      </p:sp>
    </p:spTree>
    <p:extLst>
      <p:ext uri="{BB962C8B-B14F-4D97-AF65-F5344CB8AC3E}">
        <p14:creationId xmlns:p14="http://schemas.microsoft.com/office/powerpoint/2010/main" val="10503337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cell phone&#10;&#10;Description automatically generated">
            <a:extLst>
              <a:ext uri="{FF2B5EF4-FFF2-40B4-BE49-F238E27FC236}">
                <a16:creationId xmlns:a16="http://schemas.microsoft.com/office/drawing/2014/main" id="{AB6C6D88-4C74-E680-E4E2-DF148865A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294" y="1123950"/>
            <a:ext cx="3704825" cy="4610100"/>
          </a:xfrm>
          <a:prstGeom prst="rect">
            <a:avLst/>
          </a:prstGeom>
        </p:spPr>
      </p:pic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34023617-0C91-D7E9-9042-B251FBB8F4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8808" y="1123950"/>
            <a:ext cx="3632200" cy="4610100"/>
          </a:xfrm>
          <a:prstGeom prst="rect">
            <a:avLst/>
          </a:prstGeom>
        </p:spPr>
      </p:pic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D2EFCC2D-8200-CBBD-FD00-EA340B8558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1698" y="1123950"/>
            <a:ext cx="3975100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2623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4CD27C-C9AB-0B5F-E2FB-30DB0A10152F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59930" y="1488273"/>
            <a:ext cx="6693213" cy="3233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5846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F960920-F0F8-D966-C767-823DF38364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298299"/>
              </p:ext>
            </p:extLst>
          </p:nvPr>
        </p:nvGraphicFramePr>
        <p:xfrm>
          <a:off x="1008456" y="195795"/>
          <a:ext cx="10175087" cy="6466410"/>
        </p:xfrm>
        <a:graphic>
          <a:graphicData uri="http://schemas.openxmlformats.org/drawingml/2006/table">
            <a:tbl>
              <a:tblPr firstRow="1" firstCol="1" bandRow="1"/>
              <a:tblGrid>
                <a:gridCol w="1370244">
                  <a:extLst>
                    <a:ext uri="{9D8B030D-6E8A-4147-A177-3AD203B41FA5}">
                      <a16:colId xmlns:a16="http://schemas.microsoft.com/office/drawing/2014/main" val="4184698253"/>
                    </a:ext>
                  </a:extLst>
                </a:gridCol>
                <a:gridCol w="1041114">
                  <a:extLst>
                    <a:ext uri="{9D8B030D-6E8A-4147-A177-3AD203B41FA5}">
                      <a16:colId xmlns:a16="http://schemas.microsoft.com/office/drawing/2014/main" val="3634355144"/>
                    </a:ext>
                  </a:extLst>
                </a:gridCol>
                <a:gridCol w="1038776">
                  <a:extLst>
                    <a:ext uri="{9D8B030D-6E8A-4147-A177-3AD203B41FA5}">
                      <a16:colId xmlns:a16="http://schemas.microsoft.com/office/drawing/2014/main" val="3667399882"/>
                    </a:ext>
                  </a:extLst>
                </a:gridCol>
                <a:gridCol w="1223964">
                  <a:extLst>
                    <a:ext uri="{9D8B030D-6E8A-4147-A177-3AD203B41FA5}">
                      <a16:colId xmlns:a16="http://schemas.microsoft.com/office/drawing/2014/main" val="1212118152"/>
                    </a:ext>
                  </a:extLst>
                </a:gridCol>
                <a:gridCol w="1666825">
                  <a:extLst>
                    <a:ext uri="{9D8B030D-6E8A-4147-A177-3AD203B41FA5}">
                      <a16:colId xmlns:a16="http://schemas.microsoft.com/office/drawing/2014/main" val="3061329514"/>
                    </a:ext>
                  </a:extLst>
                </a:gridCol>
                <a:gridCol w="1452923">
                  <a:extLst>
                    <a:ext uri="{9D8B030D-6E8A-4147-A177-3AD203B41FA5}">
                      <a16:colId xmlns:a16="http://schemas.microsoft.com/office/drawing/2014/main" val="3505483335"/>
                    </a:ext>
                  </a:extLst>
                </a:gridCol>
                <a:gridCol w="1188235">
                  <a:extLst>
                    <a:ext uri="{9D8B030D-6E8A-4147-A177-3AD203B41FA5}">
                      <a16:colId xmlns:a16="http://schemas.microsoft.com/office/drawing/2014/main" val="1685918219"/>
                    </a:ext>
                  </a:extLst>
                </a:gridCol>
                <a:gridCol w="1193006">
                  <a:extLst>
                    <a:ext uri="{9D8B030D-6E8A-4147-A177-3AD203B41FA5}">
                      <a16:colId xmlns:a16="http://schemas.microsoft.com/office/drawing/2014/main" val="421233629"/>
                    </a:ext>
                  </a:extLst>
                </a:gridCol>
              </a:tblGrid>
              <a:tr h="2440895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Yo</a:t>
                      </a: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(I)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9440" marR="49440" marT="686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llamo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(am called)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9440" marR="49440" marT="686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Alejandra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Beatriz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Isabel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Julian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5920" marR="65920" marT="32960" marB="3296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Soy 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 am)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9440" marR="49440" marT="686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alemán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aleman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(German)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inglés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ingles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(English)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canadiense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(Canadian)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chino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chin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(Chinese)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escocés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escoces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(Scottish)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español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español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(Spanish)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francés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frances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(French)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galés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gales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(Welsh)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indio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indi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(Indian)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irlandés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irlandes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(Irish)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italiano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italian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(Italian)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japonés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japones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(Japanese)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polaco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/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polac</a:t>
                      </a:r>
                      <a:r>
                        <a:rPr lang="en-GB" sz="900" b="1" i="0" u="none" strike="noStrike" spc="50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(Polish)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5920" marR="65920" marT="32960" marB="3296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Tengo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(I have) 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9440" marR="49440" marT="686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(1)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dos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(2)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tres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(3)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cuatro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(4)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cinco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(5)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seis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(6)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siete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(7)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ocho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(8)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nueve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(9)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diez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(10)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once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(11)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doce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(12)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trece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(13) 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catorce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(14)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quince</a:t>
                      </a: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(15)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5920" marR="65920" marT="32960" marB="3296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año</a:t>
                      </a: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(year)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años</a:t>
                      </a: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(years)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5920" marR="65920" marT="32960" marB="3296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3916610"/>
                  </a:ext>
                </a:extLst>
              </a:tr>
              <a:tr h="2625150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 hermano 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(My brother)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 hermana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(My sister) 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9440" marR="49440" marT="686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 llama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0" i="0" u="none" strike="noStrike" spc="5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(is called) </a:t>
                      </a:r>
                      <a:endParaRPr lang="en-GB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9440" marR="49440" marT="686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Es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(he is / she is)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9440" marR="49440" marT="686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Tiene 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(he has / she has)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9440" marR="49440" marT="686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4943330"/>
                  </a:ext>
                </a:extLst>
              </a:tr>
              <a:tr h="342464">
                <a:tc gridSpan="8"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 Spanish, we use the verb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tener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(to have) to talk about age.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Although ‘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tengo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cuatro </a:t>
                      </a:r>
                      <a:r>
                        <a:rPr lang="en-GB" sz="900" b="1" i="0" u="none" strike="noStrike" spc="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años</a:t>
                      </a:r>
                      <a:r>
                        <a:rPr lang="en-GB" sz="900" b="1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’</a:t>
                      </a:r>
                      <a:r>
                        <a:rPr lang="en-GB" sz="900" b="0" i="0" u="none" strike="noStrike" spc="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literally means ‘I have four years’, in English, it’s translated as ‘I am four years old’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5920" marR="65920" marT="32960" marB="3296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0735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94491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94BDBF-B26F-B656-E05D-74661ED70417}"/>
              </a:ext>
            </a:extLst>
          </p:cNvPr>
          <p:cNvSpPr txBox="1"/>
          <p:nvPr/>
        </p:nvSpPr>
        <p:spPr>
          <a:xfrm rot="16200000">
            <a:off x="2956204" y="-803340"/>
            <a:ext cx="5808724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ctr"/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Vowels: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a: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ah (like the "a" in "father")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e: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eh (like the "a" in "late")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i: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ee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ee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" in "see")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o: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oh (like the "o" in "go")</a:t>
            </a: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u: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ooh (like the "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oo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" in "moon")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/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</a:t>
            </a:r>
          </a:p>
          <a:p>
            <a:pPr algn="l"/>
            <a:r>
              <a:rPr lang="en-GB" sz="1600" dirty="0">
                <a:solidFill>
                  <a:srgbClr val="001D35"/>
                </a:solidFill>
                <a:latin typeface="Google Sans"/>
              </a:rPr>
              <a:t>C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onsonants: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b: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beh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"b" in "bed")</a:t>
            </a: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c: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seh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"s" in "see" or "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th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" in "think" in Spain)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d: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deh (like the "d" in "day," but with your tongue further forward, almost like the "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th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" in "the")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f: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eh-feh (like the "f" in "fan")</a:t>
            </a: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g: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heh (like the "h" in "hello" before "e" or "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i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", and like the "g" in "get" before "a", "o", or "u")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h: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ah-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cheh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(always silent, except in loanwords)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j: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hoh-tah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"h" in "house")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k: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kah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"k" in "kite")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l: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eh-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leh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"l" in "lion")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m: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eh-meh (like the "m" in "mother")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n: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eh-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neh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"n" in "no")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ñ: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eh-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nyeh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ny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" in "canyon")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p: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peh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"p" in "pen")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q: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koo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"q" in "queen")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r: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eh-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rreh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(a rolled "r" sound)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s: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eh-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seh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"s" in "sun")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t: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teh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"t" in "top")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v: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oo-beh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"b" in "bed" or a softer "v" sound, sometimes called "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uve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" or "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ve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w: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doo-blay 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oo-beh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"w" in "water," often used in loanwords)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x: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eh-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kees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"x" in "extra," but sometimes like "s," "h," or "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sh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" depending on the word)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y: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ee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gre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-gah (like the "y" in "yes") </a:t>
            </a:r>
            <a:endParaRPr lang="en-GB" sz="1600" b="0" i="0" dirty="0">
              <a:solidFill>
                <a:srgbClr val="0B57D0"/>
              </a:solidFill>
              <a:effectLst/>
              <a:latin typeface="Google 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001D35"/>
                </a:solidFill>
                <a:effectLst/>
                <a:latin typeface="Google Sans"/>
              </a:rPr>
              <a:t>z: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 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seh-tah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 (like the "s" in "sun" or "</a:t>
            </a:r>
            <a:r>
              <a:rPr lang="en-GB" sz="1600" b="0" i="0" dirty="0" err="1">
                <a:solidFill>
                  <a:srgbClr val="001D35"/>
                </a:solidFill>
                <a:effectLst/>
                <a:latin typeface="Google Sans"/>
              </a:rPr>
              <a:t>th</a:t>
            </a:r>
            <a:r>
              <a:rPr lang="en-GB" sz="1600" b="0" i="0" dirty="0">
                <a:solidFill>
                  <a:srgbClr val="001D35"/>
                </a:solidFill>
                <a:effectLst/>
                <a:latin typeface="Google Sans"/>
              </a:rPr>
              <a:t>" in "think" in Spain) 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9853439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FC7C249-994F-18EF-5625-92EBC5C1BC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3880989"/>
              </p:ext>
            </p:extLst>
          </p:nvPr>
        </p:nvGraphicFramePr>
        <p:xfrm>
          <a:off x="1506855" y="1084063"/>
          <a:ext cx="9178289" cy="2773680"/>
        </p:xfrm>
        <a:graphic>
          <a:graphicData uri="http://schemas.openxmlformats.org/drawingml/2006/table">
            <a:tbl>
              <a:tblPr firstRow="1" firstCol="1" bandRow="1">
                <a:tableStyleId>{F2DE63D5-997A-4646-A377-4702673A728D}</a:tableStyleId>
              </a:tblPr>
              <a:tblGrid>
                <a:gridCol w="1056882">
                  <a:extLst>
                    <a:ext uri="{9D8B030D-6E8A-4147-A177-3AD203B41FA5}">
                      <a16:colId xmlns:a16="http://schemas.microsoft.com/office/drawing/2014/main" val="837799901"/>
                    </a:ext>
                  </a:extLst>
                </a:gridCol>
                <a:gridCol w="2273282">
                  <a:extLst>
                    <a:ext uri="{9D8B030D-6E8A-4147-A177-3AD203B41FA5}">
                      <a16:colId xmlns:a16="http://schemas.microsoft.com/office/drawing/2014/main" val="392843734"/>
                    </a:ext>
                  </a:extLst>
                </a:gridCol>
                <a:gridCol w="1077219">
                  <a:extLst>
                    <a:ext uri="{9D8B030D-6E8A-4147-A177-3AD203B41FA5}">
                      <a16:colId xmlns:a16="http://schemas.microsoft.com/office/drawing/2014/main" val="3265714200"/>
                    </a:ext>
                  </a:extLst>
                </a:gridCol>
                <a:gridCol w="1077219">
                  <a:extLst>
                    <a:ext uri="{9D8B030D-6E8A-4147-A177-3AD203B41FA5}">
                      <a16:colId xmlns:a16="http://schemas.microsoft.com/office/drawing/2014/main" val="3084100254"/>
                    </a:ext>
                  </a:extLst>
                </a:gridCol>
                <a:gridCol w="1801721">
                  <a:extLst>
                    <a:ext uri="{9D8B030D-6E8A-4147-A177-3AD203B41FA5}">
                      <a16:colId xmlns:a16="http://schemas.microsoft.com/office/drawing/2014/main" val="3374165656"/>
                    </a:ext>
                  </a:extLst>
                </a:gridCol>
                <a:gridCol w="1891966">
                  <a:extLst>
                    <a:ext uri="{9D8B030D-6E8A-4147-A177-3AD203B41FA5}">
                      <a16:colId xmlns:a16="http://schemas.microsoft.com/office/drawing/2014/main" val="22385972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400" b="0" dirty="0" err="1">
                          <a:solidFill>
                            <a:schemeClr val="tx1"/>
                          </a:solidFill>
                          <a:effectLst/>
                        </a:rPr>
                        <a:t>Estoy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 – I am (temporary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condition)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 err="1">
                          <a:solidFill>
                            <a:schemeClr val="tx1"/>
                          </a:solidFill>
                          <a:effectLst/>
                        </a:rPr>
                        <a:t>muy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 bien – very well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bien – well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 err="1">
                          <a:solidFill>
                            <a:schemeClr val="tx1"/>
                          </a:solidFill>
                          <a:effectLst/>
                        </a:rPr>
                        <a:t>bastante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 bien – quite well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regular – not bad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mal – bad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 err="1">
                          <a:solidFill>
                            <a:schemeClr val="tx1"/>
                          </a:solidFill>
                          <a:effectLst/>
                        </a:rPr>
                        <a:t>muy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 mal – very bad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 err="1">
                          <a:solidFill>
                            <a:schemeClr val="tx1"/>
                          </a:solidFill>
                          <a:effectLst/>
                        </a:rPr>
                        <a:t>porque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b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because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dado que – </a:t>
                      </a:r>
                      <a:b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because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me </a:t>
                      </a:r>
                      <a:r>
                        <a:rPr lang="en-GB" sz="1400" b="0" dirty="0" err="1">
                          <a:solidFill>
                            <a:schemeClr val="tx1"/>
                          </a:solidFill>
                          <a:effectLst/>
                        </a:rPr>
                        <a:t>siento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b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I feel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contento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happy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relajado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relaxed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tranquilo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calm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enfermo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ill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enfadado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angry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nervioso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nervous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 err="1">
                          <a:solidFill>
                            <a:schemeClr val="tx1"/>
                          </a:solidFill>
                          <a:effectLst/>
                        </a:rPr>
                        <a:t>preocupado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 – worried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cansado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tired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estresado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stressed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triste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sad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contenta – happy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relajada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relaxed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tranquila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calm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enferma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ill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enfadada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angry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nerviosa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nervous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 err="1">
                          <a:solidFill>
                            <a:schemeClr val="tx1"/>
                          </a:solidFill>
                          <a:effectLst/>
                        </a:rPr>
                        <a:t>preocupada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 – worried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 err="1">
                          <a:solidFill>
                            <a:schemeClr val="tx1"/>
                          </a:solidFill>
                          <a:effectLst/>
                        </a:rPr>
                        <a:t>cansada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 – tired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1400" b="0" dirty="0" err="1">
                          <a:solidFill>
                            <a:schemeClr val="tx1"/>
                          </a:solidFill>
                          <a:effectLst/>
                        </a:rPr>
                        <a:t>estresada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 – stressed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fr-FR" sz="1400" b="0" dirty="0">
                          <a:solidFill>
                            <a:schemeClr val="tx1"/>
                          </a:solidFill>
                          <a:effectLst/>
                        </a:rPr>
                        <a:t>triste – </a:t>
                      </a:r>
                      <a:r>
                        <a:rPr lang="fr-FR" sz="1400" b="0" dirty="0" err="1">
                          <a:solidFill>
                            <a:schemeClr val="tx1"/>
                          </a:solidFill>
                          <a:effectLst/>
                        </a:rPr>
                        <a:t>sad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47568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1300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270F9E2-95A5-4E6E-EF0B-404A930E26E1}"/>
              </a:ext>
            </a:extLst>
          </p:cNvPr>
          <p:cNvSpPr/>
          <p:nvPr/>
        </p:nvSpPr>
        <p:spPr>
          <a:xfrm>
            <a:off x="1382417" y="401115"/>
            <a:ext cx="748204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Cómo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eres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físicamente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would you describe your physical appearance?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665137-226B-17DE-027D-BA2D6B3DF7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414" y="1037891"/>
            <a:ext cx="9831172" cy="4782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3299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DA30D26-2666-3B86-F110-8885AD3EBDE3}"/>
              </a:ext>
            </a:extLst>
          </p:cNvPr>
          <p:cNvGraphicFramePr>
            <a:graphicFrameLocks noGrp="1"/>
          </p:cNvGraphicFramePr>
          <p:nvPr/>
        </p:nvGraphicFramePr>
        <p:xfrm>
          <a:off x="1120477" y="1139816"/>
          <a:ext cx="9951043" cy="4572223"/>
        </p:xfrm>
        <a:graphic>
          <a:graphicData uri="http://schemas.openxmlformats.org/drawingml/2006/table">
            <a:tbl>
              <a:tblPr firstRow="1" firstCol="1" bandRow="1"/>
              <a:tblGrid>
                <a:gridCol w="1989820">
                  <a:extLst>
                    <a:ext uri="{9D8B030D-6E8A-4147-A177-3AD203B41FA5}">
                      <a16:colId xmlns:a16="http://schemas.microsoft.com/office/drawing/2014/main" val="1893932957"/>
                    </a:ext>
                  </a:extLst>
                </a:gridCol>
                <a:gridCol w="2498754">
                  <a:extLst>
                    <a:ext uri="{9D8B030D-6E8A-4147-A177-3AD203B41FA5}">
                      <a16:colId xmlns:a16="http://schemas.microsoft.com/office/drawing/2014/main" val="1439957655"/>
                    </a:ext>
                  </a:extLst>
                </a:gridCol>
                <a:gridCol w="1191823">
                  <a:extLst>
                    <a:ext uri="{9D8B030D-6E8A-4147-A177-3AD203B41FA5}">
                      <a16:colId xmlns:a16="http://schemas.microsoft.com/office/drawing/2014/main" val="1127856116"/>
                    </a:ext>
                  </a:extLst>
                </a:gridCol>
                <a:gridCol w="1833326">
                  <a:extLst>
                    <a:ext uri="{9D8B030D-6E8A-4147-A177-3AD203B41FA5}">
                      <a16:colId xmlns:a16="http://schemas.microsoft.com/office/drawing/2014/main" val="973279553"/>
                    </a:ext>
                  </a:extLst>
                </a:gridCol>
                <a:gridCol w="2437320">
                  <a:extLst>
                    <a:ext uri="{9D8B030D-6E8A-4147-A177-3AD203B41FA5}">
                      <a16:colId xmlns:a16="http://schemas.microsoft.com/office/drawing/2014/main" val="3602243928"/>
                    </a:ext>
                  </a:extLst>
                </a:gridCol>
              </a:tblGrid>
              <a:tr h="232601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Verb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743" marR="70743" marT="98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Adjective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743" marR="70743" marT="98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Connective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743" marR="70743" marT="98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Negative verb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743" marR="70743" marT="98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Adjective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743" marR="70743" marT="98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8376234"/>
                  </a:ext>
                </a:extLst>
              </a:tr>
              <a:tr h="4339622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Soy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(I am)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Eres 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(you are)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Es 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(he is)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Es 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(she is)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Somos 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(we are)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Sois 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(you (pl) are)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Son 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(they are)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743" marR="70743" marT="98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hablador(a)(es)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(chatty)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gracioso(a)(os)(as)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(funny)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generoso(a)(os)(as)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(generous) 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amable(s)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(kind)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honesto(a)(os)(as)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(honest)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inteligente(s)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(intelligent)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modesto(a)(os)(as) 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(modest)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paciente(s)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(patient)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sociable(s)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(sociable)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simpático(a)(os)(as) 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(nice)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tímido(a)(os)(as) (shy)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743" marR="70743" marT="98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sin embargo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(however)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pero</a:t>
                      </a:r>
                      <a:r>
                        <a:rPr lang="en-GB" sz="1100" b="0" i="0" u="none" strike="noStrike" spc="4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(but)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743" marR="70743" marT="98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 soy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(I am not)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 </a:t>
                      </a: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eres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(you are not)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 es 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(he is not)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 es 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(she is not)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 </a:t>
                      </a: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somos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(we are not)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 </a:t>
                      </a: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sois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(you (pl) are not)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 son 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(they are not)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743" marR="70743" marT="98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tonto(a)(</a:t>
                      </a: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)(as)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(silly)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molestoso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(a)(</a:t>
                      </a: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)(as)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(annoying)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egoista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(s)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(selfish)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impaciente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(s)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(impatient)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antipático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(a)(</a:t>
                      </a: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)(as)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(mean)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perezoso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(a)(</a:t>
                      </a:r>
                      <a:r>
                        <a:rPr lang="en-GB" sz="1100" b="1" i="0" u="none" strike="noStrike" spc="4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</a:t>
                      </a:r>
                      <a:r>
                        <a:rPr lang="en-GB" sz="1100" b="1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)(as)</a:t>
                      </a:r>
                      <a:r>
                        <a:rPr lang="en-GB" sz="1100" b="0" i="0" u="none" strike="noStrike" spc="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(lazy)</a:t>
                      </a:r>
                      <a:endParaRPr lang="en-GB" sz="1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743" marR="70743" marT="98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589589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E270F9E2-95A5-4E6E-EF0B-404A930E26E1}"/>
              </a:ext>
            </a:extLst>
          </p:cNvPr>
          <p:cNvSpPr/>
          <p:nvPr/>
        </p:nvSpPr>
        <p:spPr>
          <a:xfrm>
            <a:off x="1751127" y="401115"/>
            <a:ext cx="681872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Cómo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es </a:t>
            </a:r>
            <a:r>
              <a:rPr lang="en-GB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personalidad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would you describe your personality?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75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  <_dlc_DocId xmlns="17a39593-945a-4813-81bf-1728cf9e5038">RVPSRJS5WCQE-1801518596-45955</_dlc_DocId>
    <_dlc_DocIdUrl xmlns="17a39593-945a-4813-81bf-1728cf9e5038">
      <Url>https://stpeterscatholicschool.sharepoint.com/sites/StaffShared/_layouts/15/DocIdRedir.aspx?ID=RVPSRJS5WCQE-1801518596-45955</Url>
      <Description>RVPSRJS5WCQE-1801518596-45955</Description>
    </_dlc_DocIdUrl>
  </documentManagement>
</p:properti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E82D83B-1DE1-4439-B4ED-12D13A9FFE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F395D22-50A0-4B93-9B45-7296E05C26BE}">
  <ds:schemaRefs>
    <ds:schemaRef ds:uri="a8d2b040-4d60-4b73-8960-49102152ab97"/>
    <ds:schemaRef ds:uri="17a39593-945a-4813-81bf-1728cf9e5038"/>
    <ds:schemaRef ds:uri="http://purl.org/dc/elements/1.1/"/>
    <ds:schemaRef ds:uri="http://purl.org/dc/terms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D6BACD8-B4E7-4A24-9EBE-FC336DB6C1D8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72C7D4D8-A0FB-46EE-A2AA-0DD2895FAC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7a39593-945a-4813-81bf-1728cf9e5038"/>
    <ds:schemaRef ds:uri="a8d2b040-4d60-4b73-8960-49102152ab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2250</Words>
  <Application>Microsoft Office PowerPoint</Application>
  <PresentationFormat>Widescreen</PresentationFormat>
  <Paragraphs>857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Bodoni MT</vt:lpstr>
      <vt:lpstr>Calibri</vt:lpstr>
      <vt:lpstr>Comic Sans MS</vt:lpstr>
      <vt:lpstr>Google Sans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Extra vocab Unit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builder Unit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Hunt</dc:creator>
  <cp:lastModifiedBy>Mrs N Mateos</cp:lastModifiedBy>
  <cp:revision>22</cp:revision>
  <dcterms:created xsi:type="dcterms:W3CDTF">2020-07-07T16:58:00Z</dcterms:created>
  <dcterms:modified xsi:type="dcterms:W3CDTF">2026-10-16T14:13:19Z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372800</vt:r8>
  </property>
  <property fmtid="{D5CDD505-2E9C-101B-9397-08002B2CF9AE}" pid="4" name="_dlc_DocIdItemGuid">
    <vt:lpwstr>ba969878-c6b2-4d2f-8e58-841bc5e0e5b2</vt:lpwstr>
  </property>
  <property fmtid="{D5CDD505-2E9C-101B-9397-08002B2CF9AE}" pid="5" name="MediaServiceImageTags">
    <vt:lpwstr/>
  </property>
</Properties>
</file>