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86" r:id="rId4"/>
    <p:sldId id="288" r:id="rId5"/>
    <p:sldId id="287" r:id="rId6"/>
    <p:sldId id="289" r:id="rId7"/>
    <p:sldId id="290" r:id="rId8"/>
    <p:sldId id="291" r:id="rId9"/>
    <p:sldId id="292" r:id="rId10"/>
    <p:sldId id="261" r:id="rId11"/>
    <p:sldId id="294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93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65" d="100"/>
          <a:sy n="65" d="100"/>
        </p:scale>
        <p:origin x="96" y="10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45" Type="http://schemas.openxmlformats.org/officeDocument/2006/relationships/customXml" Target="../customXml/item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Converting between denary and 2-digit hexadecimal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Converting between denary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and 2-digit hexadecimal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829D17EB-B6E9-48F9-807D-A78A0794FA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479702"/>
              </p:ext>
            </p:extLst>
          </p:nvPr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84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829D17EB-B6E9-48F9-807D-A78A0794FA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685774"/>
              </p:ext>
            </p:extLst>
          </p:nvPr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694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829D17EB-B6E9-48F9-807D-A78A0794FA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348228"/>
              </p:ext>
            </p:extLst>
          </p:nvPr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910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829D17EB-B6E9-48F9-807D-A78A0794FA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205603"/>
              </p:ext>
            </p:extLst>
          </p:nvPr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6422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829D17EB-B6E9-48F9-807D-A78A0794FA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541788"/>
              </p:ext>
            </p:extLst>
          </p:nvPr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8310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429E162-868D-40B4-9CFF-161BBD8B8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241" y="3531636"/>
            <a:ext cx="4369587" cy="31483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CCF4FA-4038-4207-9C7C-0CC2029693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411" y="1776121"/>
            <a:ext cx="6391275" cy="28765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AF167D1-1C61-45BF-8B67-84F02F47D267}"/>
              </a:ext>
            </a:extLst>
          </p:cNvPr>
          <p:cNvSpPr/>
          <p:nvPr/>
        </p:nvSpPr>
        <p:spPr>
          <a:xfrm>
            <a:off x="563401" y="2965904"/>
            <a:ext cx="4232531" cy="215836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D3BD40-650C-485B-B82A-10F558CF71A3}"/>
              </a:ext>
            </a:extLst>
          </p:cNvPr>
          <p:cNvSpPr/>
          <p:nvPr/>
        </p:nvSpPr>
        <p:spPr>
          <a:xfrm>
            <a:off x="5607698" y="5777136"/>
            <a:ext cx="1409872" cy="35307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9">
            <a:extLst>
              <a:ext uri="{FF2B5EF4-FFF2-40B4-BE49-F238E27FC236}">
                <a16:creationId xmlns:a16="http://schemas.microsoft.com/office/drawing/2014/main" id="{E97654BB-1060-450D-8BB4-140B46BBF7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326615"/>
              </p:ext>
            </p:extLst>
          </p:nvPr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6711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429E162-868D-40B4-9CFF-161BBD8B8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241" y="3531636"/>
            <a:ext cx="4369587" cy="31483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CCF4FA-4038-4207-9C7C-0CC2029693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411" y="1776121"/>
            <a:ext cx="6391275" cy="28765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AF167D1-1C61-45BF-8B67-84F02F47D267}"/>
              </a:ext>
            </a:extLst>
          </p:cNvPr>
          <p:cNvSpPr/>
          <p:nvPr/>
        </p:nvSpPr>
        <p:spPr>
          <a:xfrm>
            <a:off x="563401" y="2965904"/>
            <a:ext cx="4232531" cy="215836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D3BD40-650C-485B-B82A-10F558CF71A3}"/>
              </a:ext>
            </a:extLst>
          </p:cNvPr>
          <p:cNvSpPr/>
          <p:nvPr/>
        </p:nvSpPr>
        <p:spPr>
          <a:xfrm>
            <a:off x="5607698" y="5777136"/>
            <a:ext cx="1409872" cy="35307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9">
            <a:extLst>
              <a:ext uri="{FF2B5EF4-FFF2-40B4-BE49-F238E27FC236}">
                <a16:creationId xmlns:a16="http://schemas.microsoft.com/office/drawing/2014/main" id="{E97654BB-1060-450D-8BB4-140B46BBF7A9}"/>
              </a:ext>
            </a:extLst>
          </p:cNvPr>
          <p:cNvGraphicFramePr>
            <a:graphicFrameLocks noGrp="1"/>
          </p:cNvGraphicFramePr>
          <p:nvPr/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EE32519E-D70F-40ED-84D1-CDF1FE401228}"/>
              </a:ext>
            </a:extLst>
          </p:cNvPr>
          <p:cNvSpPr/>
          <p:nvPr/>
        </p:nvSpPr>
        <p:spPr>
          <a:xfrm>
            <a:off x="10972800" y="915374"/>
            <a:ext cx="908177" cy="587475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95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429E162-868D-40B4-9CFF-161BBD8B8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241" y="3531636"/>
            <a:ext cx="4369587" cy="31483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CCF4FA-4038-4207-9C7C-0CC2029693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411" y="1776121"/>
            <a:ext cx="6391275" cy="28765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AF167D1-1C61-45BF-8B67-84F02F47D267}"/>
              </a:ext>
            </a:extLst>
          </p:cNvPr>
          <p:cNvSpPr/>
          <p:nvPr/>
        </p:nvSpPr>
        <p:spPr>
          <a:xfrm>
            <a:off x="563401" y="2965904"/>
            <a:ext cx="4232531" cy="215836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D3BD40-650C-485B-B82A-10F558CF71A3}"/>
              </a:ext>
            </a:extLst>
          </p:cNvPr>
          <p:cNvSpPr/>
          <p:nvPr/>
        </p:nvSpPr>
        <p:spPr>
          <a:xfrm>
            <a:off x="5607698" y="5777136"/>
            <a:ext cx="1409872" cy="35307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9">
            <a:extLst>
              <a:ext uri="{FF2B5EF4-FFF2-40B4-BE49-F238E27FC236}">
                <a16:creationId xmlns:a16="http://schemas.microsoft.com/office/drawing/2014/main" id="{E97654BB-1060-450D-8BB4-140B46BBF7A9}"/>
              </a:ext>
            </a:extLst>
          </p:cNvPr>
          <p:cNvGraphicFramePr>
            <a:graphicFrameLocks noGrp="1"/>
          </p:cNvGraphicFramePr>
          <p:nvPr/>
        </p:nvGraphicFramePr>
        <p:xfrm>
          <a:off x="7903030" y="485850"/>
          <a:ext cx="4205718" cy="630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1906">
                  <a:extLst>
                    <a:ext uri="{9D8B030D-6E8A-4147-A177-3AD203B41FA5}">
                      <a16:colId xmlns:a16="http://schemas.microsoft.com/office/drawing/2014/main" val="1412128303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524571092"/>
                    </a:ext>
                  </a:extLst>
                </a:gridCol>
                <a:gridCol w="1401906">
                  <a:extLst>
                    <a:ext uri="{9D8B030D-6E8A-4147-A177-3AD203B41FA5}">
                      <a16:colId xmlns:a16="http://schemas.microsoft.com/office/drawing/2014/main" val="307616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Hexadecimal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1038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95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665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768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8717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7183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5391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575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679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64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560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474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9998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9213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170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5802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588220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EE32519E-D70F-40ED-84D1-CDF1FE401228}"/>
              </a:ext>
            </a:extLst>
          </p:cNvPr>
          <p:cNvSpPr/>
          <p:nvPr/>
        </p:nvSpPr>
        <p:spPr>
          <a:xfrm>
            <a:off x="10972800" y="915374"/>
            <a:ext cx="908177" cy="587475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4AA91D-3B6A-47E0-AC50-BADCCD287F4F}"/>
              </a:ext>
            </a:extLst>
          </p:cNvPr>
          <p:cNvSpPr/>
          <p:nvPr/>
        </p:nvSpPr>
        <p:spPr>
          <a:xfrm>
            <a:off x="9551800" y="915374"/>
            <a:ext cx="908177" cy="587475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737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908293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29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 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/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8B38F69-6557-4806-B8F3-F15E8DE16564}"/>
              </a:ext>
            </a:extLst>
          </p:cNvPr>
          <p:cNvSpPr/>
          <p:nvPr/>
        </p:nvSpPr>
        <p:spPr>
          <a:xfrm>
            <a:off x="1631576" y="2501153"/>
            <a:ext cx="1550895" cy="770965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7D45E4-BED2-4AEF-A037-279312009043}"/>
              </a:ext>
            </a:extLst>
          </p:cNvPr>
          <p:cNvSpPr/>
          <p:nvPr/>
        </p:nvSpPr>
        <p:spPr>
          <a:xfrm>
            <a:off x="10460708" y="2501152"/>
            <a:ext cx="1550895" cy="770965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0C1F70-EC1F-4AA2-868D-FEBC6E6EF2BE}"/>
              </a:ext>
            </a:extLst>
          </p:cNvPr>
          <p:cNvSpPr/>
          <p:nvPr/>
        </p:nvSpPr>
        <p:spPr>
          <a:xfrm>
            <a:off x="1896034" y="2040761"/>
            <a:ext cx="1021977" cy="4700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MSB</a:t>
            </a:r>
            <a:endParaRPr lang="en-GB" sz="1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B30616-706D-4B8F-978C-DCB64D1398D2}"/>
              </a:ext>
            </a:extLst>
          </p:cNvPr>
          <p:cNvSpPr/>
          <p:nvPr/>
        </p:nvSpPr>
        <p:spPr>
          <a:xfrm>
            <a:off x="10725166" y="2031152"/>
            <a:ext cx="1021977" cy="4700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LSB</a:t>
            </a:r>
            <a:endParaRPr lang="en-GB" sz="1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C09FCB8-6AD2-4110-8FF0-3C36ED7D5BEF}"/>
              </a:ext>
            </a:extLst>
          </p:cNvPr>
          <p:cNvCxnSpPr>
            <a:stCxn id="2" idx="2"/>
          </p:cNvCxnSpPr>
          <p:nvPr/>
        </p:nvCxnSpPr>
        <p:spPr>
          <a:xfrm flipH="1">
            <a:off x="2407022" y="3272118"/>
            <a:ext cx="2" cy="2232211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9844E48-4AEA-4A92-A520-02148BBADCB2}"/>
              </a:ext>
            </a:extLst>
          </p:cNvPr>
          <p:cNvCxnSpPr/>
          <p:nvPr/>
        </p:nvCxnSpPr>
        <p:spPr>
          <a:xfrm flipH="1">
            <a:off x="11236154" y="3240743"/>
            <a:ext cx="2" cy="2232211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F2372A07-B273-4059-9A49-6072D262DAD0}"/>
              </a:ext>
            </a:extLst>
          </p:cNvPr>
          <p:cNvSpPr/>
          <p:nvPr/>
        </p:nvSpPr>
        <p:spPr>
          <a:xfrm>
            <a:off x="472885" y="5472954"/>
            <a:ext cx="3868273" cy="4700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GB" sz="24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ost</a:t>
            </a: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en-GB" sz="24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ignificant</a:t>
            </a: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en-GB" sz="24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endParaRPr lang="en-GB" sz="1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7EE63C-A34E-4937-B201-CB842F9E269D}"/>
              </a:ext>
            </a:extLst>
          </p:cNvPr>
          <p:cNvSpPr/>
          <p:nvPr/>
        </p:nvSpPr>
        <p:spPr>
          <a:xfrm>
            <a:off x="9563097" y="5472954"/>
            <a:ext cx="2637867" cy="4700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GB" sz="24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east</a:t>
            </a: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en-GB" sz="24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ignificant</a:t>
            </a:r>
            <a:r>
              <a:rPr lang="en-GB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en-GB" sz="24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endParaRPr lang="en-GB" sz="1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11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989"/>
    </mc:Choice>
    <mc:Fallback>
      <p:transition spd="slow" advTm="7398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863708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5509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452811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859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753856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74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817466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6941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886776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585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487849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609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354177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9191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121850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7249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453017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1869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663355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1696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411513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491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277094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5500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079201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00692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121654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1385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559098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81019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642814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9969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833003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A = 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24413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218903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 = 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35070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68646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128 + 32 + 8 + 2 + 1 = 171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A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1432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728612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06090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644997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44186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370484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32 + 16 + 4 + 2 = 54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3429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495262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F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5570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48040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F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98520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D6E9B48-C719-496C-90CF-93D0ACE2C28A}"/>
              </a:ext>
            </a:extLst>
          </p:cNvPr>
          <p:cNvSpPr/>
          <p:nvPr/>
        </p:nvSpPr>
        <p:spPr>
          <a:xfrm>
            <a:off x="1290000" y="523174"/>
            <a:ext cx="678097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denary and 2-digit hexadecimal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57942C32-9005-47DE-B86A-5A6A2929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12D8837-0FBE-4464-93C1-CCE70D58D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830782"/>
              </p:ext>
            </p:extLst>
          </p:nvPr>
        </p:nvGraphicFramePr>
        <p:xfrm>
          <a:off x="335902" y="2053942"/>
          <a:ext cx="11523301" cy="2760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18253">
                  <a:extLst>
                    <a:ext uri="{9D8B030D-6E8A-4147-A177-3AD203B41FA5}">
                      <a16:colId xmlns:a16="http://schemas.microsoft.com/office/drawing/2014/main" val="194402532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674541518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30847418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1585717596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9277886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090605725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3443708424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57928332"/>
                    </a:ext>
                  </a:extLst>
                </a:gridCol>
                <a:gridCol w="1263131">
                  <a:extLst>
                    <a:ext uri="{9D8B030D-6E8A-4147-A177-3AD203B41FA5}">
                      <a16:colId xmlns:a16="http://schemas.microsoft.com/office/drawing/2014/main" val="2256955813"/>
                    </a:ext>
                  </a:extLst>
                </a:gridCol>
              </a:tblGrid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Denary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64 + 32 + 16 + 8 + 4 + 2 + 1 = 127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29780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Binary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316895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endParaRPr lang="en-GB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049230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Nibble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35962"/>
                  </a:ext>
                </a:extLst>
              </a:tr>
              <a:tr h="552131">
                <a:tc>
                  <a:txBody>
                    <a:bodyPr/>
                    <a:lstStyle/>
                    <a:p>
                      <a:pPr algn="ctr"/>
                      <a:r>
                        <a:rPr lang="en-GB" b="0" dirty="0"/>
                        <a:t>Hexadecimal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F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3026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189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RVPSRJS5WCQE-1801518596-45150</_dlc_DocId>
    <_dlc_DocIdUrl xmlns="17a39593-945a-4813-81bf-1728cf9e5038">
      <Url>https://stpeterscatholicschool.sharepoint.com/sites/StaffShared/_layouts/15/DocIdRedir.aspx?ID=RVPSRJS5WCQE-1801518596-45150</Url>
      <Description>RVPSRJS5WCQE-1801518596-45150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61ABFF8-6D81-428F-904A-6A8B761C5ACB}"/>
</file>

<file path=customXml/itemProps2.xml><?xml version="1.0" encoding="utf-8"?>
<ds:datastoreItem xmlns:ds="http://schemas.openxmlformats.org/officeDocument/2006/customXml" ds:itemID="{7AA50EA9-318C-43D3-8A80-66CEEC66677C}"/>
</file>

<file path=customXml/itemProps3.xml><?xml version="1.0" encoding="utf-8"?>
<ds:datastoreItem xmlns:ds="http://schemas.openxmlformats.org/officeDocument/2006/customXml" ds:itemID="{96001C39-47BE-4C20-AFA1-75BD28A5B585}"/>
</file>

<file path=customXml/itemProps4.xml><?xml version="1.0" encoding="utf-8"?>
<ds:datastoreItem xmlns:ds="http://schemas.openxmlformats.org/officeDocument/2006/customXml" ds:itemID="{15AA2FC2-EBDF-4C8C-898C-E123A53957B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1312</Words>
  <Application>Microsoft Office PowerPoint</Application>
  <PresentationFormat>Widescreen</PresentationFormat>
  <Paragraphs>1119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Craig Sargent</cp:lastModifiedBy>
  <cp:revision>58</cp:revision>
  <dcterms:created xsi:type="dcterms:W3CDTF">2019-10-14T15:21:06Z</dcterms:created>
  <dcterms:modified xsi:type="dcterms:W3CDTF">2021-11-03T13:12:12Z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4da61341-46a6-4382-850a-a2960b433dea</vt:lpwstr>
  </property>
  <property fmtid="{D5CDD505-2E9C-101B-9397-08002B2CF9AE}" pid="4" name="MediaServiceImageTags">
    <vt:lpwstr/>
  </property>
</Properties>
</file>