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29"/>
  </p:notesMasterIdLst>
  <p:sldIdLst>
    <p:sldId id="263" r:id="rId6"/>
    <p:sldId id="302" r:id="rId7"/>
    <p:sldId id="288" r:id="rId8"/>
    <p:sldId id="289" r:id="rId9"/>
    <p:sldId id="293" r:id="rId10"/>
    <p:sldId id="290" r:id="rId11"/>
    <p:sldId id="291" r:id="rId12"/>
    <p:sldId id="294" r:id="rId13"/>
    <p:sldId id="295" r:id="rId14"/>
    <p:sldId id="264" r:id="rId15"/>
    <p:sldId id="284" r:id="rId16"/>
    <p:sldId id="287" r:id="rId17"/>
    <p:sldId id="257" r:id="rId18"/>
    <p:sldId id="265" r:id="rId19"/>
    <p:sldId id="342" r:id="rId20"/>
    <p:sldId id="296" r:id="rId21"/>
    <p:sldId id="344" r:id="rId22"/>
    <p:sldId id="345" r:id="rId23"/>
    <p:sldId id="346" r:id="rId24"/>
    <p:sldId id="347" r:id="rId25"/>
    <p:sldId id="348" r:id="rId26"/>
    <p:sldId id="349" r:id="rId27"/>
    <p:sldId id="38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–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04"/>
    <p:restoredTop sz="94699"/>
  </p:normalViewPr>
  <p:slideViewPr>
    <p:cSldViewPr snapToGrid="0" snapToObjects="1">
      <p:cViewPr varScale="1">
        <p:scale>
          <a:sx n="68" d="100"/>
          <a:sy n="68" d="100"/>
        </p:scale>
        <p:origin x="10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N Mateos" userId="a19c2fa1-751d-41b1-90af-58382a5491c4" providerId="ADAL" clId="{EEBA6B02-AA2F-4A1A-A666-CB58CF0E4F46}"/>
    <pc:docChg chg="delSld">
      <pc:chgData name="Mrs N Mateos" userId="a19c2fa1-751d-41b1-90af-58382a5491c4" providerId="ADAL" clId="{EEBA6B02-AA2F-4A1A-A666-CB58CF0E4F46}" dt="2026-10-16T14:16:30.394" v="69" actId="47"/>
      <pc:docMkLst>
        <pc:docMk/>
      </pc:docMkLst>
      <pc:sldChg chg="del">
        <pc:chgData name="Mrs N Mateos" userId="a19c2fa1-751d-41b1-90af-58382a5491c4" providerId="ADAL" clId="{EEBA6B02-AA2F-4A1A-A666-CB58CF0E4F46}" dt="2026-10-16T14:16:25.804" v="31" actId="47"/>
        <pc:sldMkLst>
          <pc:docMk/>
          <pc:sldMk cId="2170194715" sldId="258"/>
        </pc:sldMkLst>
      </pc:sldChg>
      <pc:sldChg chg="del">
        <pc:chgData name="Mrs N Mateos" userId="a19c2fa1-751d-41b1-90af-58382a5491c4" providerId="ADAL" clId="{EEBA6B02-AA2F-4A1A-A666-CB58CF0E4F46}" dt="2026-10-16T14:16:26.347" v="47" actId="47"/>
        <pc:sldMkLst>
          <pc:docMk/>
          <pc:sldMk cId="2108984374" sldId="266"/>
        </pc:sldMkLst>
      </pc:sldChg>
      <pc:sldChg chg="del">
        <pc:chgData name="Mrs N Mateos" userId="a19c2fa1-751d-41b1-90af-58382a5491c4" providerId="ADAL" clId="{EEBA6B02-AA2F-4A1A-A666-CB58CF0E4F46}" dt="2026-10-16T14:16:26.223" v="43" actId="47"/>
        <pc:sldMkLst>
          <pc:docMk/>
          <pc:sldMk cId="813842484" sldId="270"/>
        </pc:sldMkLst>
      </pc:sldChg>
      <pc:sldChg chg="del">
        <pc:chgData name="Mrs N Mateos" userId="a19c2fa1-751d-41b1-90af-58382a5491c4" providerId="ADAL" clId="{EEBA6B02-AA2F-4A1A-A666-CB58CF0E4F46}" dt="2026-10-16T14:16:25.788" v="30" actId="47"/>
        <pc:sldMkLst>
          <pc:docMk/>
          <pc:sldMk cId="677008097" sldId="271"/>
        </pc:sldMkLst>
      </pc:sldChg>
      <pc:sldChg chg="del">
        <pc:chgData name="Mrs N Mateos" userId="a19c2fa1-751d-41b1-90af-58382a5491c4" providerId="ADAL" clId="{EEBA6B02-AA2F-4A1A-A666-CB58CF0E4F46}" dt="2026-10-16T14:16:23.081" v="13" actId="47"/>
        <pc:sldMkLst>
          <pc:docMk/>
          <pc:sldMk cId="3885941160" sldId="282"/>
        </pc:sldMkLst>
      </pc:sldChg>
      <pc:sldChg chg="del">
        <pc:chgData name="Mrs N Mateos" userId="a19c2fa1-751d-41b1-90af-58382a5491c4" providerId="ADAL" clId="{EEBA6B02-AA2F-4A1A-A666-CB58CF0E4F46}" dt="2026-10-16T14:16:23.171" v="14" actId="47"/>
        <pc:sldMkLst>
          <pc:docMk/>
          <pc:sldMk cId="1770686285" sldId="283"/>
        </pc:sldMkLst>
      </pc:sldChg>
      <pc:sldChg chg="del">
        <pc:chgData name="Mrs N Mateos" userId="a19c2fa1-751d-41b1-90af-58382a5491c4" providerId="ADAL" clId="{EEBA6B02-AA2F-4A1A-A666-CB58CF0E4F46}" dt="2026-10-16T14:16:23.905" v="19" actId="47"/>
        <pc:sldMkLst>
          <pc:docMk/>
          <pc:sldMk cId="2945782444" sldId="285"/>
        </pc:sldMkLst>
      </pc:sldChg>
      <pc:sldChg chg="del">
        <pc:chgData name="Mrs N Mateos" userId="a19c2fa1-751d-41b1-90af-58382a5491c4" providerId="ADAL" clId="{EEBA6B02-AA2F-4A1A-A666-CB58CF0E4F46}" dt="2026-10-16T14:16:24.382" v="22" actId="47"/>
        <pc:sldMkLst>
          <pc:docMk/>
          <pc:sldMk cId="807314730" sldId="286"/>
        </pc:sldMkLst>
      </pc:sldChg>
      <pc:sldChg chg="del">
        <pc:chgData name="Mrs N Mateos" userId="a19c2fa1-751d-41b1-90af-58382a5491c4" providerId="ADAL" clId="{EEBA6B02-AA2F-4A1A-A666-CB58CF0E4F46}" dt="2026-10-16T14:16:09.474" v="1" actId="47"/>
        <pc:sldMkLst>
          <pc:docMk/>
          <pc:sldMk cId="2555640536" sldId="292"/>
        </pc:sldMkLst>
      </pc:sldChg>
      <pc:sldChg chg="del">
        <pc:chgData name="Mrs N Mateos" userId="a19c2fa1-751d-41b1-90af-58382a5491c4" providerId="ADAL" clId="{EEBA6B02-AA2F-4A1A-A666-CB58CF0E4F46}" dt="2026-10-16T14:16:21.981" v="6" actId="47"/>
        <pc:sldMkLst>
          <pc:docMk/>
          <pc:sldMk cId="849218680" sldId="305"/>
        </pc:sldMkLst>
      </pc:sldChg>
      <pc:sldChg chg="del">
        <pc:chgData name="Mrs N Mateos" userId="a19c2fa1-751d-41b1-90af-58382a5491c4" providerId="ADAL" clId="{EEBA6B02-AA2F-4A1A-A666-CB58CF0E4F46}" dt="2026-10-16T14:16:22.293" v="8" actId="47"/>
        <pc:sldMkLst>
          <pc:docMk/>
          <pc:sldMk cId="550744052" sldId="306"/>
        </pc:sldMkLst>
      </pc:sldChg>
      <pc:sldChg chg="del">
        <pc:chgData name="Mrs N Mateos" userId="a19c2fa1-751d-41b1-90af-58382a5491c4" providerId="ADAL" clId="{EEBA6B02-AA2F-4A1A-A666-CB58CF0E4F46}" dt="2026-10-16T14:16:22.443" v="9" actId="47"/>
        <pc:sldMkLst>
          <pc:docMk/>
          <pc:sldMk cId="876182784" sldId="307"/>
        </pc:sldMkLst>
      </pc:sldChg>
      <pc:sldChg chg="del">
        <pc:chgData name="Mrs N Mateos" userId="a19c2fa1-751d-41b1-90af-58382a5491c4" providerId="ADAL" clId="{EEBA6B02-AA2F-4A1A-A666-CB58CF0E4F46}" dt="2026-10-16T14:16:24.967" v="26" actId="47"/>
        <pc:sldMkLst>
          <pc:docMk/>
          <pc:sldMk cId="2379504267" sldId="308"/>
        </pc:sldMkLst>
      </pc:sldChg>
      <pc:sldChg chg="del">
        <pc:chgData name="Mrs N Mateos" userId="a19c2fa1-751d-41b1-90af-58382a5491c4" providerId="ADAL" clId="{EEBA6B02-AA2F-4A1A-A666-CB58CF0E4F46}" dt="2026-10-16T14:16:22.582" v="10" actId="47"/>
        <pc:sldMkLst>
          <pc:docMk/>
          <pc:sldMk cId="3191833091" sldId="310"/>
        </pc:sldMkLst>
      </pc:sldChg>
      <pc:sldChg chg="del">
        <pc:chgData name="Mrs N Mateos" userId="a19c2fa1-751d-41b1-90af-58382a5491c4" providerId="ADAL" clId="{EEBA6B02-AA2F-4A1A-A666-CB58CF0E4F46}" dt="2026-10-16T14:16:23.463" v="16" actId="47"/>
        <pc:sldMkLst>
          <pc:docMk/>
          <pc:sldMk cId="3011634701" sldId="313"/>
        </pc:sldMkLst>
      </pc:sldChg>
      <pc:sldChg chg="del">
        <pc:chgData name="Mrs N Mateos" userId="a19c2fa1-751d-41b1-90af-58382a5491c4" providerId="ADAL" clId="{EEBA6B02-AA2F-4A1A-A666-CB58CF0E4F46}" dt="2026-10-16T14:16:24.648" v="24" actId="47"/>
        <pc:sldMkLst>
          <pc:docMk/>
          <pc:sldMk cId="1412346291" sldId="314"/>
        </pc:sldMkLst>
      </pc:sldChg>
      <pc:sldChg chg="del">
        <pc:chgData name="Mrs N Mateos" userId="a19c2fa1-751d-41b1-90af-58382a5491c4" providerId="ADAL" clId="{EEBA6B02-AA2F-4A1A-A666-CB58CF0E4F46}" dt="2026-10-16T14:16:26.047" v="39" actId="47"/>
        <pc:sldMkLst>
          <pc:docMk/>
          <pc:sldMk cId="3666303262" sldId="315"/>
        </pc:sldMkLst>
      </pc:sldChg>
      <pc:sldChg chg="del">
        <pc:chgData name="Mrs N Mateos" userId="a19c2fa1-751d-41b1-90af-58382a5491c4" providerId="ADAL" clId="{EEBA6B02-AA2F-4A1A-A666-CB58CF0E4F46}" dt="2026-10-16T14:16:25.819" v="32" actId="47"/>
        <pc:sldMkLst>
          <pc:docMk/>
          <pc:sldMk cId="4160408289" sldId="321"/>
        </pc:sldMkLst>
      </pc:sldChg>
      <pc:sldChg chg="del">
        <pc:chgData name="Mrs N Mateos" userId="a19c2fa1-751d-41b1-90af-58382a5491c4" providerId="ADAL" clId="{EEBA6B02-AA2F-4A1A-A666-CB58CF0E4F46}" dt="2026-10-16T14:16:25.629" v="28" actId="47"/>
        <pc:sldMkLst>
          <pc:docMk/>
          <pc:sldMk cId="2394666449" sldId="322"/>
        </pc:sldMkLst>
      </pc:sldChg>
      <pc:sldChg chg="del">
        <pc:chgData name="Mrs N Mateos" userId="a19c2fa1-751d-41b1-90af-58382a5491c4" providerId="ADAL" clId="{EEBA6B02-AA2F-4A1A-A666-CB58CF0E4F46}" dt="2026-10-16T14:16:25.125" v="27" actId="47"/>
        <pc:sldMkLst>
          <pc:docMk/>
          <pc:sldMk cId="1231107332" sldId="323"/>
        </pc:sldMkLst>
      </pc:sldChg>
      <pc:sldChg chg="del">
        <pc:chgData name="Mrs N Mateos" userId="a19c2fa1-751d-41b1-90af-58382a5491c4" providerId="ADAL" clId="{EEBA6B02-AA2F-4A1A-A666-CB58CF0E4F46}" dt="2026-10-16T14:16:25.979" v="37" actId="47"/>
        <pc:sldMkLst>
          <pc:docMk/>
          <pc:sldMk cId="2435223428" sldId="324"/>
        </pc:sldMkLst>
      </pc:sldChg>
      <pc:sldChg chg="del">
        <pc:chgData name="Mrs N Mateos" userId="a19c2fa1-751d-41b1-90af-58382a5491c4" providerId="ADAL" clId="{EEBA6B02-AA2F-4A1A-A666-CB58CF0E4F46}" dt="2026-10-16T14:16:26.286" v="45" actId="47"/>
        <pc:sldMkLst>
          <pc:docMk/>
          <pc:sldMk cId="2136699998" sldId="326"/>
        </pc:sldMkLst>
      </pc:sldChg>
      <pc:sldChg chg="del">
        <pc:chgData name="Mrs N Mateos" userId="a19c2fa1-751d-41b1-90af-58382a5491c4" providerId="ADAL" clId="{EEBA6B02-AA2F-4A1A-A666-CB58CF0E4F46}" dt="2026-10-16T14:16:26.122" v="41" actId="47"/>
        <pc:sldMkLst>
          <pc:docMk/>
          <pc:sldMk cId="3738582276" sldId="327"/>
        </pc:sldMkLst>
      </pc:sldChg>
      <pc:sldChg chg="del">
        <pc:chgData name="Mrs N Mateos" userId="a19c2fa1-751d-41b1-90af-58382a5491c4" providerId="ADAL" clId="{EEBA6B02-AA2F-4A1A-A666-CB58CF0E4F46}" dt="2026-10-16T14:16:26.548" v="53" actId="47"/>
        <pc:sldMkLst>
          <pc:docMk/>
          <pc:sldMk cId="1236274770" sldId="333"/>
        </pc:sldMkLst>
      </pc:sldChg>
      <pc:sldChg chg="del">
        <pc:chgData name="Mrs N Mateos" userId="a19c2fa1-751d-41b1-90af-58382a5491c4" providerId="ADAL" clId="{EEBA6B02-AA2F-4A1A-A666-CB58CF0E4F46}" dt="2026-10-16T14:16:26.666" v="57" actId="47"/>
        <pc:sldMkLst>
          <pc:docMk/>
          <pc:sldMk cId="4011432149" sldId="334"/>
        </pc:sldMkLst>
      </pc:sldChg>
      <pc:sldChg chg="del">
        <pc:chgData name="Mrs N Mateos" userId="a19c2fa1-751d-41b1-90af-58382a5491c4" providerId="ADAL" clId="{EEBA6B02-AA2F-4A1A-A666-CB58CF0E4F46}" dt="2026-10-16T14:16:28.224" v="63" actId="47"/>
        <pc:sldMkLst>
          <pc:docMk/>
          <pc:sldMk cId="2973635135" sldId="335"/>
        </pc:sldMkLst>
      </pc:sldChg>
      <pc:sldChg chg="del">
        <pc:chgData name="Mrs N Mateos" userId="a19c2fa1-751d-41b1-90af-58382a5491c4" providerId="ADAL" clId="{EEBA6B02-AA2F-4A1A-A666-CB58CF0E4F46}" dt="2026-10-16T14:16:26.645" v="56" actId="47"/>
        <pc:sldMkLst>
          <pc:docMk/>
          <pc:sldMk cId="3775957669" sldId="336"/>
        </pc:sldMkLst>
      </pc:sldChg>
      <pc:sldChg chg="del">
        <pc:chgData name="Mrs N Mateos" userId="a19c2fa1-751d-41b1-90af-58382a5491c4" providerId="ADAL" clId="{EEBA6B02-AA2F-4A1A-A666-CB58CF0E4F46}" dt="2026-10-16T14:16:09.312" v="0" actId="47"/>
        <pc:sldMkLst>
          <pc:docMk/>
          <pc:sldMk cId="4078772302" sldId="338"/>
        </pc:sldMkLst>
      </pc:sldChg>
      <pc:sldChg chg="del">
        <pc:chgData name="Mrs N Mateos" userId="a19c2fa1-751d-41b1-90af-58382a5491c4" providerId="ADAL" clId="{EEBA6B02-AA2F-4A1A-A666-CB58CF0E4F46}" dt="2026-10-16T14:16:09.959" v="2" actId="47"/>
        <pc:sldMkLst>
          <pc:docMk/>
          <pc:sldMk cId="3856629091" sldId="339"/>
        </pc:sldMkLst>
      </pc:sldChg>
      <pc:sldChg chg="del">
        <pc:chgData name="Mrs N Mateos" userId="a19c2fa1-751d-41b1-90af-58382a5491c4" providerId="ADAL" clId="{EEBA6B02-AA2F-4A1A-A666-CB58CF0E4F46}" dt="2026-10-16T14:16:12.782" v="3" actId="47"/>
        <pc:sldMkLst>
          <pc:docMk/>
          <pc:sldMk cId="1561650849" sldId="340"/>
        </pc:sldMkLst>
      </pc:sldChg>
      <pc:sldChg chg="del">
        <pc:chgData name="Mrs N Mateos" userId="a19c2fa1-751d-41b1-90af-58382a5491c4" providerId="ADAL" clId="{EEBA6B02-AA2F-4A1A-A666-CB58CF0E4F46}" dt="2026-10-16T14:16:14.353" v="4" actId="47"/>
        <pc:sldMkLst>
          <pc:docMk/>
          <pc:sldMk cId="2773076607" sldId="341"/>
        </pc:sldMkLst>
      </pc:sldChg>
      <pc:sldChg chg="del">
        <pc:chgData name="Mrs N Mateos" userId="a19c2fa1-751d-41b1-90af-58382a5491c4" providerId="ADAL" clId="{EEBA6B02-AA2F-4A1A-A666-CB58CF0E4F46}" dt="2026-10-16T14:16:17.481" v="5" actId="47"/>
        <pc:sldMkLst>
          <pc:docMk/>
          <pc:sldMk cId="1293975245" sldId="343"/>
        </pc:sldMkLst>
      </pc:sldChg>
      <pc:sldChg chg="del">
        <pc:chgData name="Mrs N Mateos" userId="a19c2fa1-751d-41b1-90af-58382a5491c4" providerId="ADAL" clId="{EEBA6B02-AA2F-4A1A-A666-CB58CF0E4F46}" dt="2026-10-16T14:16:22.136" v="7" actId="47"/>
        <pc:sldMkLst>
          <pc:docMk/>
          <pc:sldMk cId="944985873" sldId="350"/>
        </pc:sldMkLst>
      </pc:sldChg>
      <pc:sldChg chg="del">
        <pc:chgData name="Mrs N Mateos" userId="a19c2fa1-751d-41b1-90af-58382a5491c4" providerId="ADAL" clId="{EEBA6B02-AA2F-4A1A-A666-CB58CF0E4F46}" dt="2026-10-16T14:16:22.762" v="11" actId="47"/>
        <pc:sldMkLst>
          <pc:docMk/>
          <pc:sldMk cId="858566529" sldId="351"/>
        </pc:sldMkLst>
      </pc:sldChg>
      <pc:sldChg chg="del">
        <pc:chgData name="Mrs N Mateos" userId="a19c2fa1-751d-41b1-90af-58382a5491c4" providerId="ADAL" clId="{EEBA6B02-AA2F-4A1A-A666-CB58CF0E4F46}" dt="2026-10-16T14:16:22.921" v="12" actId="47"/>
        <pc:sldMkLst>
          <pc:docMk/>
          <pc:sldMk cId="1426866745" sldId="352"/>
        </pc:sldMkLst>
      </pc:sldChg>
      <pc:sldChg chg="del">
        <pc:chgData name="Mrs N Mateos" userId="a19c2fa1-751d-41b1-90af-58382a5491c4" providerId="ADAL" clId="{EEBA6B02-AA2F-4A1A-A666-CB58CF0E4F46}" dt="2026-10-16T14:16:23.308" v="15" actId="47"/>
        <pc:sldMkLst>
          <pc:docMk/>
          <pc:sldMk cId="479163173" sldId="353"/>
        </pc:sldMkLst>
      </pc:sldChg>
      <pc:sldChg chg="del">
        <pc:chgData name="Mrs N Mateos" userId="a19c2fa1-751d-41b1-90af-58382a5491c4" providerId="ADAL" clId="{EEBA6B02-AA2F-4A1A-A666-CB58CF0E4F46}" dt="2026-10-16T14:16:23.632" v="17" actId="47"/>
        <pc:sldMkLst>
          <pc:docMk/>
          <pc:sldMk cId="318296874" sldId="354"/>
        </pc:sldMkLst>
      </pc:sldChg>
      <pc:sldChg chg="del">
        <pc:chgData name="Mrs N Mateos" userId="a19c2fa1-751d-41b1-90af-58382a5491c4" providerId="ADAL" clId="{EEBA6B02-AA2F-4A1A-A666-CB58CF0E4F46}" dt="2026-10-16T14:16:23.760" v="18" actId="47"/>
        <pc:sldMkLst>
          <pc:docMk/>
          <pc:sldMk cId="3002321722" sldId="355"/>
        </pc:sldMkLst>
      </pc:sldChg>
      <pc:sldChg chg="del">
        <pc:chgData name="Mrs N Mateos" userId="a19c2fa1-751d-41b1-90af-58382a5491c4" providerId="ADAL" clId="{EEBA6B02-AA2F-4A1A-A666-CB58CF0E4F46}" dt="2026-10-16T14:16:24.068" v="20" actId="47"/>
        <pc:sldMkLst>
          <pc:docMk/>
          <pc:sldMk cId="3921070080" sldId="356"/>
        </pc:sldMkLst>
      </pc:sldChg>
      <pc:sldChg chg="del">
        <pc:chgData name="Mrs N Mateos" userId="a19c2fa1-751d-41b1-90af-58382a5491c4" providerId="ADAL" clId="{EEBA6B02-AA2F-4A1A-A666-CB58CF0E4F46}" dt="2026-10-16T14:16:24.206" v="21" actId="47"/>
        <pc:sldMkLst>
          <pc:docMk/>
          <pc:sldMk cId="2409460962" sldId="357"/>
        </pc:sldMkLst>
      </pc:sldChg>
      <pc:sldChg chg="del">
        <pc:chgData name="Mrs N Mateos" userId="a19c2fa1-751d-41b1-90af-58382a5491c4" providerId="ADAL" clId="{EEBA6B02-AA2F-4A1A-A666-CB58CF0E4F46}" dt="2026-10-16T14:16:24.522" v="23" actId="47"/>
        <pc:sldMkLst>
          <pc:docMk/>
          <pc:sldMk cId="3749898197" sldId="358"/>
        </pc:sldMkLst>
      </pc:sldChg>
      <pc:sldChg chg="del">
        <pc:chgData name="Mrs N Mateos" userId="a19c2fa1-751d-41b1-90af-58382a5491c4" providerId="ADAL" clId="{EEBA6B02-AA2F-4A1A-A666-CB58CF0E4F46}" dt="2026-10-16T14:16:24.832" v="25" actId="47"/>
        <pc:sldMkLst>
          <pc:docMk/>
          <pc:sldMk cId="3653579100" sldId="359"/>
        </pc:sldMkLst>
      </pc:sldChg>
      <pc:sldChg chg="del">
        <pc:chgData name="Mrs N Mateos" userId="a19c2fa1-751d-41b1-90af-58382a5491c4" providerId="ADAL" clId="{EEBA6B02-AA2F-4A1A-A666-CB58CF0E4F46}" dt="2026-10-16T14:16:25.708" v="29" actId="47"/>
        <pc:sldMkLst>
          <pc:docMk/>
          <pc:sldMk cId="3064505502" sldId="360"/>
        </pc:sldMkLst>
      </pc:sldChg>
      <pc:sldChg chg="del">
        <pc:chgData name="Mrs N Mateos" userId="a19c2fa1-751d-41b1-90af-58382a5491c4" providerId="ADAL" clId="{EEBA6B02-AA2F-4A1A-A666-CB58CF0E4F46}" dt="2026-10-16T14:16:26.383" v="48" actId="47"/>
        <pc:sldMkLst>
          <pc:docMk/>
          <pc:sldMk cId="3637755112" sldId="361"/>
        </pc:sldMkLst>
      </pc:sldChg>
      <pc:sldChg chg="del">
        <pc:chgData name="Mrs N Mateos" userId="a19c2fa1-751d-41b1-90af-58382a5491c4" providerId="ADAL" clId="{EEBA6B02-AA2F-4A1A-A666-CB58CF0E4F46}" dt="2026-10-16T14:16:25.851" v="33" actId="47"/>
        <pc:sldMkLst>
          <pc:docMk/>
          <pc:sldMk cId="4216991032" sldId="362"/>
        </pc:sldMkLst>
      </pc:sldChg>
      <pc:sldChg chg="del">
        <pc:chgData name="Mrs N Mateos" userId="a19c2fa1-751d-41b1-90af-58382a5491c4" providerId="ADAL" clId="{EEBA6B02-AA2F-4A1A-A666-CB58CF0E4F46}" dt="2026-10-16T14:16:26.448" v="50" actId="47"/>
        <pc:sldMkLst>
          <pc:docMk/>
          <pc:sldMk cId="2717807938" sldId="363"/>
        </pc:sldMkLst>
      </pc:sldChg>
      <pc:sldChg chg="del">
        <pc:chgData name="Mrs N Mateos" userId="a19c2fa1-751d-41b1-90af-58382a5491c4" providerId="ADAL" clId="{EEBA6B02-AA2F-4A1A-A666-CB58CF0E4F46}" dt="2026-10-16T14:16:26.413" v="49" actId="47"/>
        <pc:sldMkLst>
          <pc:docMk/>
          <pc:sldMk cId="1444567908" sldId="364"/>
        </pc:sldMkLst>
      </pc:sldChg>
      <pc:sldChg chg="del">
        <pc:chgData name="Mrs N Mateos" userId="a19c2fa1-751d-41b1-90af-58382a5491c4" providerId="ADAL" clId="{EEBA6B02-AA2F-4A1A-A666-CB58CF0E4F46}" dt="2026-10-16T14:16:26.010" v="38" actId="47"/>
        <pc:sldMkLst>
          <pc:docMk/>
          <pc:sldMk cId="4110717929" sldId="365"/>
        </pc:sldMkLst>
      </pc:sldChg>
      <pc:sldChg chg="del">
        <pc:chgData name="Mrs N Mateos" userId="a19c2fa1-751d-41b1-90af-58382a5491c4" providerId="ADAL" clId="{EEBA6B02-AA2F-4A1A-A666-CB58CF0E4F46}" dt="2026-10-16T14:16:26.074" v="40" actId="47"/>
        <pc:sldMkLst>
          <pc:docMk/>
          <pc:sldMk cId="2933114679" sldId="366"/>
        </pc:sldMkLst>
      </pc:sldChg>
      <pc:sldChg chg="del">
        <pc:chgData name="Mrs N Mateos" userId="a19c2fa1-751d-41b1-90af-58382a5491c4" providerId="ADAL" clId="{EEBA6B02-AA2F-4A1A-A666-CB58CF0E4F46}" dt="2026-10-16T14:16:26.194" v="42" actId="47"/>
        <pc:sldMkLst>
          <pc:docMk/>
          <pc:sldMk cId="2356279102" sldId="367"/>
        </pc:sldMkLst>
      </pc:sldChg>
      <pc:sldChg chg="del">
        <pc:chgData name="Mrs N Mateos" userId="a19c2fa1-751d-41b1-90af-58382a5491c4" providerId="ADAL" clId="{EEBA6B02-AA2F-4A1A-A666-CB58CF0E4F46}" dt="2026-10-16T14:16:26.318" v="46" actId="47"/>
        <pc:sldMkLst>
          <pc:docMk/>
          <pc:sldMk cId="2595156174" sldId="368"/>
        </pc:sldMkLst>
      </pc:sldChg>
      <pc:sldChg chg="del">
        <pc:chgData name="Mrs N Mateos" userId="a19c2fa1-751d-41b1-90af-58382a5491c4" providerId="ADAL" clId="{EEBA6B02-AA2F-4A1A-A666-CB58CF0E4F46}" dt="2026-10-16T14:16:26.482" v="51" actId="47"/>
        <pc:sldMkLst>
          <pc:docMk/>
          <pc:sldMk cId="2899216550" sldId="369"/>
        </pc:sldMkLst>
      </pc:sldChg>
      <pc:sldChg chg="del">
        <pc:chgData name="Mrs N Mateos" userId="a19c2fa1-751d-41b1-90af-58382a5491c4" providerId="ADAL" clId="{EEBA6B02-AA2F-4A1A-A666-CB58CF0E4F46}" dt="2026-10-16T14:16:26.523" v="52" actId="47"/>
        <pc:sldMkLst>
          <pc:docMk/>
          <pc:sldMk cId="3733601029" sldId="370"/>
        </pc:sldMkLst>
      </pc:sldChg>
      <pc:sldChg chg="del">
        <pc:chgData name="Mrs N Mateos" userId="a19c2fa1-751d-41b1-90af-58382a5491c4" providerId="ADAL" clId="{EEBA6B02-AA2F-4A1A-A666-CB58CF0E4F46}" dt="2026-10-16T14:16:26.611" v="55" actId="47"/>
        <pc:sldMkLst>
          <pc:docMk/>
          <pc:sldMk cId="2204893255" sldId="371"/>
        </pc:sldMkLst>
      </pc:sldChg>
      <pc:sldChg chg="del">
        <pc:chgData name="Mrs N Mateos" userId="a19c2fa1-751d-41b1-90af-58382a5491c4" providerId="ADAL" clId="{EEBA6B02-AA2F-4A1A-A666-CB58CF0E4F46}" dt="2026-10-16T14:16:26.579" v="54" actId="47"/>
        <pc:sldMkLst>
          <pc:docMk/>
          <pc:sldMk cId="2790773946" sldId="372"/>
        </pc:sldMkLst>
      </pc:sldChg>
      <pc:sldChg chg="del">
        <pc:chgData name="Mrs N Mateos" userId="a19c2fa1-751d-41b1-90af-58382a5491c4" providerId="ADAL" clId="{EEBA6B02-AA2F-4A1A-A666-CB58CF0E4F46}" dt="2026-10-16T14:16:25.883" v="34" actId="47"/>
        <pc:sldMkLst>
          <pc:docMk/>
          <pc:sldMk cId="1900608056" sldId="373"/>
        </pc:sldMkLst>
      </pc:sldChg>
      <pc:sldChg chg="del">
        <pc:chgData name="Mrs N Mateos" userId="a19c2fa1-751d-41b1-90af-58382a5491c4" providerId="ADAL" clId="{EEBA6B02-AA2F-4A1A-A666-CB58CF0E4F46}" dt="2026-10-16T14:16:25.947" v="36" actId="47"/>
        <pc:sldMkLst>
          <pc:docMk/>
          <pc:sldMk cId="3747032034" sldId="374"/>
        </pc:sldMkLst>
      </pc:sldChg>
      <pc:sldChg chg="del">
        <pc:chgData name="Mrs N Mateos" userId="a19c2fa1-751d-41b1-90af-58382a5491c4" providerId="ADAL" clId="{EEBA6B02-AA2F-4A1A-A666-CB58CF0E4F46}" dt="2026-10-16T14:16:28.560" v="64" actId="47"/>
        <pc:sldMkLst>
          <pc:docMk/>
          <pc:sldMk cId="540549315" sldId="375"/>
        </pc:sldMkLst>
      </pc:sldChg>
      <pc:sldChg chg="del">
        <pc:chgData name="Mrs N Mateos" userId="a19c2fa1-751d-41b1-90af-58382a5491c4" providerId="ADAL" clId="{EEBA6B02-AA2F-4A1A-A666-CB58CF0E4F46}" dt="2026-10-16T14:16:28.882" v="65" actId="47"/>
        <pc:sldMkLst>
          <pc:docMk/>
          <pc:sldMk cId="2718447027" sldId="376"/>
        </pc:sldMkLst>
      </pc:sldChg>
      <pc:sldChg chg="del">
        <pc:chgData name="Mrs N Mateos" userId="a19c2fa1-751d-41b1-90af-58382a5491c4" providerId="ADAL" clId="{EEBA6B02-AA2F-4A1A-A666-CB58CF0E4F46}" dt="2026-10-16T14:16:29.211" v="66" actId="47"/>
        <pc:sldMkLst>
          <pc:docMk/>
          <pc:sldMk cId="3519536374" sldId="377"/>
        </pc:sldMkLst>
      </pc:sldChg>
      <pc:sldChg chg="del">
        <pc:chgData name="Mrs N Mateos" userId="a19c2fa1-751d-41b1-90af-58382a5491c4" providerId="ADAL" clId="{EEBA6B02-AA2F-4A1A-A666-CB58CF0E4F46}" dt="2026-10-16T14:16:29.346" v="67" actId="47"/>
        <pc:sldMkLst>
          <pc:docMk/>
          <pc:sldMk cId="502996648" sldId="378"/>
        </pc:sldMkLst>
      </pc:sldChg>
      <pc:sldChg chg="del">
        <pc:chgData name="Mrs N Mateos" userId="a19c2fa1-751d-41b1-90af-58382a5491c4" providerId="ADAL" clId="{EEBA6B02-AA2F-4A1A-A666-CB58CF0E4F46}" dt="2026-10-16T14:16:29.524" v="68" actId="47"/>
        <pc:sldMkLst>
          <pc:docMk/>
          <pc:sldMk cId="1713941942" sldId="379"/>
        </pc:sldMkLst>
      </pc:sldChg>
      <pc:sldChg chg="del">
        <pc:chgData name="Mrs N Mateos" userId="a19c2fa1-751d-41b1-90af-58382a5491c4" providerId="ADAL" clId="{EEBA6B02-AA2F-4A1A-A666-CB58CF0E4F46}" dt="2026-10-16T14:16:27.293" v="58" actId="47"/>
        <pc:sldMkLst>
          <pc:docMk/>
          <pc:sldMk cId="1415817842" sldId="380"/>
        </pc:sldMkLst>
      </pc:sldChg>
      <pc:sldChg chg="del">
        <pc:chgData name="Mrs N Mateos" userId="a19c2fa1-751d-41b1-90af-58382a5491c4" providerId="ADAL" clId="{EEBA6B02-AA2F-4A1A-A666-CB58CF0E4F46}" dt="2026-10-16T14:16:27.452" v="59" actId="47"/>
        <pc:sldMkLst>
          <pc:docMk/>
          <pc:sldMk cId="3776197557" sldId="381"/>
        </pc:sldMkLst>
      </pc:sldChg>
      <pc:sldChg chg="del">
        <pc:chgData name="Mrs N Mateos" userId="a19c2fa1-751d-41b1-90af-58382a5491c4" providerId="ADAL" clId="{EEBA6B02-AA2F-4A1A-A666-CB58CF0E4F46}" dt="2026-10-16T14:16:27.573" v="60" actId="47"/>
        <pc:sldMkLst>
          <pc:docMk/>
          <pc:sldMk cId="4101165314" sldId="382"/>
        </pc:sldMkLst>
      </pc:sldChg>
      <pc:sldChg chg="del">
        <pc:chgData name="Mrs N Mateos" userId="a19c2fa1-751d-41b1-90af-58382a5491c4" providerId="ADAL" clId="{EEBA6B02-AA2F-4A1A-A666-CB58CF0E4F46}" dt="2026-10-16T14:16:27.733" v="61" actId="47"/>
        <pc:sldMkLst>
          <pc:docMk/>
          <pc:sldMk cId="2964173353" sldId="383"/>
        </pc:sldMkLst>
      </pc:sldChg>
      <pc:sldChg chg="del">
        <pc:chgData name="Mrs N Mateos" userId="a19c2fa1-751d-41b1-90af-58382a5491c4" providerId="ADAL" clId="{EEBA6B02-AA2F-4A1A-A666-CB58CF0E4F46}" dt="2026-10-16T14:16:26.248" v="44" actId="47"/>
        <pc:sldMkLst>
          <pc:docMk/>
          <pc:sldMk cId="2433959681" sldId="384"/>
        </pc:sldMkLst>
      </pc:sldChg>
      <pc:sldChg chg="del">
        <pc:chgData name="Mrs N Mateos" userId="a19c2fa1-751d-41b1-90af-58382a5491c4" providerId="ADAL" clId="{EEBA6B02-AA2F-4A1A-A666-CB58CF0E4F46}" dt="2026-10-16T14:16:27.878" v="62" actId="47"/>
        <pc:sldMkLst>
          <pc:docMk/>
          <pc:sldMk cId="1543981045" sldId="385"/>
        </pc:sldMkLst>
      </pc:sldChg>
      <pc:sldChg chg="del">
        <pc:chgData name="Mrs N Mateos" userId="a19c2fa1-751d-41b1-90af-58382a5491c4" providerId="ADAL" clId="{EEBA6B02-AA2F-4A1A-A666-CB58CF0E4F46}" dt="2026-10-16T14:16:30.394" v="69" actId="47"/>
        <pc:sldMkLst>
          <pc:docMk/>
          <pc:sldMk cId="2859038034" sldId="387"/>
        </pc:sldMkLst>
      </pc:sldChg>
      <pc:sldChg chg="del">
        <pc:chgData name="Mrs N Mateos" userId="a19c2fa1-751d-41b1-90af-58382a5491c4" providerId="ADAL" clId="{EEBA6B02-AA2F-4A1A-A666-CB58CF0E4F46}" dt="2026-10-16T14:16:25.915" v="35" actId="47"/>
        <pc:sldMkLst>
          <pc:docMk/>
          <pc:sldMk cId="1161230348" sldId="38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BED0B-A50F-7C42-B00C-68EB78754E35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1D942-9A61-BE4F-B3F8-8E2E0B4C7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30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1D942-9A61-BE4F-B3F8-8E2E0B4C726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6329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2A8853-D84E-E346-90F1-C30BBC4A0ED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432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DCD2D-1795-9442-852A-2C2154BCB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9B3CD-5D2D-FB45-A111-5C0F9BAE52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2A055-A524-DB41-8B2C-CDEB2B297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C35BD-97D7-8140-BA7F-B83B22CE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E6574-7D83-0242-B9F5-7418228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642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E9147-DAB6-1D49-B2C9-4CFC9067B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A5B56-B9E5-AB49-90C5-DC8089708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0DA14-E911-7140-84D1-356A3DD7C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93DD1-1CCD-C04E-8067-644F76C84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32BFC-0B47-A94D-B9C1-AEA7A5348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274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83C3C-4D8A-AB46-88B5-5BEE792C4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20F16B-9425-BD45-B86E-06F82F2A3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BC200-8B7C-6C43-96B6-EA99A8AD9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959C3-DCE5-BE41-9AD9-D79E5FC6B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F51A7-C6F2-2E4E-A12C-6E8CAF14B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72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26410-52D7-924A-B83C-4928A84A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15FB8-7D35-6D40-938F-8BB452CFB9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9834EB-B033-3149-89D1-29F3AB7ED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F25F68-6A24-024B-B01A-A4B0821B0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001682-ADB3-9B41-B395-0E8B1C2B0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70FA8-A05E-374B-924A-0DEB4E324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4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01388-05E8-224F-B848-09BBD0BA7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F3173-488B-004A-8E0F-AF1EEABA3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211254-1981-FA4D-ADB8-F5EF04FD28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398A2A-B805-F84A-9C29-BFF1021391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06B5B8-41D8-4642-B6C4-3B6665B89A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94B3EB-666A-F94B-BF14-10159847E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544CF2-4487-CE46-8FE9-4A6A39D77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E2469C-922B-E245-AC4C-9A5A20C63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40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78369-7AAE-9F43-A60A-E34898F01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4706E7-0C11-2E4C-9DB1-756A62F3E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164136-BE18-0B4A-A121-97C503FF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2FA71-FD84-6644-9A50-6B3C8FBF6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446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0C7EBC-DEA6-5E42-B665-58F839A98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A95BF7-B27F-3544-ADB0-344F711BA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885E20-9EAB-4F46-8735-05AFFB8C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72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EAB44-18D6-624D-B181-944D9BF51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A51E8-A7AB-7C40-8C0B-CE4FED737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25AAA-CBA8-D040-A3A6-03D8039D0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B141B-509C-A146-B3A8-47DD804DB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DE550-FEE9-B144-A554-1D89561F3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1E4DC-314A-8644-9DE2-1F685626D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20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72E9B-8494-9348-98E2-40761A0A2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2D59BC-A8D0-B948-99AA-7B50103E9B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9DE84-6897-3546-AC67-B9F8D6F09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F2C973-1783-6F45-8F1D-DFE5AF8C4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A70D2-83B2-154B-9680-819148B2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176443-4CB9-7243-A531-1982A5CE8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36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607A0-8DDA-B147-A7D9-E1827E6DF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9E3D56-BF3D-8D4F-8034-543C11199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FCB89-4DEB-EF48-904D-4ECA22290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B3458-FD4F-6F4B-B60B-957EDFDD0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22063-0989-D146-AD8B-530EBD3B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358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80B9C6-6C15-0240-8CDA-4EA5058803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B33C4C-C036-934E-80AB-54030131CD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6978-4CED-524A-912F-AE2529786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7095C-BF68-E541-831E-47B7C402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6988C-3328-EB4E-9C4F-A7C684570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3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87D377-E1AF-4D47-B735-F8A2C4AA4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91DCC-9B9B-2E41-AAF1-3468AA2A0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1B8AB-0826-A141-ADE2-DB0AAB835F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ABBD9-9840-6847-9990-39F1ACE6B8FE}" type="datetimeFigureOut">
              <a:rPr lang="en-US" smtClean="0"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C5DFA-4A36-534B-A50A-7A8ED2662F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32A67-5EF5-9B44-8D1B-9B8E1520E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4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0263-F27A-076F-533C-C24322E98CBB}"/>
              </a:ext>
            </a:extLst>
          </p:cNvPr>
          <p:cNvSpPr txBox="1">
            <a:spLocks/>
          </p:cNvSpPr>
          <p:nvPr/>
        </p:nvSpPr>
        <p:spPr>
          <a:xfrm>
            <a:off x="196273" y="4579447"/>
            <a:ext cx="4981554" cy="30719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Y10</a:t>
            </a:r>
            <a:r>
              <a:rPr lang="en-US" sz="4000" dirty="0"/>
              <a:t> Units 1 to 5 Vocabulary pack</a:t>
            </a:r>
            <a:br>
              <a:rPr lang="en-US" sz="4000" dirty="0"/>
            </a:br>
            <a:r>
              <a:rPr lang="en-US" sz="4000" b="1" dirty="0"/>
              <a:t>FRENCH</a:t>
            </a:r>
          </a:p>
        </p:txBody>
      </p:sp>
      <p:pic>
        <p:nvPicPr>
          <p:cNvPr id="3" name="Picture 2" descr="A book with letters and a bookmark&#10;&#10;Description automatically generated">
            <a:extLst>
              <a:ext uri="{FF2B5EF4-FFF2-40B4-BE49-F238E27FC236}">
                <a16:creationId xmlns:a16="http://schemas.microsoft.com/office/drawing/2014/main" id="{09BBFA75-8A4D-A414-3A33-6E2DF9BDF7DE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5772451" y="467208"/>
            <a:ext cx="5923584" cy="59235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A569E15-983A-823C-743C-4038686E5953}"/>
              </a:ext>
            </a:extLst>
          </p:cNvPr>
          <p:cNvSpPr/>
          <p:nvPr/>
        </p:nvSpPr>
        <p:spPr>
          <a:xfrm>
            <a:off x="759326" y="2799525"/>
            <a:ext cx="374974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20937123"/>
              </a:avLst>
            </a:prstTxWarp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MFL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Department</a:t>
            </a:r>
          </a:p>
        </p:txBody>
      </p:sp>
      <p:pic>
        <p:nvPicPr>
          <p:cNvPr id="8" name="Picture 7" descr="A flag of france on a black background&#10;&#10;Description automatically generated">
            <a:extLst>
              <a:ext uri="{FF2B5EF4-FFF2-40B4-BE49-F238E27FC236}">
                <a16:creationId xmlns:a16="http://schemas.microsoft.com/office/drawing/2014/main" id="{51E2778B-D522-52B5-C804-7B5A59717B26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1932374">
            <a:off x="2448931" y="1196909"/>
            <a:ext cx="2262894" cy="2262894"/>
          </a:xfrm>
          <a:prstGeom prst="rect">
            <a:avLst/>
          </a:prstGeom>
        </p:spPr>
      </p:pic>
      <p:pic>
        <p:nvPicPr>
          <p:cNvPr id="9" name="Picture 8" descr="A flag of france on a black background&#10;&#10;Description automatically generated">
            <a:extLst>
              <a:ext uri="{FF2B5EF4-FFF2-40B4-BE49-F238E27FC236}">
                <a16:creationId xmlns:a16="http://schemas.microsoft.com/office/drawing/2014/main" id="{0D624160-094E-C213-5142-0CB3E8E02C72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19667626" flipH="1">
            <a:off x="536494" y="1196910"/>
            <a:ext cx="2262894" cy="2262894"/>
          </a:xfrm>
          <a:prstGeom prst="rect">
            <a:avLst/>
          </a:prstGeom>
        </p:spPr>
      </p:pic>
      <p:pic>
        <p:nvPicPr>
          <p:cNvPr id="10" name="Picture 2" descr="Home - St Peter's Catholic School In Solihull">
            <a:extLst>
              <a:ext uri="{FF2B5EF4-FFF2-40B4-BE49-F238E27FC236}">
                <a16:creationId xmlns:a16="http://schemas.microsoft.com/office/drawing/2014/main" id="{B1F80D59-121E-BD16-0198-82B3DC1B0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449" y="267034"/>
            <a:ext cx="28575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94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794B0C-1DCB-D133-6BCD-1219D7537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082838" y="-435514"/>
            <a:ext cx="6026324" cy="772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9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81C2BB-30D6-506C-4916-CED5B674C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333" y="137160"/>
            <a:ext cx="8703999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610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CC6208-2787-1610-8C3C-481BEC5C3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468" y="172329"/>
            <a:ext cx="9209439" cy="651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49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3A8D8E-3737-DB24-1224-B7DE69667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0445" y="2109603"/>
            <a:ext cx="2391109" cy="26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24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F9FBB9-5756-6EC5-888B-9A0D94BB6871}"/>
              </a:ext>
            </a:extLst>
          </p:cNvPr>
          <p:cNvSpPr/>
          <p:nvPr/>
        </p:nvSpPr>
        <p:spPr>
          <a:xfrm>
            <a:off x="486697" y="412955"/>
            <a:ext cx="11149780" cy="603209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F42C0A-0490-6489-B5B9-E075CDAD21BD}"/>
              </a:ext>
            </a:extLst>
          </p:cNvPr>
          <p:cNvSpPr/>
          <p:nvPr/>
        </p:nvSpPr>
        <p:spPr>
          <a:xfrm>
            <a:off x="1563400" y="812982"/>
            <a:ext cx="899637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UNIT 1</a:t>
            </a:r>
          </a:p>
          <a:p>
            <a:pPr algn="ctr"/>
            <a:endParaRPr lang="en-GB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GB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Identity and Relationships</a:t>
            </a:r>
          </a:p>
          <a:p>
            <a:pPr algn="ctr"/>
            <a:r>
              <a:rPr lang="en-GB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with Others</a:t>
            </a:r>
          </a:p>
          <a:p>
            <a:pPr algn="ctr"/>
            <a:endParaRPr lang="en-GB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2144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ADD1E6-402C-370D-2930-8CA0731C3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842" y="235634"/>
            <a:ext cx="8717977" cy="638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188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B6F5FB-2D8A-477F-FC76-76A2A3216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782" y="2214393"/>
            <a:ext cx="9926435" cy="242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91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1A17B-689A-5CF4-261D-FCD6D34F7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7100" y="2103437"/>
            <a:ext cx="5257800" cy="1325563"/>
          </a:xfrm>
        </p:spPr>
        <p:txBody>
          <a:bodyPr/>
          <a:lstStyle/>
          <a:p>
            <a:r>
              <a:rPr lang="en-GB" dirty="0"/>
              <a:t>Extra vocab Unit 1</a:t>
            </a:r>
          </a:p>
        </p:txBody>
      </p:sp>
    </p:spTree>
    <p:extLst>
      <p:ext uri="{BB962C8B-B14F-4D97-AF65-F5344CB8AC3E}">
        <p14:creationId xmlns:p14="http://schemas.microsoft.com/office/powerpoint/2010/main" val="3158076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3D17FA2-E46D-3703-1A63-1862C2073358}"/>
              </a:ext>
            </a:extLst>
          </p:cNvPr>
          <p:cNvGraphicFramePr>
            <a:graphicFrameLocks noGrp="1"/>
          </p:cNvGraphicFramePr>
          <p:nvPr/>
        </p:nvGraphicFramePr>
        <p:xfrm>
          <a:off x="537882" y="1105742"/>
          <a:ext cx="6311154" cy="446363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98495">
                  <a:extLst>
                    <a:ext uri="{9D8B030D-6E8A-4147-A177-3AD203B41FA5}">
                      <a16:colId xmlns:a16="http://schemas.microsoft.com/office/drawing/2014/main" val="3770666061"/>
                    </a:ext>
                  </a:extLst>
                </a:gridCol>
                <a:gridCol w="1308847">
                  <a:extLst>
                    <a:ext uri="{9D8B030D-6E8A-4147-A177-3AD203B41FA5}">
                      <a16:colId xmlns:a16="http://schemas.microsoft.com/office/drawing/2014/main" val="778081656"/>
                    </a:ext>
                  </a:extLst>
                </a:gridCol>
                <a:gridCol w="1550894">
                  <a:extLst>
                    <a:ext uri="{9D8B030D-6E8A-4147-A177-3AD203B41FA5}">
                      <a16:colId xmlns:a16="http://schemas.microsoft.com/office/drawing/2014/main" val="1252252680"/>
                    </a:ext>
                  </a:extLst>
                </a:gridCol>
                <a:gridCol w="2052918">
                  <a:extLst>
                    <a:ext uri="{9D8B030D-6E8A-4147-A177-3AD203B41FA5}">
                      <a16:colId xmlns:a16="http://schemas.microsoft.com/office/drawing/2014/main" val="3926123815"/>
                    </a:ext>
                  </a:extLst>
                </a:gridCol>
              </a:tblGrid>
              <a:tr h="467532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400" b="1" u="none" dirty="0">
                          <a:effectLst/>
                        </a:rPr>
                        <a:t>1. </a:t>
                      </a:r>
                      <a:r>
                        <a:rPr lang="es-ES_tradnl" sz="1400" b="1" u="none" dirty="0" err="1">
                          <a:effectLst/>
                        </a:rPr>
                        <a:t>Pays</a:t>
                      </a:r>
                      <a:r>
                        <a:rPr lang="es-ES_tradnl" sz="1400" b="1" u="none" dirty="0">
                          <a:effectLst/>
                        </a:rPr>
                        <a:t> et </a:t>
                      </a:r>
                      <a:r>
                        <a:rPr lang="es-ES_tradnl" sz="1400" b="1" u="none" dirty="0" err="1">
                          <a:effectLst/>
                        </a:rPr>
                        <a:t>nationalités</a:t>
                      </a:r>
                      <a:endParaRPr lang="es-ES_tradnl" sz="1400" b="1" u="none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400" b="1" u="none" dirty="0">
                          <a:effectLst/>
                        </a:rPr>
                        <a:t> </a:t>
                      </a:r>
                      <a:r>
                        <a:rPr lang="es-ES_tradnl" sz="1400" b="0" i="1" u="none" dirty="0" err="1">
                          <a:effectLst/>
                        </a:rPr>
                        <a:t>Countries</a:t>
                      </a:r>
                      <a:r>
                        <a:rPr lang="es-ES_tradnl" sz="1400" b="0" i="1" u="none" dirty="0">
                          <a:effectLst/>
                        </a:rPr>
                        <a:t> and </a:t>
                      </a:r>
                      <a:r>
                        <a:rPr lang="es-ES_tradnl" sz="1400" b="0" i="1" u="none" dirty="0" err="1">
                          <a:effectLst/>
                        </a:rPr>
                        <a:t>nationalities</a:t>
                      </a:r>
                      <a:endParaRPr lang="en-GB" sz="1400" b="0" i="1" u="none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b="0" i="1" u="none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b="0" i="1" u="none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4808051"/>
                  </a:ext>
                </a:extLst>
              </a:tr>
              <a:tr h="2006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Je </a:t>
                      </a:r>
                      <a:r>
                        <a:rPr lang="es-ES_tradnl" sz="1200" b="0" dirty="0" err="1">
                          <a:effectLst/>
                        </a:rPr>
                        <a:t>viens</a:t>
                      </a:r>
                      <a:r>
                        <a:rPr lang="es-ES_tradnl" sz="1200" b="0" dirty="0">
                          <a:effectLst/>
                        </a:rPr>
                        <a:t> de / d’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I am </a:t>
                      </a:r>
                      <a:r>
                        <a:rPr lang="es-ES_tradnl" sz="1200" b="0" dirty="0" err="1">
                          <a:effectLst/>
                        </a:rPr>
                        <a:t>from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Je </a:t>
                      </a:r>
                      <a:r>
                        <a:rPr lang="es-ES_tradnl" sz="1200" b="0" dirty="0" err="1">
                          <a:effectLst/>
                        </a:rPr>
                        <a:t>suis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dirty="0">
                          <a:effectLst/>
                        </a:rPr>
                        <a:t>I am 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3582186"/>
                  </a:ext>
                </a:extLst>
              </a:tr>
              <a:tr h="2006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Européen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European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79827097"/>
                  </a:ext>
                </a:extLst>
              </a:tr>
              <a:tr h="2173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>
                          <a:effectLst/>
                        </a:rPr>
                        <a:t>Portugal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+mn-lt"/>
                          <a:ea typeface="+mn-ea"/>
                          <a:cs typeface="+mn-cs"/>
                        </a:rPr>
                        <a:t>Portugal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Portugais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Portuguese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3813074"/>
                  </a:ext>
                </a:extLst>
              </a:tr>
              <a:tr h="206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>
                          <a:effectLst/>
                        </a:rPr>
                        <a:t>France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France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Français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French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9657817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Angleterre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England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Anglais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(e)/ </a:t>
                      </a: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Britannique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English/British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48622303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Allemagne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Germany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Allemand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German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74012221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Espagne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Spain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Espagnol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Spanish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05347690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Gallois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Wales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Gallois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Welsh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88188995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Écosse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Scotland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Écossais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Scotland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54392370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Irlande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>
                          <a:effectLst/>
                        </a:rPr>
                        <a:t>Ireland</a:t>
                      </a:r>
                      <a:endParaRPr lang="en-GB" sz="1200" b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Irlandais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Irish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4418394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  <a:latin typeface="+mn-lt"/>
                          <a:ea typeface="+mn-ea"/>
                          <a:cs typeface="+mn-cs"/>
                        </a:rPr>
                        <a:t>Italie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Italy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Italien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(ne)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Italian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697896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200" b="0" dirty="0" err="1">
                          <a:effectLst/>
                        </a:rPr>
                        <a:t>Grèce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Greece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Grec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/ grecque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Greek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8592559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Pologne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Poland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Polonais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Polish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938853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Canada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Canada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Canadien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(ne)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Canadian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76151352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Belgique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Belgium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Belge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Belgian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6482906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Suisse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Switzerland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Suisse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Swiss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53017303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Sénégal</a:t>
                      </a:r>
                      <a:endParaRPr lang="en-GB" sz="1200" b="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Senegal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 err="1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Sénegalais</a:t>
                      </a: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Senegalese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33020580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Maroc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Morocco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Marocain (e)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Moroccan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822257"/>
                  </a:ext>
                </a:extLst>
              </a:tr>
              <a:tr h="2003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Je suis né (e)</a:t>
                      </a: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I was born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2020800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3E3027C-F214-4404-0844-CE78AB568C50}"/>
              </a:ext>
            </a:extLst>
          </p:cNvPr>
          <p:cNvGraphicFramePr>
            <a:graphicFrameLocks noGrp="1"/>
          </p:cNvGraphicFramePr>
          <p:nvPr/>
        </p:nvGraphicFramePr>
        <p:xfrm>
          <a:off x="7573299" y="344571"/>
          <a:ext cx="3659477" cy="5235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442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515035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43028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2. Description physique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Physical description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023968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cheveux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blonds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Blonde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cheveux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bruns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cheveux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courts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cheveux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raides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Straight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cheveux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bouclés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Curly hair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bruns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 eyes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 taches de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rousseur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Freckles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barbe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Beard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Roux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ginger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Lunettes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Glasses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1760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Chauve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Petit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Small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2996311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Gros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Large/Big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169224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Mince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1814220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taille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moyenne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Average size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9675147"/>
                  </a:ext>
                </a:extLst>
              </a:tr>
              <a:tr h="2401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Beautiful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465649"/>
                  </a:ext>
                </a:extLst>
              </a:tr>
              <a:tr h="28725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Beau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Handsome / attractive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309326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Laid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Ugly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3919572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tatouage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tattoo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132779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Visage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857963"/>
                  </a:ext>
                </a:extLst>
              </a:tr>
              <a:tr h="21516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37566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2163A7F-E0DA-4245-8134-DDCE21D62FF5}"/>
              </a:ext>
            </a:extLst>
          </p:cNvPr>
          <p:cNvSpPr txBox="1"/>
          <p:nvPr/>
        </p:nvSpPr>
        <p:spPr>
          <a:xfrm>
            <a:off x="1533533" y="229235"/>
            <a:ext cx="5134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/>
              <a:t>Unit 1 </a:t>
            </a:r>
            <a:r>
              <a:rPr lang="en-GB" sz="1800" dirty="0">
                <a:solidFill>
                  <a:srgbClr val="2B2438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Identity and relationships with others</a:t>
            </a:r>
            <a:endParaRPr 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4042280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5EC211A-D276-7B09-D208-9AFEF7879A74}"/>
              </a:ext>
            </a:extLst>
          </p:cNvPr>
          <p:cNvGraphicFramePr>
            <a:graphicFrameLocks noGrp="1"/>
          </p:cNvGraphicFramePr>
          <p:nvPr/>
        </p:nvGraphicFramePr>
        <p:xfrm>
          <a:off x="592591" y="259977"/>
          <a:ext cx="2576399" cy="5916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3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en-US" sz="1200" i="1" dirty="0" err="1">
                          <a:solidFill>
                            <a:schemeClr val="tx1"/>
                          </a:solidFill>
                        </a:rPr>
                        <a:t>Adjectifs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adjectives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Content (e)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Responsable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Hard/resilient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Aimable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kind/friendly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vieille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Affectueux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Affectionate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Drôle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Funny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Jeune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Young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Honnête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Honest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Prudent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Careful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Mûr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Mature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Riche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Rich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58119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Pauvre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67648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668604"/>
                  </a:ext>
                </a:extLst>
              </a:tr>
              <a:tr h="2437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Sérieux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514260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Travailleur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Hardworking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89948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Célèbre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58523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Optimiste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Optimist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98405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Indépendant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Independent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40179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Traditionnel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(le)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Traditional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8215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Artistique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Artistic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889814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Nerveux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Nervous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638356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E78EB1-D5F8-A302-10F6-623F026D3D9D}"/>
              </a:ext>
            </a:extLst>
          </p:cNvPr>
          <p:cNvGraphicFramePr>
            <a:graphicFrameLocks noGrp="1"/>
          </p:cNvGraphicFramePr>
          <p:nvPr/>
        </p:nvGraphicFramePr>
        <p:xfrm>
          <a:off x="3346408" y="259976"/>
          <a:ext cx="2749592" cy="5802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11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86474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3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en-US" sz="1200" i="1" dirty="0" err="1">
                          <a:solidFill>
                            <a:schemeClr val="tx1"/>
                          </a:solidFill>
                        </a:rPr>
                        <a:t>Adjectifs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adjectives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Personnalité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Personality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Personnage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Intelligent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Intelligent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Faible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Weak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Sportif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(ve)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Stupide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Gentil (le)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Friendly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Fâché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Angry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colère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Angry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Paresseux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Lazy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Végétalien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Vegan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58119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Végétarien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Vegetarian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67648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Étranger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ère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Foreign, foreigner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668604"/>
                  </a:ext>
                </a:extLst>
              </a:tr>
              <a:tr h="2437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Ambitieux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Ambitious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514260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Compréhensif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(ve)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899482"/>
                  </a:ext>
                </a:extLst>
              </a:tr>
              <a:tr h="24672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Familier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(è)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Familiar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585232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fidèle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Loyal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401796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Enfantin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Childish</a:t>
                      </a:r>
                      <a:endParaRPr lang="en-GB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8215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Fou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(folle)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Crazy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889814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Fier (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ère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Proud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638356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Précieux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precious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356741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E4895F2-671B-785B-668E-9ACD8E384EB1}"/>
              </a:ext>
            </a:extLst>
          </p:cNvPr>
          <p:cNvGraphicFramePr>
            <a:graphicFrameLocks noGrp="1"/>
          </p:cNvGraphicFramePr>
          <p:nvPr/>
        </p:nvGraphicFramePr>
        <p:xfrm>
          <a:off x="6172235" y="571061"/>
          <a:ext cx="2576399" cy="2212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38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en-US" sz="1200" i="1" dirty="0" err="1">
                          <a:solidFill>
                            <a:schemeClr val="tx1"/>
                          </a:solidFill>
                        </a:rPr>
                        <a:t>Adjectifs</a:t>
                      </a:r>
                      <a:endParaRPr lang="en-US" sz="1200" i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adjectives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Romantique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Romantic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Sensible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Sensitive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Seul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Alone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Solitaire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Lonely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Tolérant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Tolerant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Paresseux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lazy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Impatient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Impatient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1EBD189-16C7-DA20-B6C8-A9CF5F626609}"/>
              </a:ext>
            </a:extLst>
          </p:cNvPr>
          <p:cNvGraphicFramePr>
            <a:graphicFrameLocks noGrp="1"/>
          </p:cNvGraphicFramePr>
          <p:nvPr/>
        </p:nvGraphicFramePr>
        <p:xfrm>
          <a:off x="9023012" y="615236"/>
          <a:ext cx="2673360" cy="212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6.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Identité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sexuelle</a:t>
                      </a:r>
                      <a:r>
                        <a:rPr lang="en-US" sz="1200" b="0" i="1" dirty="0" err="1">
                          <a:solidFill>
                            <a:schemeClr val="tx1"/>
                          </a:solidFill>
                        </a:rPr>
                        <a:t>Sexual</a:t>
                      </a:r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 identity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Identité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Identity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Bisexuel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Bisexual (bi)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Hétérosexuel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Hétéro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Straight, Heterosexual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Transgenre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Transgender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Sexe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Sex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CB1C40E-43B2-DC23-751A-D8FFCEA1EE97}"/>
              </a:ext>
            </a:extLst>
          </p:cNvPr>
          <p:cNvGraphicFramePr>
            <a:graphicFrameLocks noGrp="1"/>
          </p:cNvGraphicFramePr>
          <p:nvPr/>
        </p:nvGraphicFramePr>
        <p:xfrm>
          <a:off x="9064542" y="3126936"/>
          <a:ext cx="2673360" cy="2979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7.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Animaux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Pets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Chien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Dog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Chat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Lapin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Rabbit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Cheval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Oiseau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Hamster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Hamster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Serpent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Snake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Tortue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Turtle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Poisson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Iguane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Iguana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60C2158-CCC4-C870-2A05-792F9B397AA9}"/>
              </a:ext>
            </a:extLst>
          </p:cNvPr>
          <p:cNvGraphicFramePr>
            <a:graphicFrameLocks noGrp="1"/>
          </p:cNvGraphicFramePr>
          <p:nvPr/>
        </p:nvGraphicFramePr>
        <p:xfrm>
          <a:off x="6172234" y="3285150"/>
          <a:ext cx="2576399" cy="2459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95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05441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3450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0" dirty="0">
                          <a:solidFill>
                            <a:schemeClr val="tx1"/>
                          </a:solidFill>
                        </a:rPr>
                        <a:t>8. Religions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Religions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Chrétien (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Cristian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Catholique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Catholic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Juif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(ve)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Jewish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Musulman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Muslim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Hindou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Hindu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Bouddhiste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Buddhist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Agnostique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Agnostic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7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Non-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religieux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religious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944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A0880F0-F0E6-40D5-3CD8-CC948F398E6C}"/>
              </a:ext>
            </a:extLst>
          </p:cNvPr>
          <p:cNvGraphicFramePr>
            <a:graphicFrameLocks noGrp="1"/>
          </p:cNvGraphicFramePr>
          <p:nvPr/>
        </p:nvGraphicFramePr>
        <p:xfrm>
          <a:off x="8102566" y="559900"/>
          <a:ext cx="2888163" cy="5573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465610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4772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11.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Verbes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Verbs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spend time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Ressembler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look alike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Appeler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call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Mourir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die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Naître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born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Permettre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allow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Comprendre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Épouser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marry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séparer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break up / separate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Commencer à sortir avec quelqu’un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start going out with </a:t>
                      </a:r>
                      <a:r>
                        <a:rPr lang="en-GB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someome</a:t>
                      </a:r>
                      <a:endParaRPr lang="en-GB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Célébrer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fêter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celebrate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Protéger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protect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6819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Respecter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respect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84684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Communiquer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communicate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676552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Embrasser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faire une bise à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kiss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50872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Critiquer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criticize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444352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disputer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argue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96916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divorcer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get divorce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509483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825934-1076-2D0E-BAD4-4BE4E6F7FA10}"/>
              </a:ext>
            </a:extLst>
          </p:cNvPr>
          <p:cNvGraphicFramePr>
            <a:graphicFrameLocks noGrp="1"/>
          </p:cNvGraphicFramePr>
          <p:nvPr/>
        </p:nvGraphicFramePr>
        <p:xfrm>
          <a:off x="4440422" y="851913"/>
          <a:ext cx="2673360" cy="3985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553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25080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4772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10.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Verbes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Verbs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Abandonner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abandon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Embrasser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hug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Menacer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threaten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Attirer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attract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Comprendre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43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Faire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confiance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à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trust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Tomber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amoureux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fall in love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Pleurer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Frapper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hit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Pardonner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forgive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Donner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laugh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rapporter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à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relate to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6819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Rassembler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gather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846849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004E3D-4929-EF79-D5D1-ADD0173B2312}"/>
              </a:ext>
            </a:extLst>
          </p:cNvPr>
          <p:cNvGraphicFramePr>
            <a:graphicFrameLocks noGrp="1"/>
          </p:cNvGraphicFramePr>
          <p:nvPr/>
        </p:nvGraphicFramePr>
        <p:xfrm>
          <a:off x="628831" y="1072505"/>
          <a:ext cx="2919768" cy="3448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3672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66096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9.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Informations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personnelles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Personal information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Prénom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50760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Nom de famille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Surname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Poids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Weight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Hauteur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Height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Origine Ethnique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Ethnicity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Passeport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Passport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Carte d’identité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 Card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identification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Identification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Anniversaire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Birthday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 de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naissance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 of birth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Lieu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naissance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of birth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8082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Situation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famille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Marital Status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08518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225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9954BC5-5FFA-C240-AD45-25881F26010D}"/>
              </a:ext>
            </a:extLst>
          </p:cNvPr>
          <p:cNvGraphicFramePr>
            <a:graphicFrameLocks noGrp="1"/>
          </p:cNvGraphicFramePr>
          <p:nvPr/>
        </p:nvGraphicFramePr>
        <p:xfrm>
          <a:off x="5026586" y="502106"/>
          <a:ext cx="3187203" cy="5030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36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660835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8771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i="0" dirty="0">
                          <a:solidFill>
                            <a:schemeClr val="tx1"/>
                          </a:solidFill>
                        </a:rPr>
                        <a:t>13. </a:t>
                      </a:r>
                      <a:r>
                        <a:rPr lang="en-US" sz="1200" i="0" dirty="0" err="1">
                          <a:solidFill>
                            <a:schemeClr val="tx1"/>
                          </a:solidFill>
                        </a:rPr>
                        <a:t>Parler</a:t>
                      </a:r>
                      <a:r>
                        <a:rPr lang="en-US" sz="1200" i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200" i="0" dirty="0" err="1">
                          <a:solidFill>
                            <a:schemeClr val="tx1"/>
                          </a:solidFill>
                        </a:rPr>
                        <a:t>d’amis</a:t>
                      </a:r>
                      <a:endParaRPr lang="en-US" sz="1200" i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Talking about friends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Voisin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Neighbour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0145081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Compagnon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Partner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8263554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Étudiant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7113569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Amitié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Friendship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491622"/>
                  </a:ext>
                </a:extLst>
              </a:tr>
              <a:tr h="2495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Connaître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(a person)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prendre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soin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look after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réjouir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happy about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équipe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team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déranger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annoy/bother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Même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rire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laugh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l’humour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sense of humour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Conseil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argument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sembler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seem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gens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rôle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role of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356581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Faute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Fault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8057251"/>
                  </a:ext>
                </a:extLst>
              </a:tr>
              <a:tr h="22648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Honte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9943010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7F44C1B-ED44-C342-92DB-102C0F62FC23}"/>
              </a:ext>
            </a:extLst>
          </p:cNvPr>
          <p:cNvGraphicFramePr>
            <a:graphicFrameLocks noGrp="1"/>
          </p:cNvGraphicFramePr>
          <p:nvPr/>
        </p:nvGraphicFramePr>
        <p:xfrm>
          <a:off x="8543365" y="611063"/>
          <a:ext cx="3418930" cy="4366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282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57648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6191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14.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Parler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de couples  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Talking about partners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5193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couple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partner/couple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baiser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kiss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Manquer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miss someone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Amoureux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/a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love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Parents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proches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Relatives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mari/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époux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conjoint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Husband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Mariage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Marriage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femme/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épouse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conjointe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Wife 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petit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copain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Boyfriend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petite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/copine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Girlfriend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disputer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fight with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4135776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Parler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speak /to discuss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2148845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Sourire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smile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Amour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8671919"/>
                  </a:ext>
                </a:extLst>
              </a:tr>
              <a:tr h="22861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Rendez-vous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967456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69411F6-261D-D744-8731-06A1CF4AF98C}"/>
              </a:ext>
            </a:extLst>
          </p:cNvPr>
          <p:cNvGraphicFramePr>
            <a:graphicFrameLocks noGrp="1"/>
          </p:cNvGraphicFramePr>
          <p:nvPr/>
        </p:nvGraphicFramePr>
        <p:xfrm>
          <a:off x="878541" y="333369"/>
          <a:ext cx="3187203" cy="382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5980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491223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3094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12. Des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projets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pour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l’avenir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Plans for the future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7237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Prendre sa retraite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retire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 marier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get married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mariage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wedding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Avoir de la chance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lucky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célibataire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Seul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alone/only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collègue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colleague/friend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Chercher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look for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trouver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find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Liberté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freedom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Prochain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7301712"/>
                  </a:ext>
                </a:extLst>
              </a:tr>
              <a:tr h="2471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BE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Vieillard, personne âgée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Elderly person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67207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7F1DEB67-4342-C96A-18E2-BD738229DF85}"/>
              </a:ext>
            </a:extLst>
          </p:cNvPr>
          <p:cNvGraphicFramePr>
            <a:graphicFrameLocks/>
          </p:cNvGraphicFramePr>
          <p:nvPr/>
        </p:nvGraphicFramePr>
        <p:xfrm>
          <a:off x="707314" y="4451320"/>
          <a:ext cx="4169416" cy="20946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53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8680">
                  <a:extLst>
                    <a:ext uri="{9D8B030D-6E8A-4147-A177-3AD203B41FA5}">
                      <a16:colId xmlns:a16="http://schemas.microsoft.com/office/drawing/2014/main" val="3750392894"/>
                    </a:ext>
                  </a:extLst>
                </a:gridCol>
                <a:gridCol w="1038680">
                  <a:extLst>
                    <a:ext uri="{9D8B030D-6E8A-4147-A177-3AD203B41FA5}">
                      <a16:colId xmlns:a16="http://schemas.microsoft.com/office/drawing/2014/main" val="1231792420"/>
                    </a:ext>
                  </a:extLst>
                </a:gridCol>
              </a:tblGrid>
              <a:tr h="383059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 Les couleurs    </a:t>
                      </a:r>
                      <a:r>
                        <a:rPr lang="en-GB" sz="12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Colours</a:t>
                      </a:r>
                      <a:endParaRPr lang="en-GB" sz="12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27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couleur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préférée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</a:t>
                      </a: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favorite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colour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8437305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Noir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Black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Rouge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Blanc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White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Rose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Bleu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Blue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Marron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Jaune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Yellow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Orange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Orange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Pourpre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violet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Purple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Vert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Foncé 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Dark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Clair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15418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521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5151130-C041-1042-A2EB-5132B9611C13}"/>
              </a:ext>
            </a:extLst>
          </p:cNvPr>
          <p:cNvGraphicFramePr>
            <a:graphicFrameLocks noGrp="1"/>
          </p:cNvGraphicFramePr>
          <p:nvPr/>
        </p:nvGraphicFramePr>
        <p:xfrm>
          <a:off x="1326810" y="275858"/>
          <a:ext cx="2576399" cy="5903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1934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124465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6189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16. </a:t>
                      </a:r>
                      <a:r>
                        <a:rPr lang="en-US" sz="1200" b="1" dirty="0" err="1">
                          <a:solidFill>
                            <a:schemeClr val="tx1"/>
                          </a:solidFill>
                        </a:rPr>
                        <a:t>Membres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 de la </a:t>
                      </a:r>
                      <a:r>
                        <a:rPr lang="en-US" sz="1200" b="1" dirty="0" err="1">
                          <a:solidFill>
                            <a:schemeClr val="tx1"/>
                          </a:solidFill>
                        </a:rPr>
                        <a:t>famille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Family members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Member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205534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grand-père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Grandfather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grand-mère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Grandmother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Grands-parents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Grandparents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7028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neveu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Nephew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nièce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Niece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belle-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mère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Stepmother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6455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beau-père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Stepfather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146931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demi-frère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1200" b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-brother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demi-sœur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Half-sister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baseline="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Jumeaux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Twins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fils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3200742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fille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Daughter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52805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Enfant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883085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Aîné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Older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200138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Cadet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(te)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Younger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920555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Femme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Woman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5937514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Homme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763215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7443787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 domestique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6695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Bébé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8508910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Maman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Mum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614813"/>
                  </a:ext>
                </a:extLst>
              </a:tr>
              <a:tr h="2285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Papa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38593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64A8043-86A2-324C-8BE2-4E2477F33205}"/>
              </a:ext>
            </a:extLst>
          </p:cNvPr>
          <p:cNvGraphicFramePr>
            <a:graphicFrameLocks noGrp="1"/>
          </p:cNvGraphicFramePr>
          <p:nvPr/>
        </p:nvGraphicFramePr>
        <p:xfrm>
          <a:off x="8162399" y="388072"/>
          <a:ext cx="3175901" cy="6036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2771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393130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916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18. Les relations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d’aujourd’hui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Relationships nowadays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5035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Maintenant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Now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5035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Marié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Married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50347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Quelqu’un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Someone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à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to face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Différent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Different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Against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Humeur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218155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Âge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Accepter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agree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Retraité</a:t>
                      </a:r>
                      <a:r>
                        <a:rPr lang="es-ES_tradnl" sz="1200" b="0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(e)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Retired person / pensioner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Payer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pay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peau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Skin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Sensible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Sensitive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Veuf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veuve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Widower/widow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Célibataire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637823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Couple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Couple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75197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Pression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Pressure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5050653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Confiance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23138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8422832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Conseil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advice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874571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Soutien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123537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Cadeau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(m)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555484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Petit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petite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amie</a:t>
                      </a:r>
                      <a:endParaRPr lang="es-ES_tradnl" sz="12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Boyfriend/girlfriend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996325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DA3F701-77A8-7A47-A326-67C8E5A1D0EE}"/>
              </a:ext>
            </a:extLst>
          </p:cNvPr>
          <p:cNvGraphicFramePr>
            <a:graphicFrameLocks noGrp="1"/>
          </p:cNvGraphicFramePr>
          <p:nvPr/>
        </p:nvGraphicFramePr>
        <p:xfrm>
          <a:off x="4303059" y="725579"/>
          <a:ext cx="3612775" cy="4496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8008">
                  <a:extLst>
                    <a:ext uri="{9D8B030D-6E8A-4147-A177-3AD203B41FA5}">
                      <a16:colId xmlns:a16="http://schemas.microsoft.com/office/drawing/2014/main" val="1286740872"/>
                    </a:ext>
                  </a:extLst>
                </a:gridCol>
                <a:gridCol w="1584767">
                  <a:extLst>
                    <a:ext uri="{9D8B030D-6E8A-4147-A177-3AD203B41FA5}">
                      <a16:colId xmlns:a16="http://schemas.microsoft.com/office/drawing/2014/main" val="81182129"/>
                    </a:ext>
                  </a:extLst>
                </a:gridCol>
              </a:tblGrid>
              <a:tr h="29160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17. Relations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</a:rPr>
                        <a:t>familiales</a:t>
                      </a: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tx1"/>
                          </a:solidFill>
                        </a:rPr>
                        <a:t>Family </a:t>
                      </a:r>
                      <a:r>
                        <a:rPr lang="en-US" sz="1200" b="0" i="1" dirty="0" err="1">
                          <a:solidFill>
                            <a:schemeClr val="tx1"/>
                          </a:solidFill>
                        </a:rPr>
                        <a:t>relatioships</a:t>
                      </a:r>
                      <a:endParaRPr lang="en-US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59277"/>
                  </a:ext>
                </a:extLst>
              </a:tr>
              <a:tr h="25035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Ouvert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52253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Conseiller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advise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60170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Actuellement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/de nos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jours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Nowadays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8411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Supporter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put up with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198403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barrière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générationnelle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Generation gap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372381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Affection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Affection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837355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Jaloux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(se)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Jealous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34738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Culpabilité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Blame/fault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770842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Ensemble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Together 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557756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Déranger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annoy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27630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Provoquer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cause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220747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Fier (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ère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Proud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9484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Mort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Dead 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16287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cadet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/la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cadette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youngest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1168589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L’aîné</a:t>
                      </a: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l’ </a:t>
                      </a:r>
                      <a:r>
                        <a:rPr lang="es-ES_tradnl" sz="12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aînée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oldest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0905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Discrimination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Discrimination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153368"/>
                  </a:ext>
                </a:extLst>
              </a:tr>
              <a:tr h="2271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Génération</a:t>
                      </a:r>
                      <a:r>
                        <a:rPr lang="es-ES_tradnl" sz="12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(f)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Generation</a:t>
                      </a:r>
                    </a:p>
                  </a:txBody>
                  <a:tcPr marL="66602" marR="6660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4052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014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6416C2-7219-583E-ED55-437F5A9CDB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46" y="1004464"/>
            <a:ext cx="5458587" cy="50108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9DBD9F-D946-9E79-928D-A65552FFE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207" y="1204602"/>
            <a:ext cx="5572903" cy="444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51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1A17B-689A-5CF4-261D-FCD6D34F7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7100" y="2103437"/>
            <a:ext cx="5257800" cy="1325563"/>
          </a:xfrm>
        </p:spPr>
        <p:txBody>
          <a:bodyPr/>
          <a:lstStyle/>
          <a:p>
            <a:pPr algn="ctr"/>
            <a:r>
              <a:rPr lang="en-GB" dirty="0"/>
              <a:t>Sentence builder Unit 1</a:t>
            </a:r>
          </a:p>
        </p:txBody>
      </p:sp>
    </p:spTree>
    <p:extLst>
      <p:ext uri="{BB962C8B-B14F-4D97-AF65-F5344CB8AC3E}">
        <p14:creationId xmlns:p14="http://schemas.microsoft.com/office/powerpoint/2010/main" val="10503337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82EE0D-6F07-009E-584C-7B7AB5ECA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019" y="61442"/>
            <a:ext cx="9935962" cy="673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186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66E71A-7E9C-47D2-E648-017DDA57E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940" y="170995"/>
            <a:ext cx="9812119" cy="651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364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DA130B-DD58-4B41-A230-010969EAC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887" y="911748"/>
            <a:ext cx="9850225" cy="23053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5BCD39-F731-1618-E74B-79BED5D02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887" y="3810000"/>
            <a:ext cx="9794748" cy="252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3333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C534C2-2E8F-5E87-42F2-213F5F6B4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8994" y="643466"/>
            <a:ext cx="829401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64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A7BD0D-CD16-C9C8-CDA6-CBB22056E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466" y="643466"/>
            <a:ext cx="911306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605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910E21-525D-0FE5-7C3F-022FEDBD0D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44749"/>
            <a:ext cx="10905066" cy="376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5802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CDA8E4-049F-5CFB-7115-E342800D6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887" y="37626"/>
            <a:ext cx="10212225" cy="678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750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  <_dlc_DocId xmlns="17a39593-945a-4813-81bf-1728cf9e5038">RVPSRJS5WCQE-1801518596-45958</_dlc_DocId>
    <_dlc_DocIdUrl xmlns="17a39593-945a-4813-81bf-1728cf9e5038">
      <Url>https://stpeterscatholicschool.sharepoint.com/sites/StaffShared/_layouts/15/DocIdRedir.aspx?ID=RVPSRJS5WCQE-1801518596-45958</Url>
      <Description>RVPSRJS5WCQE-1801518596-45958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6BACD8-B4E7-4A24-9EBE-FC336DB6C1D8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EE82D83B-1DE1-4439-B4ED-12D13A9FFE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395D22-50A0-4B93-9B45-7296E05C26BE}">
  <ds:schemaRefs>
    <ds:schemaRef ds:uri="http://purl.org/dc/elements/1.1/"/>
    <ds:schemaRef ds:uri="http://www.w3.org/XML/1998/namespace"/>
    <ds:schemaRef ds:uri="a8d2b040-4d60-4b73-8960-49102152ab97"/>
    <ds:schemaRef ds:uri="17a39593-945a-4813-81bf-1728cf9e5038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E32D5B3F-6004-4955-910B-F4519DE972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a39593-945a-4813-81bf-1728cf9e5038"/>
    <ds:schemaRef ds:uri="a8d2b040-4d60-4b73-8960-49102152ab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1329</Words>
  <Application>Microsoft Office PowerPoint</Application>
  <PresentationFormat>Widescreen</PresentationFormat>
  <Paragraphs>647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Bodoni MT</vt:lpstr>
      <vt:lpstr>Calibri</vt:lpstr>
      <vt:lpstr>Comic Sans MS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Extra vocab Unit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builder Unit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Hunt</dc:creator>
  <cp:lastModifiedBy>Mrs N Mateos</cp:lastModifiedBy>
  <cp:revision>24</cp:revision>
  <dcterms:created xsi:type="dcterms:W3CDTF">2020-07-07T16:58:00Z</dcterms:created>
  <dcterms:modified xsi:type="dcterms:W3CDTF">2026-10-16T14:16:32Z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372800</vt:r8>
  </property>
  <property fmtid="{D5CDD505-2E9C-101B-9397-08002B2CF9AE}" pid="4" name="_dlc_DocIdItemGuid">
    <vt:lpwstr>2be21c59-0bf9-4fdf-859c-dea519e011d0</vt:lpwstr>
  </property>
  <property fmtid="{D5CDD505-2E9C-101B-9397-08002B2CF9AE}" pid="5" name="MediaServiceImageTags">
    <vt:lpwstr/>
  </property>
</Properties>
</file>