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73" r:id="rId5"/>
  </p:sldMasterIdLst>
  <p:notesMasterIdLst>
    <p:notesMasterId r:id="rId24"/>
  </p:notesMasterIdLst>
  <p:sldIdLst>
    <p:sldId id="2157" r:id="rId6"/>
    <p:sldId id="2162" r:id="rId7"/>
    <p:sldId id="2044" r:id="rId8"/>
    <p:sldId id="2155" r:id="rId9"/>
    <p:sldId id="2148" r:id="rId10"/>
    <p:sldId id="2158" r:id="rId11"/>
    <p:sldId id="2170" r:id="rId12"/>
    <p:sldId id="2156" r:id="rId13"/>
    <p:sldId id="2171" r:id="rId14"/>
    <p:sldId id="2150" r:id="rId15"/>
    <p:sldId id="2166" r:id="rId16"/>
    <p:sldId id="2167" r:id="rId17"/>
    <p:sldId id="2168" r:id="rId18"/>
    <p:sldId id="2163" r:id="rId19"/>
    <p:sldId id="2169" r:id="rId20"/>
    <p:sldId id="2159" r:id="rId21"/>
    <p:sldId id="2164" r:id="rId22"/>
    <p:sldId id="2165" r:id="rId2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22BA9B-10AC-432E-8E6D-C4736A0A9FC2}" v="16" dt="2026-04-17T15:02:03.7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1794" y="96"/>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s A Keane" userId="624f0d49-15d9-4c02-bf89-96365aef238a" providerId="ADAL" clId="{47672A6A-BFFB-460B-9AA6-B603DC8929FE}"/>
    <pc:docChg chg="custSel addSld modSld sldOrd">
      <pc:chgData name="Ms A Keane" userId="624f0d49-15d9-4c02-bf89-96365aef238a" providerId="ADAL" clId="{47672A6A-BFFB-460B-9AA6-B603DC8929FE}" dt="2026-04-21T13:36:08.772" v="3899" actId="14100"/>
      <pc:docMkLst>
        <pc:docMk/>
      </pc:docMkLst>
      <pc:sldChg chg="addSp delSp modSp mod">
        <pc:chgData name="Ms A Keane" userId="624f0d49-15d9-4c02-bf89-96365aef238a" providerId="ADAL" clId="{47672A6A-BFFB-460B-9AA6-B603DC8929FE}" dt="2026-04-17T14:29:13.791" v="1212" actId="12"/>
        <pc:sldMkLst>
          <pc:docMk/>
          <pc:sldMk cId="3020893634" sldId="2148"/>
        </pc:sldMkLst>
        <pc:spChg chg="add mod">
          <ac:chgData name="Ms A Keane" userId="624f0d49-15d9-4c02-bf89-96365aef238a" providerId="ADAL" clId="{47672A6A-BFFB-460B-9AA6-B603DC8929FE}" dt="2026-04-17T14:29:13.791" v="1212" actId="12"/>
          <ac:spMkLst>
            <pc:docMk/>
            <pc:sldMk cId="3020893634" sldId="2148"/>
            <ac:spMk id="4" creationId="{2B1DC56A-4944-5DA8-12DC-08B3A26CBABB}"/>
          </ac:spMkLst>
        </pc:spChg>
        <pc:picChg chg="mod">
          <ac:chgData name="Ms A Keane" userId="624f0d49-15d9-4c02-bf89-96365aef238a" providerId="ADAL" clId="{47672A6A-BFFB-460B-9AA6-B603DC8929FE}" dt="2026-04-17T14:28:09.093" v="1141" actId="14100"/>
          <ac:picMkLst>
            <pc:docMk/>
            <pc:sldMk cId="3020893634" sldId="2148"/>
            <ac:picMk id="9" creationId="{E72D0A16-E10C-C686-9020-FB42EF4191BE}"/>
          </ac:picMkLst>
        </pc:picChg>
      </pc:sldChg>
      <pc:sldChg chg="delSp modSp mod">
        <pc:chgData name="Ms A Keane" userId="624f0d49-15d9-4c02-bf89-96365aef238a" providerId="ADAL" clId="{47672A6A-BFFB-460B-9AA6-B603DC8929FE}" dt="2026-04-20T13:31:22.237" v="3690" actId="14100"/>
        <pc:sldMkLst>
          <pc:docMk/>
          <pc:sldMk cId="2184848739" sldId="2150"/>
        </pc:sldMkLst>
        <pc:spChg chg="mod">
          <ac:chgData name="Ms A Keane" userId="624f0d49-15d9-4c02-bf89-96365aef238a" providerId="ADAL" clId="{47672A6A-BFFB-460B-9AA6-B603DC8929FE}" dt="2026-04-17T13:35:56.554" v="380" actId="20577"/>
          <ac:spMkLst>
            <pc:docMk/>
            <pc:sldMk cId="2184848739" sldId="2150"/>
            <ac:spMk id="4" creationId="{49633D4A-19CF-1249-BEFA-0D91C0C0BCFA}"/>
          </ac:spMkLst>
        </pc:spChg>
        <pc:spChg chg="mod">
          <ac:chgData name="Ms A Keane" userId="624f0d49-15d9-4c02-bf89-96365aef238a" providerId="ADAL" clId="{47672A6A-BFFB-460B-9AA6-B603DC8929FE}" dt="2026-04-17T14:32:08.456" v="1403" actId="113"/>
          <ac:spMkLst>
            <pc:docMk/>
            <pc:sldMk cId="2184848739" sldId="2150"/>
            <ac:spMk id="5" creationId="{B6C376A6-8600-DA68-2B68-E5A21BF9EFE2}"/>
          </ac:spMkLst>
        </pc:spChg>
        <pc:picChg chg="mod">
          <ac:chgData name="Ms A Keane" userId="624f0d49-15d9-4c02-bf89-96365aef238a" providerId="ADAL" clId="{47672A6A-BFFB-460B-9AA6-B603DC8929FE}" dt="2026-04-20T13:31:22.237" v="3690" actId="14100"/>
          <ac:picMkLst>
            <pc:docMk/>
            <pc:sldMk cId="2184848739" sldId="2150"/>
            <ac:picMk id="7" creationId="{728DA72F-5761-2CE0-18ED-08FBC28389AE}"/>
          </ac:picMkLst>
        </pc:picChg>
        <pc:picChg chg="mod">
          <ac:chgData name="Ms A Keane" userId="624f0d49-15d9-4c02-bf89-96365aef238a" providerId="ADAL" clId="{47672A6A-BFFB-460B-9AA6-B603DC8929FE}" dt="2026-04-20T13:31:11.751" v="3685" actId="14100"/>
          <ac:picMkLst>
            <pc:docMk/>
            <pc:sldMk cId="2184848739" sldId="2150"/>
            <ac:picMk id="8" creationId="{3943F196-E776-1FC8-3FA7-61AD9C273284}"/>
          </ac:picMkLst>
        </pc:picChg>
      </pc:sldChg>
      <pc:sldChg chg="delSp modSp mod">
        <pc:chgData name="Ms A Keane" userId="624f0d49-15d9-4c02-bf89-96365aef238a" providerId="ADAL" clId="{47672A6A-BFFB-460B-9AA6-B603DC8929FE}" dt="2026-04-21T13:33:04.345" v="3842" actId="20577"/>
        <pc:sldMkLst>
          <pc:docMk/>
          <pc:sldMk cId="1155635605" sldId="2155"/>
        </pc:sldMkLst>
        <pc:spChg chg="mod">
          <ac:chgData name="Ms A Keane" userId="624f0d49-15d9-4c02-bf89-96365aef238a" providerId="ADAL" clId="{47672A6A-BFFB-460B-9AA6-B603DC8929FE}" dt="2026-04-21T13:33:04.345" v="3842" actId="20577"/>
          <ac:spMkLst>
            <pc:docMk/>
            <pc:sldMk cId="1155635605" sldId="2155"/>
            <ac:spMk id="8" creationId="{4C2B02AA-B795-A76C-6EAE-E73D4A0D6E1A}"/>
          </ac:spMkLst>
        </pc:spChg>
        <pc:picChg chg="mod">
          <ac:chgData name="Ms A Keane" userId="624f0d49-15d9-4c02-bf89-96365aef238a" providerId="ADAL" clId="{47672A6A-BFFB-460B-9AA6-B603DC8929FE}" dt="2026-04-21T13:32:02.519" v="3711" actId="1076"/>
          <ac:picMkLst>
            <pc:docMk/>
            <pc:sldMk cId="1155635605" sldId="2155"/>
            <ac:picMk id="3" creationId="{335F1E69-69A1-10F0-FA5F-020119663DDF}"/>
          </ac:picMkLst>
        </pc:picChg>
      </pc:sldChg>
      <pc:sldChg chg="addSp delSp modSp mod">
        <pc:chgData name="Ms A Keane" userId="624f0d49-15d9-4c02-bf89-96365aef238a" providerId="ADAL" clId="{47672A6A-BFFB-460B-9AA6-B603DC8929FE}" dt="2026-04-17T14:45:31.190" v="2520" actId="20577"/>
        <pc:sldMkLst>
          <pc:docMk/>
          <pc:sldMk cId="1781449848" sldId="2156"/>
        </pc:sldMkLst>
        <pc:spChg chg="add mod">
          <ac:chgData name="Ms A Keane" userId="624f0d49-15d9-4c02-bf89-96365aef238a" providerId="ADAL" clId="{47672A6A-BFFB-460B-9AA6-B603DC8929FE}" dt="2026-04-17T14:45:31.190" v="2520" actId="20577"/>
          <ac:spMkLst>
            <pc:docMk/>
            <pc:sldMk cId="1781449848" sldId="2156"/>
            <ac:spMk id="2" creationId="{B844DF0F-2CD1-801A-C5CC-8AB7B53E5D5B}"/>
          </ac:spMkLst>
        </pc:spChg>
        <pc:spChg chg="mod">
          <ac:chgData name="Ms A Keane" userId="624f0d49-15d9-4c02-bf89-96365aef238a" providerId="ADAL" clId="{47672A6A-BFFB-460B-9AA6-B603DC8929FE}" dt="2026-04-17T14:39:02.702" v="1699" actId="20577"/>
          <ac:spMkLst>
            <pc:docMk/>
            <pc:sldMk cId="1781449848" sldId="2156"/>
            <ac:spMk id="3" creationId="{21AD4D53-301F-182E-2F69-0FD7AE285629}"/>
          </ac:spMkLst>
        </pc:spChg>
        <pc:picChg chg="mod">
          <ac:chgData name="Ms A Keane" userId="624f0d49-15d9-4c02-bf89-96365aef238a" providerId="ADAL" clId="{47672A6A-BFFB-460B-9AA6-B603DC8929FE}" dt="2026-04-17T14:39:08.176" v="1701" actId="1076"/>
          <ac:picMkLst>
            <pc:docMk/>
            <pc:sldMk cId="1781449848" sldId="2156"/>
            <ac:picMk id="8" creationId="{CDCFB61D-70F2-6381-4341-4238E0E08EBB}"/>
          </ac:picMkLst>
        </pc:picChg>
      </pc:sldChg>
      <pc:sldChg chg="delSp modSp mod">
        <pc:chgData name="Ms A Keane" userId="624f0d49-15d9-4c02-bf89-96365aef238a" providerId="ADAL" clId="{47672A6A-BFFB-460B-9AA6-B603DC8929FE}" dt="2026-04-17T13:32:34.716" v="120" actId="478"/>
        <pc:sldMkLst>
          <pc:docMk/>
          <pc:sldMk cId="2823552727" sldId="2157"/>
        </pc:sldMkLst>
        <pc:spChg chg="mod">
          <ac:chgData name="Ms A Keane" userId="624f0d49-15d9-4c02-bf89-96365aef238a" providerId="ADAL" clId="{47672A6A-BFFB-460B-9AA6-B603DC8929FE}" dt="2026-04-17T13:30:43.631" v="19" actId="20577"/>
          <ac:spMkLst>
            <pc:docMk/>
            <pc:sldMk cId="2823552727" sldId="2157"/>
            <ac:spMk id="4" creationId="{3869F40C-64CD-D1C9-E13F-CAF1D640F9A9}"/>
          </ac:spMkLst>
        </pc:spChg>
      </pc:sldChg>
      <pc:sldChg chg="delSp modSp mod ord">
        <pc:chgData name="Ms A Keane" userId="624f0d49-15d9-4c02-bf89-96365aef238a" providerId="ADAL" clId="{47672A6A-BFFB-460B-9AA6-B603DC8929FE}" dt="2026-04-20T13:30:21.570" v="3678" actId="20577"/>
        <pc:sldMkLst>
          <pc:docMk/>
          <pc:sldMk cId="1467280990" sldId="2158"/>
        </pc:sldMkLst>
        <pc:spChg chg="mod">
          <ac:chgData name="Ms A Keane" userId="624f0d49-15d9-4c02-bf89-96365aef238a" providerId="ADAL" clId="{47672A6A-BFFB-460B-9AA6-B603DC8929FE}" dt="2026-04-17T14:46:36.801" v="2663" actId="1076"/>
          <ac:spMkLst>
            <pc:docMk/>
            <pc:sldMk cId="1467280990" sldId="2158"/>
            <ac:spMk id="3" creationId="{21AD4D53-301F-182E-2F69-0FD7AE285629}"/>
          </ac:spMkLst>
        </pc:spChg>
        <pc:spChg chg="mod">
          <ac:chgData name="Ms A Keane" userId="624f0d49-15d9-4c02-bf89-96365aef238a" providerId="ADAL" clId="{47672A6A-BFFB-460B-9AA6-B603DC8929FE}" dt="2026-04-20T13:30:21.570" v="3678" actId="20577"/>
          <ac:spMkLst>
            <pc:docMk/>
            <pc:sldMk cId="1467280990" sldId="2158"/>
            <ac:spMk id="4" creationId="{BB8D1DFC-EDD8-40AC-E87E-2E68FBEC49D2}"/>
          </ac:spMkLst>
        </pc:spChg>
        <pc:picChg chg="mod">
          <ac:chgData name="Ms A Keane" userId="624f0d49-15d9-4c02-bf89-96365aef238a" providerId="ADAL" clId="{47672A6A-BFFB-460B-9AA6-B603DC8929FE}" dt="2026-04-20T13:30:18.122" v="3677" actId="14100"/>
          <ac:picMkLst>
            <pc:docMk/>
            <pc:sldMk cId="1467280990" sldId="2158"/>
            <ac:picMk id="8" creationId="{CDCFB61D-70F2-6381-4341-4238E0E08EBB}"/>
          </ac:picMkLst>
        </pc:picChg>
        <pc:picChg chg="mod">
          <ac:chgData name="Ms A Keane" userId="624f0d49-15d9-4c02-bf89-96365aef238a" providerId="ADAL" clId="{47672A6A-BFFB-460B-9AA6-B603DC8929FE}" dt="2026-04-20T13:30:14.746" v="3676" actId="14100"/>
          <ac:picMkLst>
            <pc:docMk/>
            <pc:sldMk cId="1467280990" sldId="2158"/>
            <ac:picMk id="10" creationId="{59198F52-EB0E-4395-9FCA-3E66168F64F5}"/>
          </ac:picMkLst>
        </pc:picChg>
      </pc:sldChg>
      <pc:sldChg chg="addSp delSp modSp mod">
        <pc:chgData name="Ms A Keane" userId="624f0d49-15d9-4c02-bf89-96365aef238a" providerId="ADAL" clId="{47672A6A-BFFB-460B-9AA6-B603DC8929FE}" dt="2026-04-21T13:35:44.765" v="3897" actId="478"/>
        <pc:sldMkLst>
          <pc:docMk/>
          <pc:sldMk cId="3589616666" sldId="2159"/>
        </pc:sldMkLst>
        <pc:spChg chg="add mod">
          <ac:chgData name="Ms A Keane" userId="624f0d49-15d9-4c02-bf89-96365aef238a" providerId="ADAL" clId="{47672A6A-BFFB-460B-9AA6-B603DC8929FE}" dt="2026-04-17T14:49:57.976" v="3019" actId="1076"/>
          <ac:spMkLst>
            <pc:docMk/>
            <pc:sldMk cId="3589616666" sldId="2159"/>
            <ac:spMk id="2" creationId="{55EE4513-B998-78D3-9CA5-F8C52C218DDE}"/>
          </ac:spMkLst>
        </pc:spChg>
        <pc:picChg chg="mod">
          <ac:chgData name="Ms A Keane" userId="624f0d49-15d9-4c02-bf89-96365aef238a" providerId="ADAL" clId="{47672A6A-BFFB-460B-9AA6-B603DC8929FE}" dt="2026-04-17T14:49:55.388" v="3018" actId="1076"/>
          <ac:picMkLst>
            <pc:docMk/>
            <pc:sldMk cId="3589616666" sldId="2159"/>
            <ac:picMk id="3" creationId="{DFE67011-5A85-18A0-36EA-EFC5E6FA6873}"/>
          </ac:picMkLst>
        </pc:picChg>
        <pc:picChg chg="del">
          <ac:chgData name="Ms A Keane" userId="624f0d49-15d9-4c02-bf89-96365aef238a" providerId="ADAL" clId="{47672A6A-BFFB-460B-9AA6-B603DC8929FE}" dt="2026-04-21T13:35:44.765" v="3897" actId="478"/>
          <ac:picMkLst>
            <pc:docMk/>
            <pc:sldMk cId="3589616666" sldId="2159"/>
            <ac:picMk id="5" creationId="{DB6DE477-07E6-F4AE-2252-F52F0DF60A55}"/>
          </ac:picMkLst>
        </pc:picChg>
      </pc:sldChg>
      <pc:sldChg chg="delSp mod">
        <pc:chgData name="Ms A Keane" userId="624f0d49-15d9-4c02-bf89-96365aef238a" providerId="ADAL" clId="{47672A6A-BFFB-460B-9AA6-B603DC8929FE}" dt="2026-04-17T14:43:53.097" v="2482" actId="478"/>
        <pc:sldMkLst>
          <pc:docMk/>
          <pc:sldMk cId="2766941759" sldId="2162"/>
        </pc:sldMkLst>
      </pc:sldChg>
      <pc:sldChg chg="delSp modSp mod">
        <pc:chgData name="Ms A Keane" userId="624f0d49-15d9-4c02-bf89-96365aef238a" providerId="ADAL" clId="{47672A6A-BFFB-460B-9AA6-B603DC8929FE}" dt="2026-04-17T13:57:01.231" v="893" actId="113"/>
        <pc:sldMkLst>
          <pc:docMk/>
          <pc:sldMk cId="2433142413" sldId="2163"/>
        </pc:sldMkLst>
        <pc:spChg chg="mod">
          <ac:chgData name="Ms A Keane" userId="624f0d49-15d9-4c02-bf89-96365aef238a" providerId="ADAL" clId="{47672A6A-BFFB-460B-9AA6-B603DC8929FE}" dt="2026-04-17T13:57:01.231" v="893" actId="113"/>
          <ac:spMkLst>
            <pc:docMk/>
            <pc:sldMk cId="2433142413" sldId="2163"/>
            <ac:spMk id="5" creationId="{B6C376A6-8600-DA68-2B68-E5A21BF9EFE2}"/>
          </ac:spMkLst>
        </pc:spChg>
        <pc:picChg chg="mod">
          <ac:chgData name="Ms A Keane" userId="624f0d49-15d9-4c02-bf89-96365aef238a" providerId="ADAL" clId="{47672A6A-BFFB-460B-9AA6-B603DC8929FE}" dt="2026-04-17T13:56:57.005" v="892" actId="14100"/>
          <ac:picMkLst>
            <pc:docMk/>
            <pc:sldMk cId="2433142413" sldId="2163"/>
            <ac:picMk id="3" creationId="{F1C9029D-0F55-97C2-23CC-4364482E817A}"/>
          </ac:picMkLst>
        </pc:picChg>
      </pc:sldChg>
      <pc:sldChg chg="modSp mod">
        <pc:chgData name="Ms A Keane" userId="624f0d49-15d9-4c02-bf89-96365aef238a" providerId="ADAL" clId="{47672A6A-BFFB-460B-9AA6-B603DC8929FE}" dt="2026-04-21T13:36:08.772" v="3899" actId="14100"/>
        <pc:sldMkLst>
          <pc:docMk/>
          <pc:sldMk cId="3751443269" sldId="2164"/>
        </pc:sldMkLst>
        <pc:spChg chg="mod">
          <ac:chgData name="Ms A Keane" userId="624f0d49-15d9-4c02-bf89-96365aef238a" providerId="ADAL" clId="{47672A6A-BFFB-460B-9AA6-B603DC8929FE}" dt="2026-04-21T13:36:04.710" v="3898" actId="1076"/>
          <ac:spMkLst>
            <pc:docMk/>
            <pc:sldMk cId="3751443269" sldId="2164"/>
            <ac:spMk id="3" creationId="{C49EF2B0-81DA-8A24-5C7B-2FD2D6133E66}"/>
          </ac:spMkLst>
        </pc:spChg>
        <pc:picChg chg="mod">
          <ac:chgData name="Ms A Keane" userId="624f0d49-15d9-4c02-bf89-96365aef238a" providerId="ADAL" clId="{47672A6A-BFFB-460B-9AA6-B603DC8929FE}" dt="2026-04-21T13:36:08.772" v="3899" actId="14100"/>
          <ac:picMkLst>
            <pc:docMk/>
            <pc:sldMk cId="3751443269" sldId="2164"/>
            <ac:picMk id="4" creationId="{6B69738D-1330-B83F-83DB-35E4330B42EC}"/>
          </ac:picMkLst>
        </pc:picChg>
      </pc:sldChg>
      <pc:sldChg chg="delSp mod">
        <pc:chgData name="Ms A Keane" userId="624f0d49-15d9-4c02-bf89-96365aef238a" providerId="ADAL" clId="{47672A6A-BFFB-460B-9AA6-B603DC8929FE}" dt="2026-04-20T13:32:59.913" v="3707" actId="478"/>
        <pc:sldMkLst>
          <pc:docMk/>
          <pc:sldMk cId="4165490459" sldId="2165"/>
        </pc:sldMkLst>
        <pc:picChg chg="del">
          <ac:chgData name="Ms A Keane" userId="624f0d49-15d9-4c02-bf89-96365aef238a" providerId="ADAL" clId="{47672A6A-BFFB-460B-9AA6-B603DC8929FE}" dt="2026-04-20T13:32:59.913" v="3707" actId="478"/>
          <ac:picMkLst>
            <pc:docMk/>
            <pc:sldMk cId="4165490459" sldId="2165"/>
            <ac:picMk id="2" creationId="{73862169-BC6B-DF23-734C-0C8D1C905380}"/>
          </ac:picMkLst>
        </pc:picChg>
      </pc:sldChg>
      <pc:sldChg chg="delSp modSp add mod">
        <pc:chgData name="Ms A Keane" userId="624f0d49-15d9-4c02-bf89-96365aef238a" providerId="ADAL" clId="{47672A6A-BFFB-460B-9AA6-B603DC8929FE}" dt="2026-04-21T13:34:45.972" v="3864" actId="1582"/>
        <pc:sldMkLst>
          <pc:docMk/>
          <pc:sldMk cId="3476903505" sldId="2166"/>
        </pc:sldMkLst>
        <pc:spChg chg="mod">
          <ac:chgData name="Ms A Keane" userId="624f0d49-15d9-4c02-bf89-96365aef238a" providerId="ADAL" clId="{47672A6A-BFFB-460B-9AA6-B603DC8929FE}" dt="2026-04-17T13:37:22.998" v="591" actId="1076"/>
          <ac:spMkLst>
            <pc:docMk/>
            <pc:sldMk cId="3476903505" sldId="2166"/>
            <ac:spMk id="4" creationId="{49633D4A-19CF-1249-BEFA-0D91C0C0BCFA}"/>
          </ac:spMkLst>
        </pc:spChg>
        <pc:picChg chg="mod">
          <ac:chgData name="Ms A Keane" userId="624f0d49-15d9-4c02-bf89-96365aef238a" providerId="ADAL" clId="{47672A6A-BFFB-460B-9AA6-B603DC8929FE}" dt="2026-04-21T13:34:31.489" v="3860" actId="1582"/>
          <ac:picMkLst>
            <pc:docMk/>
            <pc:sldMk cId="3476903505" sldId="2166"/>
            <ac:picMk id="3" creationId="{20678716-C295-1C4E-ADD3-09E282520D12}"/>
          </ac:picMkLst>
        </pc:picChg>
        <pc:picChg chg="mod">
          <ac:chgData name="Ms A Keane" userId="624f0d49-15d9-4c02-bf89-96365aef238a" providerId="ADAL" clId="{47672A6A-BFFB-460B-9AA6-B603DC8929FE}" dt="2026-04-20T13:31:48.305" v="3697" actId="1076"/>
          <ac:picMkLst>
            <pc:docMk/>
            <pc:sldMk cId="3476903505" sldId="2166"/>
            <ac:picMk id="6" creationId="{09E09E70-D02C-B1E9-67FC-3E0386E97DAD}"/>
          </ac:picMkLst>
        </pc:picChg>
        <pc:picChg chg="mod">
          <ac:chgData name="Ms A Keane" userId="624f0d49-15d9-4c02-bf89-96365aef238a" providerId="ADAL" clId="{47672A6A-BFFB-460B-9AA6-B603DC8929FE}" dt="2026-04-21T13:34:45.972" v="3864" actId="1582"/>
          <ac:picMkLst>
            <pc:docMk/>
            <pc:sldMk cId="3476903505" sldId="2166"/>
            <ac:picMk id="9" creationId="{5A829861-F038-143C-DD6D-C6FC84A169A1}"/>
          </ac:picMkLst>
        </pc:picChg>
        <pc:picChg chg="mod">
          <ac:chgData name="Ms A Keane" userId="624f0d49-15d9-4c02-bf89-96365aef238a" providerId="ADAL" clId="{47672A6A-BFFB-460B-9AA6-B603DC8929FE}" dt="2026-04-21T13:34:39.014" v="3862" actId="1582"/>
          <ac:picMkLst>
            <pc:docMk/>
            <pc:sldMk cId="3476903505" sldId="2166"/>
            <ac:picMk id="10" creationId="{CDD41705-F0E9-47EF-11C1-72CD2FAD5623}"/>
          </ac:picMkLst>
        </pc:picChg>
      </pc:sldChg>
      <pc:sldChg chg="addSp delSp modSp add mod">
        <pc:chgData name="Ms A Keane" userId="624f0d49-15d9-4c02-bf89-96365aef238a" providerId="ADAL" clId="{47672A6A-BFFB-460B-9AA6-B603DC8929FE}" dt="2026-04-21T13:35:02.814" v="3867" actId="1582"/>
        <pc:sldMkLst>
          <pc:docMk/>
          <pc:sldMk cId="74114863" sldId="2167"/>
        </pc:sldMkLst>
        <pc:spChg chg="mod">
          <ac:chgData name="Ms A Keane" userId="624f0d49-15d9-4c02-bf89-96365aef238a" providerId="ADAL" clId="{47672A6A-BFFB-460B-9AA6-B603DC8929FE}" dt="2026-04-17T14:32:51.287" v="1410" actId="122"/>
          <ac:spMkLst>
            <pc:docMk/>
            <pc:sldMk cId="74114863" sldId="2167"/>
            <ac:spMk id="4" creationId="{5405A91B-A5B3-074B-75A9-FEC8DFA0CDD9}"/>
          </ac:spMkLst>
        </pc:spChg>
        <pc:picChg chg="mod">
          <ac:chgData name="Ms A Keane" userId="624f0d49-15d9-4c02-bf89-96365aef238a" providerId="ADAL" clId="{47672A6A-BFFB-460B-9AA6-B603DC8929FE}" dt="2026-04-17T14:32:34.159" v="1407" actId="1076"/>
          <ac:picMkLst>
            <pc:docMk/>
            <pc:sldMk cId="74114863" sldId="2167"/>
            <ac:picMk id="6" creationId="{6FB5A122-0006-07B4-1F10-D1C40AA1CEF4}"/>
          </ac:picMkLst>
        </pc:picChg>
        <pc:picChg chg="add mod">
          <ac:chgData name="Ms A Keane" userId="624f0d49-15d9-4c02-bf89-96365aef238a" providerId="ADAL" clId="{47672A6A-BFFB-460B-9AA6-B603DC8929FE}" dt="2026-04-21T13:35:02.814" v="3867" actId="1582"/>
          <ac:picMkLst>
            <pc:docMk/>
            <pc:sldMk cId="74114863" sldId="2167"/>
            <ac:picMk id="7" creationId="{AC8867CF-DFE6-DA59-87CF-3DDD16E5DA3B}"/>
          </ac:picMkLst>
        </pc:picChg>
      </pc:sldChg>
      <pc:sldChg chg="addSp delSp modSp new mod">
        <pc:chgData name="Ms A Keane" userId="624f0d49-15d9-4c02-bf89-96365aef238a" providerId="ADAL" clId="{47672A6A-BFFB-460B-9AA6-B603DC8929FE}" dt="2026-04-20T13:32:21.429" v="3702" actId="1582"/>
        <pc:sldMkLst>
          <pc:docMk/>
          <pc:sldMk cId="1419465118" sldId="2168"/>
        </pc:sldMkLst>
        <pc:picChg chg="add mod">
          <ac:chgData name="Ms A Keane" userId="624f0d49-15d9-4c02-bf89-96365aef238a" providerId="ADAL" clId="{47672A6A-BFFB-460B-9AA6-B603DC8929FE}" dt="2026-04-20T13:32:14.933" v="3701" actId="1582"/>
          <ac:picMkLst>
            <pc:docMk/>
            <pc:sldMk cId="1419465118" sldId="2168"/>
            <ac:picMk id="5" creationId="{231F5AAE-B885-E661-18FB-252BF32996E4}"/>
          </ac:picMkLst>
        </pc:picChg>
        <pc:picChg chg="add mod">
          <ac:chgData name="Ms A Keane" userId="624f0d49-15d9-4c02-bf89-96365aef238a" providerId="ADAL" clId="{47672A6A-BFFB-460B-9AA6-B603DC8929FE}" dt="2026-04-20T13:32:21.429" v="3702" actId="1582"/>
          <ac:picMkLst>
            <pc:docMk/>
            <pc:sldMk cId="1419465118" sldId="2168"/>
            <ac:picMk id="7" creationId="{0586236C-56FB-87A7-6EE8-045B828C944E}"/>
          </ac:picMkLst>
        </pc:picChg>
        <pc:picChg chg="add mod">
          <ac:chgData name="Ms A Keane" userId="624f0d49-15d9-4c02-bf89-96365aef238a" providerId="ADAL" clId="{47672A6A-BFFB-460B-9AA6-B603DC8929FE}" dt="2026-04-17T13:49:01.783" v="731" actId="1076"/>
          <ac:picMkLst>
            <pc:docMk/>
            <pc:sldMk cId="1419465118" sldId="2168"/>
            <ac:picMk id="8" creationId="{31E9E28A-F69F-73DA-ECB8-53AD9BF77D91}"/>
          </ac:picMkLst>
        </pc:picChg>
      </pc:sldChg>
      <pc:sldChg chg="addSp modSp new mod">
        <pc:chgData name="Ms A Keane" userId="624f0d49-15d9-4c02-bf89-96365aef238a" providerId="ADAL" clId="{47672A6A-BFFB-460B-9AA6-B603DC8929FE}" dt="2026-04-21T13:35:33.316" v="3896" actId="20577"/>
        <pc:sldMkLst>
          <pc:docMk/>
          <pc:sldMk cId="702397819" sldId="2169"/>
        </pc:sldMkLst>
        <pc:spChg chg="mod">
          <ac:chgData name="Ms A Keane" userId="624f0d49-15d9-4c02-bf89-96365aef238a" providerId="ADAL" clId="{47672A6A-BFFB-460B-9AA6-B603DC8929FE}" dt="2026-04-17T14:36:51.568" v="1421" actId="20577"/>
          <ac:spMkLst>
            <pc:docMk/>
            <pc:sldMk cId="702397819" sldId="2169"/>
            <ac:spMk id="2" creationId="{997A999B-503B-CFB8-729F-6D90A24057C0}"/>
          </ac:spMkLst>
        </pc:spChg>
        <pc:spChg chg="mod">
          <ac:chgData name="Ms A Keane" userId="624f0d49-15d9-4c02-bf89-96365aef238a" providerId="ADAL" clId="{47672A6A-BFFB-460B-9AA6-B603DC8929FE}" dt="2026-04-21T13:35:33.316" v="3896" actId="20577"/>
          <ac:spMkLst>
            <pc:docMk/>
            <pc:sldMk cId="702397819" sldId="2169"/>
            <ac:spMk id="3" creationId="{AB8440C6-F007-20DA-91E0-49828168AB4D}"/>
          </ac:spMkLst>
        </pc:spChg>
        <pc:picChg chg="add mod">
          <ac:chgData name="Ms A Keane" userId="624f0d49-15d9-4c02-bf89-96365aef238a" providerId="ADAL" clId="{47672A6A-BFFB-460B-9AA6-B603DC8929FE}" dt="2026-04-17T14:36:47.893" v="1414" actId="1076"/>
          <ac:picMkLst>
            <pc:docMk/>
            <pc:sldMk cId="702397819" sldId="2169"/>
            <ac:picMk id="4" creationId="{EE075C83-BC3F-DB47-3D2A-3567FA840EAF}"/>
          </ac:picMkLst>
        </pc:picChg>
      </pc:sldChg>
      <pc:sldChg chg="addSp delSp modSp add mod">
        <pc:chgData name="Ms A Keane" userId="624f0d49-15d9-4c02-bf89-96365aef238a" providerId="ADAL" clId="{47672A6A-BFFB-460B-9AA6-B603DC8929FE}" dt="2026-04-20T13:30:42.852" v="3681" actId="14100"/>
        <pc:sldMkLst>
          <pc:docMk/>
          <pc:sldMk cId="590100316" sldId="2170"/>
        </pc:sldMkLst>
        <pc:picChg chg="add mod">
          <ac:chgData name="Ms A Keane" userId="624f0d49-15d9-4c02-bf89-96365aef238a" providerId="ADAL" clId="{47672A6A-BFFB-460B-9AA6-B603DC8929FE}" dt="2026-04-20T13:30:42.852" v="3681" actId="14100"/>
          <ac:picMkLst>
            <pc:docMk/>
            <pc:sldMk cId="590100316" sldId="2170"/>
            <ac:picMk id="5" creationId="{6AA0F51C-8479-2C0B-5D8A-CC1A5867F067}"/>
          </ac:picMkLst>
        </pc:picChg>
        <pc:picChg chg="add mod">
          <ac:chgData name="Ms A Keane" userId="624f0d49-15d9-4c02-bf89-96365aef238a" providerId="ADAL" clId="{47672A6A-BFFB-460B-9AA6-B603DC8929FE}" dt="2026-04-17T14:57:01.537" v="3099" actId="14100"/>
          <ac:picMkLst>
            <pc:docMk/>
            <pc:sldMk cId="590100316" sldId="2170"/>
            <ac:picMk id="6" creationId="{54871D50-2E18-EC61-A9DE-E8A7BC1B3BCD}"/>
          </ac:picMkLst>
        </pc:picChg>
        <pc:picChg chg="add mod">
          <ac:chgData name="Ms A Keane" userId="624f0d49-15d9-4c02-bf89-96365aef238a" providerId="ADAL" clId="{47672A6A-BFFB-460B-9AA6-B603DC8929FE}" dt="2026-04-17T14:57:06.698" v="3102" actId="1076"/>
          <ac:picMkLst>
            <pc:docMk/>
            <pc:sldMk cId="590100316" sldId="2170"/>
            <ac:picMk id="7" creationId="{C1355291-ECCF-6EC0-55AB-1E22EB3027EF}"/>
          </ac:picMkLst>
        </pc:picChg>
      </pc:sldChg>
      <pc:sldChg chg="addSp delSp modSp add mod">
        <pc:chgData name="Ms A Keane" userId="624f0d49-15d9-4c02-bf89-96365aef238a" providerId="ADAL" clId="{47672A6A-BFFB-460B-9AA6-B603DC8929FE}" dt="2026-04-21T13:33:50.288" v="3858" actId="20577"/>
        <pc:sldMkLst>
          <pc:docMk/>
          <pc:sldMk cId="2821099866" sldId="2171"/>
        </pc:sldMkLst>
        <pc:spChg chg="mod">
          <ac:chgData name="Ms A Keane" userId="624f0d49-15d9-4c02-bf89-96365aef238a" providerId="ADAL" clId="{47672A6A-BFFB-460B-9AA6-B603DC8929FE}" dt="2026-04-21T13:33:50.288" v="3858" actId="20577"/>
          <ac:spMkLst>
            <pc:docMk/>
            <pc:sldMk cId="2821099866" sldId="2171"/>
            <ac:spMk id="2" creationId="{7627F0EE-ADB3-50F2-25C6-B2367CEFDD37}"/>
          </ac:spMkLst>
        </pc:spChg>
        <pc:spChg chg="mod">
          <ac:chgData name="Ms A Keane" userId="624f0d49-15d9-4c02-bf89-96365aef238a" providerId="ADAL" clId="{47672A6A-BFFB-460B-9AA6-B603DC8929FE}" dt="2026-04-17T14:58:44.842" v="3278" actId="20577"/>
          <ac:spMkLst>
            <pc:docMk/>
            <pc:sldMk cId="2821099866" sldId="2171"/>
            <ac:spMk id="3" creationId="{A5BD3EEB-8E20-42C7-31C3-821D5FDCC214}"/>
          </ac:spMkLst>
        </pc:spChg>
        <pc:picChg chg="add mod">
          <ac:chgData name="Ms A Keane" userId="624f0d49-15d9-4c02-bf89-96365aef238a" providerId="ADAL" clId="{47672A6A-BFFB-460B-9AA6-B603DC8929FE}" dt="2026-04-17T15:02:21.596" v="3672" actId="1076"/>
          <ac:picMkLst>
            <pc:docMk/>
            <pc:sldMk cId="2821099866" sldId="2171"/>
            <ac:picMk id="5" creationId="{479808BE-2E9B-333E-5202-1CB33F94516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atin typeface="Open Sans" panose="020B0606030504020204" pitchFamily="34" charset="0"/>
              </a:defRPr>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atin typeface="Open Sans" panose="020B0606030504020204" pitchFamily="34" charset="0"/>
              </a:defRPr>
            </a:lvl1pPr>
          </a:lstStyle>
          <a:p>
            <a:fld id="{A31C7D17-794C-4F94-A95E-3D1068F268D9}" type="datetimeFigureOut">
              <a:rPr lang="en-GB" smtClean="0"/>
              <a:pPr/>
              <a:t>21/04/2026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atin typeface="Open Sans" panose="020B0606030504020204" pitchFamily="34" charset="0"/>
              </a:defRPr>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atin typeface="Open Sans" panose="020B0606030504020204" pitchFamily="34" charset="0"/>
              </a:defRPr>
            </a:lvl1pPr>
          </a:lstStyle>
          <a:p>
            <a:fld id="{989515DD-7B84-4346-98B1-1199E89824C1}" type="slidenum">
              <a:rPr lang="en-GB" smtClean="0"/>
              <a:pPr/>
              <a:t>‹#›</a:t>
            </a:fld>
            <a:endParaRPr lang="en-GB"/>
          </a:p>
        </p:txBody>
      </p:sp>
    </p:spTree>
    <p:extLst>
      <p:ext uri="{BB962C8B-B14F-4D97-AF65-F5344CB8AC3E}">
        <p14:creationId xmlns:p14="http://schemas.microsoft.com/office/powerpoint/2010/main" val="6935403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Open Sans" panose="020B0606030504020204" pitchFamily="34" charset="0"/>
        <a:ea typeface="+mn-ea"/>
        <a:cs typeface="+mn-cs"/>
      </a:defRPr>
    </a:lvl1pPr>
    <a:lvl2pPr marL="457200" algn="l" defTabSz="914400" rtl="0" eaLnBrk="1" latinLnBrk="0" hangingPunct="1">
      <a:defRPr sz="1200" kern="1200">
        <a:solidFill>
          <a:schemeClr val="tx1"/>
        </a:solidFill>
        <a:latin typeface="Open Sans" panose="020B0606030504020204" pitchFamily="34" charset="0"/>
        <a:ea typeface="+mn-ea"/>
        <a:cs typeface="+mn-cs"/>
      </a:defRPr>
    </a:lvl2pPr>
    <a:lvl3pPr marL="914400" algn="l" defTabSz="914400" rtl="0" eaLnBrk="1" latinLnBrk="0" hangingPunct="1">
      <a:defRPr sz="1200" kern="1200">
        <a:solidFill>
          <a:schemeClr val="tx1"/>
        </a:solidFill>
        <a:latin typeface="Open Sans" panose="020B0606030504020204" pitchFamily="34" charset="0"/>
        <a:ea typeface="+mn-ea"/>
        <a:cs typeface="+mn-cs"/>
      </a:defRPr>
    </a:lvl3pPr>
    <a:lvl4pPr marL="1371600" algn="l" defTabSz="914400" rtl="0" eaLnBrk="1" latinLnBrk="0" hangingPunct="1">
      <a:defRPr sz="1200" kern="1200">
        <a:solidFill>
          <a:schemeClr val="tx1"/>
        </a:solidFill>
        <a:latin typeface="Open Sans" panose="020B0606030504020204" pitchFamily="34" charset="0"/>
        <a:ea typeface="+mn-ea"/>
        <a:cs typeface="+mn-cs"/>
      </a:defRPr>
    </a:lvl4pPr>
    <a:lvl5pPr marL="1828800" algn="l" defTabSz="914400" rtl="0" eaLnBrk="1" latinLnBrk="0" hangingPunct="1">
      <a:defRPr sz="1200" kern="1200">
        <a:solidFill>
          <a:schemeClr val="tx1"/>
        </a:solidFill>
        <a:latin typeface="Open Sans" panose="020B0606030504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1808151"/>
            <a:ext cx="7772400" cy="762023"/>
          </a:xfrm>
        </p:spPr>
        <p:txBody>
          <a:bodyPr anchor="b"/>
          <a:lstStyle>
            <a:lvl1pPr algn="ctr">
              <a:defRPr sz="4800"/>
            </a:lvl1pPr>
          </a:lstStyle>
          <a:p>
            <a:r>
              <a:rPr lang="en-GB"/>
              <a:t>Click to add title</a:t>
            </a:r>
            <a:endParaRPr lang="en-US"/>
          </a:p>
        </p:txBody>
      </p:sp>
      <p:sp>
        <p:nvSpPr>
          <p:cNvPr id="3" name="Subtitle 2"/>
          <p:cNvSpPr>
            <a:spLocks noGrp="1"/>
          </p:cNvSpPr>
          <p:nvPr>
            <p:ph type="subTitle" idx="1"/>
          </p:nvPr>
        </p:nvSpPr>
        <p:spPr>
          <a:xfrm>
            <a:off x="685800" y="2865664"/>
            <a:ext cx="7772400" cy="3477986"/>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233537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363555" y="695556"/>
            <a:ext cx="4763861" cy="716865"/>
          </a:xfrm>
        </p:spPr>
        <p:txBody>
          <a:bodyPr/>
          <a:lstStyle>
            <a:lvl1pPr algn="ctr">
              <a:defRPr/>
            </a:lvl1pPr>
          </a:lstStyle>
          <a:p>
            <a:r>
              <a:rPr lang="en-GB"/>
              <a:t>Click to add title</a:t>
            </a:r>
            <a:endParaRPr lang="en-US"/>
          </a:p>
        </p:txBody>
      </p:sp>
      <p:sp>
        <p:nvSpPr>
          <p:cNvPr id="7" name="Text Placeholder 2">
            <a:extLst>
              <a:ext uri="{FF2B5EF4-FFF2-40B4-BE49-F238E27FC236}">
                <a16:creationId xmlns:a16="http://schemas.microsoft.com/office/drawing/2014/main" id="{D568284C-EC0A-442F-ADB5-FC51445AF550}"/>
              </a:ext>
            </a:extLst>
          </p:cNvPr>
          <p:cNvSpPr>
            <a:spLocks noGrp="1"/>
          </p:cNvSpPr>
          <p:nvPr>
            <p:ph type="body" idx="1"/>
          </p:nvPr>
        </p:nvSpPr>
        <p:spPr>
          <a:xfrm>
            <a:off x="623888" y="1764508"/>
            <a:ext cx="7886700" cy="4415855"/>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633490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3888" y="1764508"/>
            <a:ext cx="7886700" cy="4415855"/>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8" name="Title 1">
            <a:extLst>
              <a:ext uri="{FF2B5EF4-FFF2-40B4-BE49-F238E27FC236}">
                <a16:creationId xmlns:a16="http://schemas.microsoft.com/office/drawing/2014/main" id="{38696445-DF69-498A-A848-BFD87AD9BB03}"/>
              </a:ext>
            </a:extLst>
          </p:cNvPr>
          <p:cNvSpPr txBox="1">
            <a:spLocks/>
          </p:cNvSpPr>
          <p:nvPr userDrawn="1"/>
        </p:nvSpPr>
        <p:spPr>
          <a:xfrm>
            <a:off x="2363555" y="695556"/>
            <a:ext cx="4763861" cy="716865"/>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4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r>
              <a:rPr lang="en-GB"/>
              <a:t>Click to add title</a:t>
            </a:r>
            <a:endParaRPr lang="en-US"/>
          </a:p>
        </p:txBody>
      </p:sp>
    </p:spTree>
    <p:extLst>
      <p:ext uri="{BB962C8B-B14F-4D97-AF65-F5344CB8AC3E}">
        <p14:creationId xmlns:p14="http://schemas.microsoft.com/office/powerpoint/2010/main" val="340371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28650" y="1730830"/>
            <a:ext cx="3886200" cy="4604656"/>
          </a:xfrm>
        </p:spPr>
        <p:txBody>
          <a:bodyPr/>
          <a:lstStyle/>
          <a:p>
            <a:pPr lvl="0"/>
            <a:r>
              <a:rPr lang="en-US"/>
              <a:t>Click to edit Master text styles</a:t>
            </a:r>
          </a:p>
        </p:txBody>
      </p:sp>
      <p:sp>
        <p:nvSpPr>
          <p:cNvPr id="4" name="Content Placeholder 3"/>
          <p:cNvSpPr>
            <a:spLocks noGrp="1"/>
          </p:cNvSpPr>
          <p:nvPr>
            <p:ph sz="half" idx="2"/>
          </p:nvPr>
        </p:nvSpPr>
        <p:spPr>
          <a:xfrm>
            <a:off x="4629150" y="1730830"/>
            <a:ext cx="3886200" cy="4604656"/>
          </a:xfrm>
        </p:spPr>
        <p:txBody>
          <a:bodyPr/>
          <a:lstStyle/>
          <a:p>
            <a:pPr lvl="0"/>
            <a:r>
              <a:rPr lang="en-US"/>
              <a:t>Click to edit Master text styles</a:t>
            </a:r>
          </a:p>
        </p:txBody>
      </p:sp>
      <p:sp>
        <p:nvSpPr>
          <p:cNvPr id="9" name="Title 1">
            <a:extLst>
              <a:ext uri="{FF2B5EF4-FFF2-40B4-BE49-F238E27FC236}">
                <a16:creationId xmlns:a16="http://schemas.microsoft.com/office/drawing/2014/main" id="{1202638C-112F-4CCA-AFD9-46270C6F3B87}"/>
              </a:ext>
            </a:extLst>
          </p:cNvPr>
          <p:cNvSpPr>
            <a:spLocks noGrp="1"/>
          </p:cNvSpPr>
          <p:nvPr>
            <p:ph type="title" hasCustomPrompt="1"/>
          </p:nvPr>
        </p:nvSpPr>
        <p:spPr>
          <a:xfrm>
            <a:off x="2363555" y="695556"/>
            <a:ext cx="4763861" cy="716865"/>
          </a:xfrm>
        </p:spPr>
        <p:txBody>
          <a:bodyPr/>
          <a:lstStyle>
            <a:lvl1pPr algn="ctr">
              <a:defRPr/>
            </a:lvl1pPr>
          </a:lstStyle>
          <a:p>
            <a:r>
              <a:rPr lang="en-GB"/>
              <a:t>Click to add title</a:t>
            </a:r>
            <a:endParaRPr lang="en-US"/>
          </a:p>
        </p:txBody>
      </p:sp>
    </p:spTree>
    <p:extLst>
      <p:ext uri="{BB962C8B-B14F-4D97-AF65-F5344CB8AC3E}">
        <p14:creationId xmlns:p14="http://schemas.microsoft.com/office/powerpoint/2010/main" val="1720895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9120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9120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
            <a:extLst>
              <a:ext uri="{FF2B5EF4-FFF2-40B4-BE49-F238E27FC236}">
                <a16:creationId xmlns:a16="http://schemas.microsoft.com/office/drawing/2014/main" id="{F33AF716-5BF1-4122-8841-AB60DB9BB833}"/>
              </a:ext>
            </a:extLst>
          </p:cNvPr>
          <p:cNvSpPr>
            <a:spLocks noGrp="1"/>
          </p:cNvSpPr>
          <p:nvPr>
            <p:ph type="title" hasCustomPrompt="1"/>
          </p:nvPr>
        </p:nvSpPr>
        <p:spPr>
          <a:xfrm>
            <a:off x="2363555" y="695556"/>
            <a:ext cx="4763861" cy="716865"/>
          </a:xfrm>
        </p:spPr>
        <p:txBody>
          <a:bodyPr/>
          <a:lstStyle>
            <a:lvl1pPr algn="ctr">
              <a:defRPr/>
            </a:lvl1pPr>
          </a:lstStyle>
          <a:p>
            <a:r>
              <a:rPr lang="en-GB"/>
              <a:t>Click to add title</a:t>
            </a:r>
            <a:endParaRPr lang="en-US"/>
          </a:p>
        </p:txBody>
      </p:sp>
    </p:spTree>
    <p:extLst>
      <p:ext uri="{BB962C8B-B14F-4D97-AF65-F5344CB8AC3E}">
        <p14:creationId xmlns:p14="http://schemas.microsoft.com/office/powerpoint/2010/main" val="3761576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06912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7459" y="1714499"/>
            <a:ext cx="2949178" cy="1455737"/>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1714500"/>
            <a:ext cx="4629150" cy="464547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3241219"/>
            <a:ext cx="2949178" cy="311875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530903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9841" y="1714500"/>
            <a:ext cx="2949178" cy="1665524"/>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1714500"/>
            <a:ext cx="4629150" cy="469446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3380024"/>
            <a:ext cx="2949178" cy="30289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762928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1808153"/>
            <a:ext cx="7772400" cy="762023"/>
          </a:xfrm>
        </p:spPr>
        <p:txBody>
          <a:bodyPr anchor="b"/>
          <a:lstStyle>
            <a:lvl1pPr algn="ctr">
              <a:defRPr sz="3600"/>
            </a:lvl1pPr>
          </a:lstStyle>
          <a:p>
            <a:r>
              <a:rPr lang="en-GB"/>
              <a:t>Click to add title</a:t>
            </a:r>
            <a:endParaRPr lang="en-US"/>
          </a:p>
        </p:txBody>
      </p:sp>
      <p:sp>
        <p:nvSpPr>
          <p:cNvPr id="3" name="Subtitle 2"/>
          <p:cNvSpPr>
            <a:spLocks noGrp="1"/>
          </p:cNvSpPr>
          <p:nvPr>
            <p:ph type="subTitle" idx="1"/>
          </p:nvPr>
        </p:nvSpPr>
        <p:spPr>
          <a:xfrm>
            <a:off x="685800" y="2865664"/>
            <a:ext cx="7772400" cy="347798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2807414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363556" y="695558"/>
            <a:ext cx="4763861" cy="716865"/>
          </a:xfrm>
        </p:spPr>
        <p:txBody>
          <a:bodyPr/>
          <a:lstStyle>
            <a:lvl1pPr algn="ctr">
              <a:defRPr/>
            </a:lvl1pPr>
          </a:lstStyle>
          <a:p>
            <a:r>
              <a:rPr lang="en-GB"/>
              <a:t>Click to add title</a:t>
            </a:r>
            <a:endParaRPr lang="en-US"/>
          </a:p>
        </p:txBody>
      </p:sp>
      <p:sp>
        <p:nvSpPr>
          <p:cNvPr id="7" name="Text Placeholder 2">
            <a:extLst>
              <a:ext uri="{FF2B5EF4-FFF2-40B4-BE49-F238E27FC236}">
                <a16:creationId xmlns:a16="http://schemas.microsoft.com/office/drawing/2014/main" id="{D568284C-EC0A-442F-ADB5-FC51445AF550}"/>
              </a:ext>
            </a:extLst>
          </p:cNvPr>
          <p:cNvSpPr>
            <a:spLocks noGrp="1"/>
          </p:cNvSpPr>
          <p:nvPr>
            <p:ph type="body" idx="1"/>
          </p:nvPr>
        </p:nvSpPr>
        <p:spPr>
          <a:xfrm>
            <a:off x="623888" y="1764508"/>
            <a:ext cx="7886700" cy="4415855"/>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071408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3888" y="1764508"/>
            <a:ext cx="7886700" cy="4415855"/>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8" name="Title 1">
            <a:extLst>
              <a:ext uri="{FF2B5EF4-FFF2-40B4-BE49-F238E27FC236}">
                <a16:creationId xmlns:a16="http://schemas.microsoft.com/office/drawing/2014/main" id="{38696445-DF69-498A-A848-BFD87AD9BB03}"/>
              </a:ext>
            </a:extLst>
          </p:cNvPr>
          <p:cNvSpPr txBox="1">
            <a:spLocks/>
          </p:cNvSpPr>
          <p:nvPr userDrawn="1"/>
        </p:nvSpPr>
        <p:spPr>
          <a:xfrm>
            <a:off x="2363556" y="695558"/>
            <a:ext cx="4763861" cy="716865"/>
          </a:xfrm>
          <a:prstGeom prst="rect">
            <a:avLst/>
          </a:prstGeom>
        </p:spPr>
        <p:txBody>
          <a:bodyPr vert="horz" lIns="68580" tIns="34290" rIns="68580" bIns="34290" rtlCol="0" anchor="ctr">
            <a:noAutofit/>
          </a:bodyPr>
          <a:lstStyle>
            <a:lvl1pPr algn="ctr" defTabSz="914400" rtl="0" eaLnBrk="1" latinLnBrk="0" hangingPunct="1">
              <a:lnSpc>
                <a:spcPct val="90000"/>
              </a:lnSpc>
              <a:spcBef>
                <a:spcPct val="0"/>
              </a:spcBef>
              <a:buNone/>
              <a:defRPr sz="4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r>
              <a:rPr lang="en-GB" sz="3600"/>
              <a:t>Click to add title</a:t>
            </a:r>
            <a:endParaRPr lang="en-US" sz="3600"/>
          </a:p>
        </p:txBody>
      </p:sp>
    </p:spTree>
    <p:extLst>
      <p:ext uri="{BB962C8B-B14F-4D97-AF65-F5344CB8AC3E}">
        <p14:creationId xmlns:p14="http://schemas.microsoft.com/office/powerpoint/2010/main" val="29722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28650" y="1730830"/>
            <a:ext cx="3886200" cy="4604656"/>
          </a:xfrm>
        </p:spPr>
        <p:txBody>
          <a:bodyPr/>
          <a:lstStyle/>
          <a:p>
            <a:pPr lvl="0"/>
            <a:r>
              <a:rPr lang="en-US"/>
              <a:t>Click to edit Master text styles</a:t>
            </a:r>
          </a:p>
        </p:txBody>
      </p:sp>
      <p:sp>
        <p:nvSpPr>
          <p:cNvPr id="4" name="Content Placeholder 3"/>
          <p:cNvSpPr>
            <a:spLocks noGrp="1"/>
          </p:cNvSpPr>
          <p:nvPr>
            <p:ph sz="half" idx="2"/>
          </p:nvPr>
        </p:nvSpPr>
        <p:spPr>
          <a:xfrm>
            <a:off x="4629150" y="1730830"/>
            <a:ext cx="3886200" cy="4604656"/>
          </a:xfrm>
        </p:spPr>
        <p:txBody>
          <a:bodyPr/>
          <a:lstStyle/>
          <a:p>
            <a:pPr lvl="0"/>
            <a:r>
              <a:rPr lang="en-US"/>
              <a:t>Click to edit Master text styles</a:t>
            </a:r>
          </a:p>
        </p:txBody>
      </p:sp>
      <p:sp>
        <p:nvSpPr>
          <p:cNvPr id="9" name="Title 1">
            <a:extLst>
              <a:ext uri="{FF2B5EF4-FFF2-40B4-BE49-F238E27FC236}">
                <a16:creationId xmlns:a16="http://schemas.microsoft.com/office/drawing/2014/main" id="{1202638C-112F-4CCA-AFD9-46270C6F3B87}"/>
              </a:ext>
            </a:extLst>
          </p:cNvPr>
          <p:cNvSpPr>
            <a:spLocks noGrp="1"/>
          </p:cNvSpPr>
          <p:nvPr>
            <p:ph type="title" hasCustomPrompt="1"/>
          </p:nvPr>
        </p:nvSpPr>
        <p:spPr>
          <a:xfrm>
            <a:off x="2363556" y="695558"/>
            <a:ext cx="4763861" cy="716865"/>
          </a:xfrm>
        </p:spPr>
        <p:txBody>
          <a:bodyPr/>
          <a:lstStyle>
            <a:lvl1pPr algn="ctr">
              <a:defRPr/>
            </a:lvl1pPr>
          </a:lstStyle>
          <a:p>
            <a:r>
              <a:rPr lang="en-GB"/>
              <a:t>Click to add title</a:t>
            </a:r>
            <a:endParaRPr lang="en-US"/>
          </a:p>
        </p:txBody>
      </p:sp>
    </p:spTree>
    <p:extLst>
      <p:ext uri="{BB962C8B-B14F-4D97-AF65-F5344CB8AC3E}">
        <p14:creationId xmlns:p14="http://schemas.microsoft.com/office/powerpoint/2010/main" val="199138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9120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1" y="2505075"/>
            <a:ext cx="3887391" cy="39120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
            <a:extLst>
              <a:ext uri="{FF2B5EF4-FFF2-40B4-BE49-F238E27FC236}">
                <a16:creationId xmlns:a16="http://schemas.microsoft.com/office/drawing/2014/main" id="{F33AF716-5BF1-4122-8841-AB60DB9BB833}"/>
              </a:ext>
            </a:extLst>
          </p:cNvPr>
          <p:cNvSpPr>
            <a:spLocks noGrp="1"/>
          </p:cNvSpPr>
          <p:nvPr>
            <p:ph type="title" hasCustomPrompt="1"/>
          </p:nvPr>
        </p:nvSpPr>
        <p:spPr>
          <a:xfrm>
            <a:off x="2363556" y="695558"/>
            <a:ext cx="4763861" cy="716865"/>
          </a:xfrm>
        </p:spPr>
        <p:txBody>
          <a:bodyPr/>
          <a:lstStyle>
            <a:lvl1pPr algn="ctr">
              <a:defRPr/>
            </a:lvl1pPr>
          </a:lstStyle>
          <a:p>
            <a:r>
              <a:rPr lang="en-GB"/>
              <a:t>Click to add title</a:t>
            </a:r>
            <a:endParaRPr lang="en-US"/>
          </a:p>
        </p:txBody>
      </p:sp>
    </p:spTree>
    <p:extLst>
      <p:ext uri="{BB962C8B-B14F-4D97-AF65-F5344CB8AC3E}">
        <p14:creationId xmlns:p14="http://schemas.microsoft.com/office/powerpoint/2010/main" val="35274204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9686992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7459" y="1714501"/>
            <a:ext cx="2949178" cy="1455737"/>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1714502"/>
            <a:ext cx="4629150" cy="464547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3241221"/>
            <a:ext cx="2949178" cy="3118759"/>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8650609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9841" y="1714500"/>
            <a:ext cx="2949178" cy="1665524"/>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1714500"/>
            <a:ext cx="4629150" cy="4694464"/>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3380024"/>
            <a:ext cx="2949178" cy="3028940"/>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137492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image" Target="../media/image1.jpe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205949"/>
            <a:ext cx="788670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215188" y="3645568"/>
            <a:ext cx="7300161" cy="1840832"/>
          </a:xfrm>
          <a:prstGeom prst="rect">
            <a:avLst/>
          </a:prstGeom>
        </p:spPr>
        <p:txBody>
          <a:bodyPr vert="horz" lIns="91440" tIns="45720" rIns="91440" bIns="45720" rtlCol="0">
            <a:noAutofit/>
          </a:bodyPr>
          <a:lstStyle/>
          <a:p>
            <a:pPr lvl="0"/>
            <a:r>
              <a:rPr lang="en-US"/>
              <a:t>Edit Master text styles</a:t>
            </a:r>
          </a:p>
          <a:p>
            <a:pPr lvl="1"/>
            <a:r>
              <a:rPr lang="en-US"/>
              <a:t>Second </a:t>
            </a:r>
            <a:r>
              <a:rPr lang="en-US" err="1"/>
              <a:t>leves</a:t>
            </a:r>
            <a:endParaRPr lang="en-US"/>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49309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8" r:id="rId7"/>
    <p:sldLayoutId id="2147483669" r:id="rId8"/>
  </p:sldLayoutIdLst>
  <p:txStyles>
    <p:titleStyle>
      <a:lvl1pPr algn="l" defTabSz="914400" rtl="0" eaLnBrk="1" latinLnBrk="0" hangingPunct="1">
        <a:lnSpc>
          <a:spcPct val="90000"/>
        </a:lnSpc>
        <a:spcBef>
          <a:spcPct val="0"/>
        </a:spcBef>
        <a:buNone/>
        <a:defRPr sz="4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Open Sans" panose="020B0606030504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205951"/>
            <a:ext cx="788670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215188" y="3645568"/>
            <a:ext cx="7300161" cy="1840832"/>
          </a:xfrm>
          <a:prstGeom prst="rect">
            <a:avLst/>
          </a:prstGeom>
        </p:spPr>
        <p:txBody>
          <a:bodyPr vert="horz" lIns="91440" tIns="45720" rIns="91440" bIns="45720" rtlCol="0">
            <a:noAutofit/>
          </a:bodyPr>
          <a:lstStyle/>
          <a:p>
            <a:pPr lvl="0"/>
            <a:r>
              <a:rPr lang="en-US"/>
              <a:t>Edit Master text styles</a:t>
            </a:r>
          </a:p>
          <a:p>
            <a:pPr lvl="1"/>
            <a:r>
              <a:rPr lang="en-US"/>
              <a:t>Second </a:t>
            </a:r>
            <a:r>
              <a:rPr lang="en-US" err="1"/>
              <a:t>leves</a:t>
            </a:r>
            <a:endParaRPr lang="en-US"/>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9729472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Lst>
  <p:txStyles>
    <p:titleStyle>
      <a:lvl1pPr algn="l" defTabSz="685800" rtl="0" eaLnBrk="1" latinLnBrk="0" hangingPunct="1">
        <a:lnSpc>
          <a:spcPct val="90000"/>
        </a:lnSpc>
        <a:spcBef>
          <a:spcPct val="0"/>
        </a:spcBef>
        <a:buNone/>
        <a:defRPr sz="36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800" kern="1200">
          <a:solidFill>
            <a:schemeClr val="tx1"/>
          </a:solidFill>
          <a:latin typeface="Open Sans" panose="020B0606030504020204" pitchFamily="34"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Open Sans" panose="020B0606030504020204" pitchFamily="34"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Open Sans" panose="020B0606030504020204" pitchFamily="34"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Open Sans" panose="020B0606030504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Open Sans" panose="020B0606030504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6.png"/><Relationship Id="rId1" Type="http://schemas.openxmlformats.org/officeDocument/2006/relationships/slideLayout" Target="../slideLayouts/slideLayout10.xm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0.xml"/><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mailto:youthministry@knockshrine.ie"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6.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45201E7-BD5D-A129-D34C-8BD681DD04C5}"/>
              </a:ext>
            </a:extLst>
          </p:cNvPr>
          <p:cNvSpPr>
            <a:spLocks noGrp="1"/>
          </p:cNvSpPr>
          <p:nvPr>
            <p:ph type="body" idx="1"/>
          </p:nvPr>
        </p:nvSpPr>
        <p:spPr>
          <a:xfrm>
            <a:off x="331694" y="1679438"/>
            <a:ext cx="8178894" cy="4500925"/>
          </a:xfrm>
        </p:spPr>
        <p:txBody>
          <a:bodyPr/>
          <a:lstStyle/>
          <a:p>
            <a:endParaRPr lang="en-GB" dirty="0"/>
          </a:p>
          <a:p>
            <a:endParaRPr lang="en-GB" dirty="0"/>
          </a:p>
        </p:txBody>
      </p:sp>
      <p:pic>
        <p:nvPicPr>
          <p:cNvPr id="7" name="Picture 6">
            <a:extLst>
              <a:ext uri="{FF2B5EF4-FFF2-40B4-BE49-F238E27FC236}">
                <a16:creationId xmlns:a16="http://schemas.microsoft.com/office/drawing/2014/main" id="{5FFF9115-6C97-2BD5-6238-AB417BED6905}"/>
              </a:ext>
            </a:extLst>
          </p:cNvPr>
          <p:cNvPicPr>
            <a:picLocks noChangeAspect="1"/>
          </p:cNvPicPr>
          <p:nvPr/>
        </p:nvPicPr>
        <p:blipFill>
          <a:blip r:embed="rId2"/>
          <a:stretch>
            <a:fillRect/>
          </a:stretch>
        </p:blipFill>
        <p:spPr>
          <a:xfrm>
            <a:off x="206188" y="5677399"/>
            <a:ext cx="774259" cy="1005927"/>
          </a:xfrm>
          <a:prstGeom prst="rect">
            <a:avLst/>
          </a:prstGeom>
        </p:spPr>
      </p:pic>
      <p:pic>
        <p:nvPicPr>
          <p:cNvPr id="8" name="Picture 7">
            <a:extLst>
              <a:ext uri="{FF2B5EF4-FFF2-40B4-BE49-F238E27FC236}">
                <a16:creationId xmlns:a16="http://schemas.microsoft.com/office/drawing/2014/main" id="{FEEC16CA-A7D0-97BB-852B-1262803C7652}"/>
              </a:ext>
            </a:extLst>
          </p:cNvPr>
          <p:cNvPicPr>
            <a:picLocks noChangeAspect="1"/>
          </p:cNvPicPr>
          <p:nvPr/>
        </p:nvPicPr>
        <p:blipFill>
          <a:blip r:embed="rId3"/>
          <a:stretch>
            <a:fillRect/>
          </a:stretch>
        </p:blipFill>
        <p:spPr>
          <a:xfrm>
            <a:off x="7521388" y="76051"/>
            <a:ext cx="1515036" cy="1603387"/>
          </a:xfrm>
          <a:prstGeom prst="rect">
            <a:avLst/>
          </a:prstGeom>
        </p:spPr>
      </p:pic>
      <p:pic>
        <p:nvPicPr>
          <p:cNvPr id="6" name="Picture 5">
            <a:extLst>
              <a:ext uri="{FF2B5EF4-FFF2-40B4-BE49-F238E27FC236}">
                <a16:creationId xmlns:a16="http://schemas.microsoft.com/office/drawing/2014/main" id="{EBB708F3-97D8-05AB-C49B-3226EA9A0EE2}"/>
              </a:ext>
            </a:extLst>
          </p:cNvPr>
          <p:cNvPicPr>
            <a:picLocks noChangeAspect="1"/>
          </p:cNvPicPr>
          <p:nvPr/>
        </p:nvPicPr>
        <p:blipFill>
          <a:blip r:embed="rId4"/>
          <a:stretch>
            <a:fillRect/>
          </a:stretch>
        </p:blipFill>
        <p:spPr>
          <a:xfrm>
            <a:off x="1106424" y="1837944"/>
            <a:ext cx="6638544" cy="3139311"/>
          </a:xfrm>
          <a:prstGeom prst="rect">
            <a:avLst/>
          </a:prstGeom>
          <a:ln w="76200">
            <a:solidFill>
              <a:schemeClr val="tx1"/>
            </a:solidFill>
          </a:ln>
        </p:spPr>
      </p:pic>
      <p:sp>
        <p:nvSpPr>
          <p:cNvPr id="4" name="TextBox 3">
            <a:extLst>
              <a:ext uri="{FF2B5EF4-FFF2-40B4-BE49-F238E27FC236}">
                <a16:creationId xmlns:a16="http://schemas.microsoft.com/office/drawing/2014/main" id="{3869F40C-64CD-D1C9-E13F-CAF1D640F9A9}"/>
              </a:ext>
            </a:extLst>
          </p:cNvPr>
          <p:cNvSpPr txBox="1"/>
          <p:nvPr/>
        </p:nvSpPr>
        <p:spPr>
          <a:xfrm>
            <a:off x="1997076" y="5255766"/>
            <a:ext cx="4922152" cy="1077218"/>
          </a:xfrm>
          <a:prstGeom prst="rect">
            <a:avLst/>
          </a:prstGeom>
          <a:noFill/>
          <a:ln w="57150">
            <a:solidFill>
              <a:schemeClr val="tx1"/>
            </a:solidFill>
          </a:ln>
        </p:spPr>
        <p:txBody>
          <a:bodyPr wrap="square" rtlCol="0">
            <a:spAutoFit/>
          </a:bodyPr>
          <a:lstStyle/>
          <a:p>
            <a:pPr algn="ctr"/>
            <a:r>
              <a:rPr lang="en-GB" dirty="0"/>
              <a:t> </a:t>
            </a:r>
            <a:r>
              <a:rPr lang="en-GB" sz="3200" dirty="0"/>
              <a:t>St Peter’s Pilgrimage to Knock May 11</a:t>
            </a:r>
            <a:r>
              <a:rPr lang="en-GB" sz="3200" baseline="30000" dirty="0"/>
              <a:t>th</a:t>
            </a:r>
            <a:r>
              <a:rPr lang="en-GB" sz="3200" dirty="0"/>
              <a:t>-15th</a:t>
            </a:r>
          </a:p>
        </p:txBody>
      </p:sp>
    </p:spTree>
    <p:extLst>
      <p:ext uri="{BB962C8B-B14F-4D97-AF65-F5344CB8AC3E}">
        <p14:creationId xmlns:p14="http://schemas.microsoft.com/office/powerpoint/2010/main" val="28235527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45201E7-BD5D-A129-D34C-8BD681DD04C5}"/>
              </a:ext>
            </a:extLst>
          </p:cNvPr>
          <p:cNvSpPr>
            <a:spLocks noGrp="1"/>
          </p:cNvSpPr>
          <p:nvPr>
            <p:ph type="body" idx="1"/>
          </p:nvPr>
        </p:nvSpPr>
        <p:spPr>
          <a:xfrm>
            <a:off x="331694" y="1679438"/>
            <a:ext cx="8178894" cy="4500925"/>
          </a:xfrm>
        </p:spPr>
        <p:txBody>
          <a:bodyPr/>
          <a:lstStyle/>
          <a:p>
            <a:endParaRPr lang="en-GB" dirty="0"/>
          </a:p>
          <a:p>
            <a:endParaRPr lang="en-GB" dirty="0"/>
          </a:p>
        </p:txBody>
      </p:sp>
      <p:pic>
        <p:nvPicPr>
          <p:cNvPr id="8" name="Picture 7">
            <a:extLst>
              <a:ext uri="{FF2B5EF4-FFF2-40B4-BE49-F238E27FC236}">
                <a16:creationId xmlns:a16="http://schemas.microsoft.com/office/drawing/2014/main" id="{FEEC16CA-A7D0-97BB-852B-1262803C7652}"/>
              </a:ext>
            </a:extLst>
          </p:cNvPr>
          <p:cNvPicPr>
            <a:picLocks noChangeAspect="1"/>
          </p:cNvPicPr>
          <p:nvPr/>
        </p:nvPicPr>
        <p:blipFill>
          <a:blip r:embed="rId4"/>
          <a:stretch>
            <a:fillRect/>
          </a:stretch>
        </p:blipFill>
        <p:spPr>
          <a:xfrm>
            <a:off x="7627530" y="-12331"/>
            <a:ext cx="1515036" cy="1356499"/>
          </a:xfrm>
          <a:prstGeom prst="rect">
            <a:avLst/>
          </a:prstGeom>
        </p:spPr>
      </p:pic>
      <p:pic>
        <p:nvPicPr>
          <p:cNvPr id="5" name="Lady of Knock - James Kilbane">
            <a:hlinkClick r:id="" action="ppaction://media"/>
            <a:extLst>
              <a:ext uri="{FF2B5EF4-FFF2-40B4-BE49-F238E27FC236}">
                <a16:creationId xmlns:a16="http://schemas.microsoft.com/office/drawing/2014/main" id="{58C16CE1-90F3-FB17-6A88-4CA980845E0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713232" y="1591055"/>
            <a:ext cx="7671816" cy="4500925"/>
          </a:xfrm>
          <a:prstGeom prst="rect">
            <a:avLst/>
          </a:prstGeom>
        </p:spPr>
      </p:pic>
    </p:spTree>
    <p:extLst>
      <p:ext uri="{BB962C8B-B14F-4D97-AF65-F5344CB8AC3E}">
        <p14:creationId xmlns:p14="http://schemas.microsoft.com/office/powerpoint/2010/main" val="276694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671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9056E68A-CCA8-41E9-9741-4E872C7431BE}"/>
              </a:ext>
            </a:extLst>
          </p:cNvPr>
          <p:cNvSpPr>
            <a:spLocks noGrp="1"/>
          </p:cNvSpPr>
          <p:nvPr>
            <p:ph type="sldNum" sz="quarter" idx="12"/>
          </p:nvPr>
        </p:nvSpPr>
        <p:spPr/>
        <p:txBody>
          <a:bodyPr/>
          <a:lstStyle/>
          <a:p>
            <a:fld id="{52639553-9D60-4200-B68F-7D85319BA3C2}" type="slidenum">
              <a:rPr lang="en-GB" sz="675">
                <a:latin typeface="Open Sans" panose="020B0606030504020204" pitchFamily="34" charset="0"/>
                <a:ea typeface="Open Sans" panose="020B0606030504020204" pitchFamily="34" charset="0"/>
                <a:cs typeface="Open Sans" panose="020B0606030504020204" pitchFamily="34" charset="0"/>
              </a:rPr>
              <a:t>3</a:t>
            </a:fld>
            <a:endParaRPr lang="en-GB" sz="675">
              <a:latin typeface="Open Sans" panose="020B0606030504020204" pitchFamily="34" charset="0"/>
              <a:ea typeface="Open Sans" panose="020B0606030504020204" pitchFamily="34" charset="0"/>
              <a:cs typeface="Open Sans" panose="020B0606030504020204" pitchFamily="34" charset="0"/>
            </a:endParaRPr>
          </a:p>
        </p:txBody>
      </p:sp>
      <p:sp>
        <p:nvSpPr>
          <p:cNvPr id="3" name="TextBox 2">
            <a:extLst>
              <a:ext uri="{FF2B5EF4-FFF2-40B4-BE49-F238E27FC236}">
                <a16:creationId xmlns:a16="http://schemas.microsoft.com/office/drawing/2014/main" id="{6DE881A5-64C5-2724-9855-E1E6E7AEEFDD}"/>
              </a:ext>
            </a:extLst>
          </p:cNvPr>
          <p:cNvSpPr txBox="1"/>
          <p:nvPr/>
        </p:nvSpPr>
        <p:spPr>
          <a:xfrm>
            <a:off x="509728" y="2341913"/>
            <a:ext cx="3762377" cy="3046988"/>
          </a:xfrm>
          <a:prstGeom prst="rect">
            <a:avLst/>
          </a:prstGeom>
          <a:solidFill>
            <a:srgbClr val="FFFF00"/>
          </a:solidFill>
          <a:ln w="7620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dirty="0">
                <a:ea typeface="Calibri"/>
                <a:cs typeface="Calibri"/>
              </a:rPr>
              <a:t>The St Peter’s Profile</a:t>
            </a:r>
            <a:endParaRPr lang="en-US" sz="3200" dirty="0">
              <a:ea typeface="Calibri"/>
              <a:cs typeface="Calibri"/>
            </a:endParaRPr>
          </a:p>
          <a:p>
            <a:r>
              <a:rPr lang="en-US" sz="3200" b="1" dirty="0">
                <a:ea typeface="Calibri"/>
                <a:cs typeface="Calibri"/>
              </a:rPr>
              <a:t>F</a:t>
            </a:r>
            <a:r>
              <a:rPr lang="en-US" sz="3200" dirty="0">
                <a:ea typeface="Calibri"/>
                <a:cs typeface="Calibri"/>
              </a:rPr>
              <a:t>aith-filled </a:t>
            </a:r>
          </a:p>
          <a:p>
            <a:r>
              <a:rPr lang="en-US" sz="3200" b="1" dirty="0">
                <a:ea typeface="Calibri"/>
                <a:cs typeface="Calibri"/>
              </a:rPr>
              <a:t>A</a:t>
            </a:r>
            <a:r>
              <a:rPr lang="en-US" sz="3200" dirty="0">
                <a:ea typeface="Calibri"/>
                <a:cs typeface="Calibri"/>
              </a:rPr>
              <a:t>ttentive </a:t>
            </a:r>
          </a:p>
          <a:p>
            <a:r>
              <a:rPr lang="en-US" sz="3200" b="1" dirty="0">
                <a:ea typeface="Calibri"/>
                <a:cs typeface="Calibri"/>
              </a:rPr>
              <a:t>I</a:t>
            </a:r>
            <a:r>
              <a:rPr lang="en-US" sz="3200" dirty="0">
                <a:ea typeface="Calibri"/>
                <a:cs typeface="Calibri"/>
              </a:rPr>
              <a:t>ntentionally loving </a:t>
            </a:r>
          </a:p>
          <a:p>
            <a:r>
              <a:rPr lang="en-US" sz="3200" b="1" dirty="0">
                <a:ea typeface="Calibri"/>
                <a:cs typeface="Calibri"/>
              </a:rPr>
              <a:t>T</a:t>
            </a:r>
            <a:r>
              <a:rPr lang="en-US" sz="3200" dirty="0">
                <a:ea typeface="Calibri"/>
                <a:cs typeface="Calibri"/>
              </a:rPr>
              <a:t>ruthful</a:t>
            </a:r>
          </a:p>
          <a:p>
            <a:r>
              <a:rPr lang="en-US" sz="3200" b="1" dirty="0">
                <a:ea typeface="Calibri"/>
                <a:cs typeface="Calibri"/>
              </a:rPr>
              <a:t>H</a:t>
            </a:r>
            <a:r>
              <a:rPr lang="en-US" sz="3200" dirty="0">
                <a:ea typeface="Calibri"/>
                <a:cs typeface="Calibri"/>
              </a:rPr>
              <a:t>opeful </a:t>
            </a:r>
          </a:p>
        </p:txBody>
      </p:sp>
      <p:pic>
        <p:nvPicPr>
          <p:cNvPr id="6" name="Picture 5" descr="A circular sign with text on it&#10;&#10;Description automatically generated">
            <a:extLst>
              <a:ext uri="{FF2B5EF4-FFF2-40B4-BE49-F238E27FC236}">
                <a16:creationId xmlns:a16="http://schemas.microsoft.com/office/drawing/2014/main" id="{E5950F8D-98ED-4E88-A24B-335474BD9558}"/>
              </a:ext>
            </a:extLst>
          </p:cNvPr>
          <p:cNvPicPr>
            <a:picLocks noChangeAspect="1"/>
          </p:cNvPicPr>
          <p:nvPr/>
        </p:nvPicPr>
        <p:blipFill>
          <a:blip r:embed="rId2"/>
          <a:stretch>
            <a:fillRect/>
          </a:stretch>
        </p:blipFill>
        <p:spPr>
          <a:xfrm>
            <a:off x="7631693" y="0"/>
            <a:ext cx="1512307" cy="1256295"/>
          </a:xfrm>
          <a:prstGeom prst="rect">
            <a:avLst/>
          </a:prstGeom>
        </p:spPr>
      </p:pic>
      <p:sp>
        <p:nvSpPr>
          <p:cNvPr id="5" name="TextBox 4">
            <a:extLst>
              <a:ext uri="{FF2B5EF4-FFF2-40B4-BE49-F238E27FC236}">
                <a16:creationId xmlns:a16="http://schemas.microsoft.com/office/drawing/2014/main" id="{4D4ABF92-E49B-6654-88C7-838509449569}"/>
              </a:ext>
            </a:extLst>
          </p:cNvPr>
          <p:cNvSpPr txBox="1"/>
          <p:nvPr/>
        </p:nvSpPr>
        <p:spPr>
          <a:xfrm>
            <a:off x="4388352" y="2206962"/>
            <a:ext cx="4263651" cy="3323987"/>
          </a:xfrm>
          <a:prstGeom prst="rect">
            <a:avLst/>
          </a:prstGeom>
          <a:solidFill>
            <a:srgbClr val="00B0F0"/>
          </a:solidFill>
          <a:ln w="76200">
            <a:solidFill>
              <a:srgbClr val="00B05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dirty="0">
                <a:ea typeface="Calibri"/>
                <a:cs typeface="Calibri"/>
              </a:rPr>
              <a:t>The St Peter’s Mission </a:t>
            </a:r>
            <a:endParaRPr lang="en-US" sz="3200" dirty="0">
              <a:ea typeface="Calibri"/>
              <a:cs typeface="Calibri"/>
            </a:endParaRPr>
          </a:p>
          <a:p>
            <a:r>
              <a:rPr lang="en-US" sz="3200" dirty="0">
                <a:ea typeface="Calibri"/>
                <a:cs typeface="Calibri"/>
              </a:rPr>
              <a:t>-Human Dignity </a:t>
            </a:r>
          </a:p>
          <a:p>
            <a:r>
              <a:rPr lang="en-US" sz="3200" dirty="0">
                <a:ea typeface="Calibri"/>
                <a:cs typeface="Calibri"/>
              </a:rPr>
              <a:t>-Care for God’s Creation </a:t>
            </a:r>
          </a:p>
          <a:p>
            <a:r>
              <a:rPr lang="en-US" sz="3200" dirty="0">
                <a:ea typeface="Calibri"/>
                <a:cs typeface="Calibri"/>
              </a:rPr>
              <a:t>-Take care of the poor </a:t>
            </a:r>
          </a:p>
          <a:p>
            <a:r>
              <a:rPr lang="en-US" sz="3200" dirty="0">
                <a:ea typeface="Calibri"/>
                <a:cs typeface="Calibri"/>
              </a:rPr>
              <a:t>-Family and Community </a:t>
            </a:r>
          </a:p>
          <a:p>
            <a:r>
              <a:rPr lang="en-US" sz="3200" dirty="0">
                <a:ea typeface="Calibri"/>
                <a:cs typeface="Calibri"/>
              </a:rPr>
              <a:t>-Participate</a:t>
            </a:r>
            <a:endParaRPr lang="en-US" dirty="0"/>
          </a:p>
          <a:p>
            <a:pPr algn="l"/>
            <a:endParaRPr lang="en-US" dirty="0">
              <a:ea typeface="Calibri"/>
              <a:cs typeface="Calibri"/>
            </a:endParaRPr>
          </a:p>
        </p:txBody>
      </p:sp>
      <p:sp>
        <p:nvSpPr>
          <p:cNvPr id="8" name="TextBox 7">
            <a:extLst>
              <a:ext uri="{FF2B5EF4-FFF2-40B4-BE49-F238E27FC236}">
                <a16:creationId xmlns:a16="http://schemas.microsoft.com/office/drawing/2014/main" id="{1308D2F2-716D-950F-051F-96F31E7DADAC}"/>
              </a:ext>
            </a:extLst>
          </p:cNvPr>
          <p:cNvSpPr txBox="1"/>
          <p:nvPr/>
        </p:nvSpPr>
        <p:spPr>
          <a:xfrm>
            <a:off x="419772" y="2776573"/>
            <a:ext cx="3532854" cy="530441"/>
          </a:xfrm>
          <a:prstGeom prst="rect">
            <a:avLst/>
          </a:prstGeom>
          <a:noFill/>
          <a:ln w="76200">
            <a:solidFill>
              <a:srgbClr val="FF0000"/>
            </a:solidFill>
          </a:ln>
        </p:spPr>
        <p:txBody>
          <a:bodyPr wrap="square" rtlCol="0">
            <a:spAutoFit/>
          </a:bodyPr>
          <a:lstStyle/>
          <a:p>
            <a:endParaRPr lang="en-GB"/>
          </a:p>
        </p:txBody>
      </p:sp>
      <p:sp>
        <p:nvSpPr>
          <p:cNvPr id="11" name="TextBox 10">
            <a:extLst>
              <a:ext uri="{FF2B5EF4-FFF2-40B4-BE49-F238E27FC236}">
                <a16:creationId xmlns:a16="http://schemas.microsoft.com/office/drawing/2014/main" id="{52D83B87-1C09-3467-BDC5-09D759E15824}"/>
              </a:ext>
            </a:extLst>
          </p:cNvPr>
          <p:cNvSpPr txBox="1"/>
          <p:nvPr/>
        </p:nvSpPr>
        <p:spPr>
          <a:xfrm>
            <a:off x="4451775" y="4657937"/>
            <a:ext cx="4379898" cy="646331"/>
          </a:xfrm>
          <a:prstGeom prst="rect">
            <a:avLst/>
          </a:prstGeom>
          <a:noFill/>
          <a:ln w="76200">
            <a:solidFill>
              <a:srgbClr val="FF0000"/>
            </a:solidFill>
          </a:ln>
        </p:spPr>
        <p:txBody>
          <a:bodyPr wrap="square" rtlCol="0">
            <a:spAutoFit/>
          </a:bodyPr>
          <a:lstStyle/>
          <a:p>
            <a:endParaRPr lang="en-GB"/>
          </a:p>
          <a:p>
            <a:endParaRPr lang="en-GB"/>
          </a:p>
        </p:txBody>
      </p:sp>
      <p:pic>
        <p:nvPicPr>
          <p:cNvPr id="4" name="Picture 3">
            <a:extLst>
              <a:ext uri="{FF2B5EF4-FFF2-40B4-BE49-F238E27FC236}">
                <a16:creationId xmlns:a16="http://schemas.microsoft.com/office/drawing/2014/main" id="{BDB465C4-59F1-96B2-3077-4DBB0020E234}"/>
              </a:ext>
            </a:extLst>
          </p:cNvPr>
          <p:cNvPicPr>
            <a:picLocks noChangeAspect="1"/>
          </p:cNvPicPr>
          <p:nvPr/>
        </p:nvPicPr>
        <p:blipFill>
          <a:blip r:embed="rId3"/>
          <a:stretch>
            <a:fillRect/>
          </a:stretch>
        </p:blipFill>
        <p:spPr>
          <a:xfrm>
            <a:off x="32643" y="5758662"/>
            <a:ext cx="774259" cy="1005927"/>
          </a:xfrm>
          <a:prstGeom prst="rect">
            <a:avLst/>
          </a:prstGeom>
        </p:spPr>
      </p:pic>
      <p:sp>
        <p:nvSpPr>
          <p:cNvPr id="7" name="AutoShape 2">
            <a:extLst>
              <a:ext uri="{FF2B5EF4-FFF2-40B4-BE49-F238E27FC236}">
                <a16:creationId xmlns:a16="http://schemas.microsoft.com/office/drawing/2014/main" id="{4CE10C77-3327-7BD8-4B02-2A138C26D25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descr="A group of snowflakes on a black background&#10;&#10;Description automatically generated">
            <a:extLst>
              <a:ext uri="{FF2B5EF4-FFF2-40B4-BE49-F238E27FC236}">
                <a16:creationId xmlns:a16="http://schemas.microsoft.com/office/drawing/2014/main" id="{362A60DD-C417-81AC-4E76-678D3B16EB0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664690" y="2614144"/>
            <a:ext cx="1453163" cy="2492083"/>
          </a:xfrm>
          <a:prstGeom prst="rect">
            <a:avLst/>
          </a:prstGeom>
        </p:spPr>
      </p:pic>
      <p:pic>
        <p:nvPicPr>
          <p:cNvPr id="12" name="Picture 11" descr="A group of snowflakes on a black background&#10;&#10;Description automatically generated">
            <a:extLst>
              <a:ext uri="{FF2B5EF4-FFF2-40B4-BE49-F238E27FC236}">
                <a16:creationId xmlns:a16="http://schemas.microsoft.com/office/drawing/2014/main" id="{4B400AA2-ABFA-8850-A0E0-581643B6BE9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817090" y="2766544"/>
            <a:ext cx="1453163" cy="2492083"/>
          </a:xfrm>
          <a:prstGeom prst="rect">
            <a:avLst/>
          </a:prstGeom>
        </p:spPr>
      </p:pic>
      <p:pic>
        <p:nvPicPr>
          <p:cNvPr id="13" name="Picture 12" descr="A group of snowflakes on a black background&#10;&#10;Description automatically generated">
            <a:extLst>
              <a:ext uri="{FF2B5EF4-FFF2-40B4-BE49-F238E27FC236}">
                <a16:creationId xmlns:a16="http://schemas.microsoft.com/office/drawing/2014/main" id="{5ADCB45F-69E2-91C0-F54C-6C7CBBBE9B1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477845" y="3307014"/>
            <a:ext cx="1453163" cy="2492083"/>
          </a:xfrm>
          <a:prstGeom prst="rect">
            <a:avLst/>
          </a:prstGeom>
        </p:spPr>
      </p:pic>
      <p:pic>
        <p:nvPicPr>
          <p:cNvPr id="2" name="Picture 1">
            <a:extLst>
              <a:ext uri="{FF2B5EF4-FFF2-40B4-BE49-F238E27FC236}">
                <a16:creationId xmlns:a16="http://schemas.microsoft.com/office/drawing/2014/main" id="{FF14567F-D876-9656-8D26-96796957D591}"/>
              </a:ext>
            </a:extLst>
          </p:cNvPr>
          <p:cNvPicPr>
            <a:picLocks noChangeAspect="1"/>
          </p:cNvPicPr>
          <p:nvPr/>
        </p:nvPicPr>
        <p:blipFill>
          <a:blip r:embed="rId5"/>
          <a:stretch>
            <a:fillRect/>
          </a:stretch>
        </p:blipFill>
        <p:spPr>
          <a:xfrm>
            <a:off x="138967" y="1397667"/>
            <a:ext cx="3792041" cy="890093"/>
          </a:xfrm>
          <a:prstGeom prst="rect">
            <a:avLst/>
          </a:prstGeom>
        </p:spPr>
      </p:pic>
      <p:pic>
        <p:nvPicPr>
          <p:cNvPr id="14" name="Picture 13">
            <a:extLst>
              <a:ext uri="{FF2B5EF4-FFF2-40B4-BE49-F238E27FC236}">
                <a16:creationId xmlns:a16="http://schemas.microsoft.com/office/drawing/2014/main" id="{2953C32C-CF88-9FD3-703C-3ADB4164D75E}"/>
              </a:ext>
            </a:extLst>
          </p:cNvPr>
          <p:cNvPicPr>
            <a:picLocks noChangeAspect="1"/>
          </p:cNvPicPr>
          <p:nvPr/>
        </p:nvPicPr>
        <p:blipFill>
          <a:blip r:embed="rId6"/>
          <a:stretch>
            <a:fillRect/>
          </a:stretch>
        </p:blipFill>
        <p:spPr>
          <a:xfrm>
            <a:off x="4572000" y="1464546"/>
            <a:ext cx="3792041" cy="621846"/>
          </a:xfrm>
          <a:prstGeom prst="rect">
            <a:avLst/>
          </a:prstGeom>
        </p:spPr>
      </p:pic>
      <p:pic>
        <p:nvPicPr>
          <p:cNvPr id="15" name="Picture 14">
            <a:extLst>
              <a:ext uri="{FF2B5EF4-FFF2-40B4-BE49-F238E27FC236}">
                <a16:creationId xmlns:a16="http://schemas.microsoft.com/office/drawing/2014/main" id="{2E6B2E74-2B5C-9E1C-3DEB-4DF4E61C2622}"/>
              </a:ext>
            </a:extLst>
          </p:cNvPr>
          <p:cNvPicPr>
            <a:picLocks noChangeAspect="1"/>
          </p:cNvPicPr>
          <p:nvPr/>
        </p:nvPicPr>
        <p:blipFill>
          <a:blip r:embed="rId7"/>
          <a:stretch>
            <a:fillRect/>
          </a:stretch>
        </p:blipFill>
        <p:spPr>
          <a:xfrm>
            <a:off x="1350912" y="5503416"/>
            <a:ext cx="1749704" cy="591363"/>
          </a:xfrm>
          <a:prstGeom prst="rect">
            <a:avLst/>
          </a:prstGeom>
        </p:spPr>
      </p:pic>
      <p:pic>
        <p:nvPicPr>
          <p:cNvPr id="16" name="Picture 15">
            <a:extLst>
              <a:ext uri="{FF2B5EF4-FFF2-40B4-BE49-F238E27FC236}">
                <a16:creationId xmlns:a16="http://schemas.microsoft.com/office/drawing/2014/main" id="{57CB58DE-F3B3-FE43-7331-581BBCA1A6D0}"/>
              </a:ext>
            </a:extLst>
          </p:cNvPr>
          <p:cNvPicPr>
            <a:picLocks noChangeAspect="1"/>
          </p:cNvPicPr>
          <p:nvPr/>
        </p:nvPicPr>
        <p:blipFill>
          <a:blip r:embed="rId8"/>
          <a:stretch>
            <a:fillRect/>
          </a:stretch>
        </p:blipFill>
        <p:spPr>
          <a:xfrm>
            <a:off x="5828573" y="5723917"/>
            <a:ext cx="1231499" cy="695004"/>
          </a:xfrm>
          <a:prstGeom prst="rect">
            <a:avLst/>
          </a:prstGeom>
        </p:spPr>
      </p:pic>
    </p:spTree>
    <p:extLst>
      <p:ext uri="{BB962C8B-B14F-4D97-AF65-F5344CB8AC3E}">
        <p14:creationId xmlns:p14="http://schemas.microsoft.com/office/powerpoint/2010/main" val="1507934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4C2B02AA-B795-A76C-6EAE-E73D4A0D6E1A}"/>
              </a:ext>
            </a:extLst>
          </p:cNvPr>
          <p:cNvSpPr txBox="1"/>
          <p:nvPr/>
        </p:nvSpPr>
        <p:spPr>
          <a:xfrm>
            <a:off x="282387" y="1571913"/>
            <a:ext cx="8579223" cy="5078313"/>
          </a:xfrm>
          <a:prstGeom prst="rect">
            <a:avLst/>
          </a:prstGeom>
          <a:noFill/>
        </p:spPr>
        <p:txBody>
          <a:bodyPr wrap="square">
            <a:spAutoFit/>
          </a:bodyPr>
          <a:lstStyle/>
          <a:p>
            <a:pPr marL="285750" indent="-285750">
              <a:buFont typeface="Wingdings" panose="05000000000000000000" pitchFamily="2" charset="2"/>
              <a:buChar char="Ø"/>
            </a:pPr>
            <a:r>
              <a:rPr lang="en-GB" dirty="0"/>
              <a:t>Fly from Birmingham Monday 11th </a:t>
            </a:r>
            <a:r>
              <a:rPr lang="en-GB" b="1" dirty="0">
                <a:solidFill>
                  <a:srgbClr val="FF0000"/>
                </a:solidFill>
              </a:rPr>
              <a:t>4.10pm</a:t>
            </a:r>
            <a:r>
              <a:rPr lang="en-GB" dirty="0"/>
              <a:t> arrive in Knock 5.30pm </a:t>
            </a:r>
          </a:p>
          <a:p>
            <a:pPr marL="285750" indent="-285750">
              <a:buFont typeface="Wingdings" panose="05000000000000000000" pitchFamily="2" charset="2"/>
              <a:buChar char="Ø"/>
            </a:pPr>
            <a:r>
              <a:rPr lang="en-GB" dirty="0"/>
              <a:t>Pupils attend school as normal (non-uniform) we will leave school at 12.30pm</a:t>
            </a:r>
          </a:p>
          <a:p>
            <a:pPr marL="285750" indent="-285750">
              <a:buFont typeface="Wingdings" panose="05000000000000000000" pitchFamily="2" charset="2"/>
              <a:buChar char="Ø"/>
            </a:pPr>
            <a:r>
              <a:rPr lang="en-GB" dirty="0"/>
              <a:t>All cases and bags can be left in Ms Keane’s office</a:t>
            </a:r>
          </a:p>
          <a:p>
            <a:pPr marL="285750" indent="-285750">
              <a:buFont typeface="Wingdings" panose="05000000000000000000" pitchFamily="2" charset="2"/>
              <a:buChar char="Ø"/>
            </a:pPr>
            <a:r>
              <a:rPr lang="en-GB" dirty="0"/>
              <a:t>Fly from Knock Friday 15</a:t>
            </a:r>
            <a:r>
              <a:rPr lang="en-GB" baseline="30000" dirty="0"/>
              <a:t>th</a:t>
            </a:r>
            <a:r>
              <a:rPr lang="en-GB" dirty="0"/>
              <a:t> July </a:t>
            </a:r>
            <a:r>
              <a:rPr lang="en-GB" b="1" dirty="0">
                <a:solidFill>
                  <a:srgbClr val="FF0000"/>
                </a:solidFill>
              </a:rPr>
              <a:t>8.55am</a:t>
            </a:r>
            <a:r>
              <a:rPr lang="en-GB" dirty="0"/>
              <a:t> arrive in Birmingham 10.05pm – transport to St Peter’s – return to classes.</a:t>
            </a:r>
            <a:endParaRPr lang="en-GB" b="1" dirty="0">
              <a:solidFill>
                <a:srgbClr val="FF0000"/>
              </a:solidFill>
            </a:endParaRPr>
          </a:p>
          <a:p>
            <a:pPr marL="285750" indent="-285750">
              <a:buFont typeface="Wingdings" panose="05000000000000000000" pitchFamily="2" charset="2"/>
              <a:buChar char="Ø"/>
            </a:pPr>
            <a:r>
              <a:rPr lang="en-GB" dirty="0"/>
              <a:t>Luggage- 10kg case to fit in overhead locker and hand luggage (regular sized school bag/backpack)</a:t>
            </a:r>
          </a:p>
          <a:p>
            <a:pPr marL="285750" indent="-285750">
              <a:buFont typeface="Wingdings" panose="05000000000000000000" pitchFamily="2" charset="2"/>
              <a:buChar char="Ø"/>
            </a:pPr>
            <a:r>
              <a:rPr lang="en-GB" b="1" dirty="0">
                <a:solidFill>
                  <a:srgbClr val="FF0000"/>
                </a:solidFill>
              </a:rPr>
              <a:t>All main meals and snacks will be provided </a:t>
            </a:r>
            <a:r>
              <a:rPr lang="en-GB" dirty="0"/>
              <a:t>except for </a:t>
            </a:r>
            <a:r>
              <a:rPr lang="en-GB" b="1" dirty="0"/>
              <a:t>Thursday evening</a:t>
            </a:r>
            <a:r>
              <a:rPr lang="en-GB" dirty="0"/>
              <a:t>- pupils to purchase own ‘Supermac’ meal.</a:t>
            </a:r>
          </a:p>
          <a:p>
            <a:pPr marL="285750" indent="-285750">
              <a:buFont typeface="Wingdings" panose="05000000000000000000" pitchFamily="2" charset="2"/>
              <a:buChar char="Ø"/>
            </a:pPr>
            <a:r>
              <a:rPr lang="en-GB" dirty="0"/>
              <a:t>Breakfast and lunch will be in the communal areas, takeaways from local restaurant and a visit to a local restaurant for evening meals</a:t>
            </a:r>
          </a:p>
          <a:p>
            <a:pPr marL="285750" indent="-285750">
              <a:buFont typeface="Wingdings" panose="05000000000000000000" pitchFamily="2" charset="2"/>
              <a:buChar char="Ø"/>
            </a:pPr>
            <a:r>
              <a:rPr lang="en-GB" dirty="0"/>
              <a:t>Spending money for one main meal, treats &amp; souvenirs and </a:t>
            </a:r>
            <a:r>
              <a:rPr lang="en-GB" b="1" dirty="0">
                <a:solidFill>
                  <a:srgbClr val="FF0000"/>
                </a:solidFill>
              </a:rPr>
              <a:t>10euro </a:t>
            </a:r>
            <a:r>
              <a:rPr lang="en-GB" dirty="0"/>
              <a:t>departure fee at Knock- suggested 50-60 euro should be sufficient… and perhaps money to spend at the airport in Bham although advise bring own snacks, drink bottles etc</a:t>
            </a:r>
          </a:p>
          <a:p>
            <a:pPr marL="285750" indent="-285750">
              <a:buFont typeface="Wingdings" panose="05000000000000000000" pitchFamily="2" charset="2"/>
              <a:buChar char="Ø"/>
            </a:pPr>
            <a:r>
              <a:rPr lang="en-GB" dirty="0"/>
              <a:t>Passports and GHIC cards MUST be handed in this evening</a:t>
            </a:r>
          </a:p>
          <a:p>
            <a:pPr marL="285750" indent="-285750">
              <a:buFont typeface="Wingdings" panose="05000000000000000000" pitchFamily="2" charset="2"/>
              <a:buChar char="Ø"/>
            </a:pPr>
            <a:r>
              <a:rPr lang="en-GB" dirty="0"/>
              <a:t>Blue hoodies have been purchased for ALL pupils to be worn on days of travel- standard size for ALL.</a:t>
            </a:r>
          </a:p>
          <a:p>
            <a:pPr marL="285750" indent="-285750">
              <a:buFont typeface="Wingdings" panose="05000000000000000000" pitchFamily="2" charset="2"/>
              <a:buChar char="Ø"/>
            </a:pPr>
            <a:endParaRPr lang="en-GB" dirty="0"/>
          </a:p>
        </p:txBody>
      </p:sp>
      <p:pic>
        <p:nvPicPr>
          <p:cNvPr id="13" name="Picture 12">
            <a:extLst>
              <a:ext uri="{FF2B5EF4-FFF2-40B4-BE49-F238E27FC236}">
                <a16:creationId xmlns:a16="http://schemas.microsoft.com/office/drawing/2014/main" id="{C6F1A371-EF06-A9DB-4378-35782151B073}"/>
              </a:ext>
            </a:extLst>
          </p:cNvPr>
          <p:cNvPicPr>
            <a:picLocks noChangeAspect="1"/>
          </p:cNvPicPr>
          <p:nvPr/>
        </p:nvPicPr>
        <p:blipFill>
          <a:blip r:embed="rId2"/>
          <a:stretch>
            <a:fillRect/>
          </a:stretch>
        </p:blipFill>
        <p:spPr>
          <a:xfrm>
            <a:off x="7536383" y="122570"/>
            <a:ext cx="1511939" cy="1609483"/>
          </a:xfrm>
          <a:prstGeom prst="rect">
            <a:avLst/>
          </a:prstGeom>
        </p:spPr>
      </p:pic>
      <p:pic>
        <p:nvPicPr>
          <p:cNvPr id="3" name="Picture 2">
            <a:extLst>
              <a:ext uri="{FF2B5EF4-FFF2-40B4-BE49-F238E27FC236}">
                <a16:creationId xmlns:a16="http://schemas.microsoft.com/office/drawing/2014/main" id="{335F1E69-69A1-10F0-FA5F-020119663DDF}"/>
              </a:ext>
            </a:extLst>
          </p:cNvPr>
          <p:cNvPicPr>
            <a:picLocks noChangeAspect="1"/>
          </p:cNvPicPr>
          <p:nvPr/>
        </p:nvPicPr>
        <p:blipFill>
          <a:blip r:embed="rId3"/>
          <a:stretch>
            <a:fillRect/>
          </a:stretch>
        </p:blipFill>
        <p:spPr>
          <a:xfrm>
            <a:off x="2171699" y="122570"/>
            <a:ext cx="4800600" cy="1449343"/>
          </a:xfrm>
          <a:prstGeom prst="rect">
            <a:avLst/>
          </a:prstGeom>
        </p:spPr>
      </p:pic>
    </p:spTree>
    <p:extLst>
      <p:ext uri="{BB962C8B-B14F-4D97-AF65-F5344CB8AC3E}">
        <p14:creationId xmlns:p14="http://schemas.microsoft.com/office/powerpoint/2010/main" val="1155635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45201E7-BD5D-A129-D34C-8BD681DD04C5}"/>
              </a:ext>
            </a:extLst>
          </p:cNvPr>
          <p:cNvSpPr>
            <a:spLocks noGrp="1"/>
          </p:cNvSpPr>
          <p:nvPr>
            <p:ph type="body" idx="1"/>
          </p:nvPr>
        </p:nvSpPr>
        <p:spPr>
          <a:xfrm>
            <a:off x="331694" y="1679438"/>
            <a:ext cx="8178894" cy="4500925"/>
          </a:xfrm>
        </p:spPr>
        <p:txBody>
          <a:bodyPr/>
          <a:lstStyle/>
          <a:p>
            <a:endParaRPr lang="en-GB" dirty="0"/>
          </a:p>
          <a:p>
            <a:endParaRPr lang="en-GB" dirty="0"/>
          </a:p>
        </p:txBody>
      </p:sp>
      <p:pic>
        <p:nvPicPr>
          <p:cNvPr id="8" name="Picture 7">
            <a:extLst>
              <a:ext uri="{FF2B5EF4-FFF2-40B4-BE49-F238E27FC236}">
                <a16:creationId xmlns:a16="http://schemas.microsoft.com/office/drawing/2014/main" id="{FEEC16CA-A7D0-97BB-852B-1262803C7652}"/>
              </a:ext>
            </a:extLst>
          </p:cNvPr>
          <p:cNvPicPr>
            <a:picLocks noChangeAspect="1"/>
          </p:cNvPicPr>
          <p:nvPr/>
        </p:nvPicPr>
        <p:blipFill>
          <a:blip r:embed="rId2"/>
          <a:stretch>
            <a:fillRect/>
          </a:stretch>
        </p:blipFill>
        <p:spPr>
          <a:xfrm>
            <a:off x="7521388" y="76051"/>
            <a:ext cx="1515036" cy="1603387"/>
          </a:xfrm>
          <a:prstGeom prst="rect">
            <a:avLst/>
          </a:prstGeom>
        </p:spPr>
      </p:pic>
      <p:pic>
        <p:nvPicPr>
          <p:cNvPr id="9" name="Picture 8">
            <a:extLst>
              <a:ext uri="{FF2B5EF4-FFF2-40B4-BE49-F238E27FC236}">
                <a16:creationId xmlns:a16="http://schemas.microsoft.com/office/drawing/2014/main" id="{E72D0A16-E10C-C686-9020-FB42EF4191BE}"/>
              </a:ext>
            </a:extLst>
          </p:cNvPr>
          <p:cNvPicPr>
            <a:picLocks noChangeAspect="1"/>
          </p:cNvPicPr>
          <p:nvPr/>
        </p:nvPicPr>
        <p:blipFill>
          <a:blip r:embed="rId3"/>
          <a:stretch>
            <a:fillRect/>
          </a:stretch>
        </p:blipFill>
        <p:spPr>
          <a:xfrm>
            <a:off x="3185040" y="283953"/>
            <a:ext cx="2773920" cy="1603387"/>
          </a:xfrm>
          <a:prstGeom prst="rect">
            <a:avLst/>
          </a:prstGeom>
        </p:spPr>
      </p:pic>
      <p:sp>
        <p:nvSpPr>
          <p:cNvPr id="4" name="TextBox 3">
            <a:extLst>
              <a:ext uri="{FF2B5EF4-FFF2-40B4-BE49-F238E27FC236}">
                <a16:creationId xmlns:a16="http://schemas.microsoft.com/office/drawing/2014/main" id="{2B1DC56A-4944-5DA8-12DC-08B3A26CBABB}"/>
              </a:ext>
            </a:extLst>
          </p:cNvPr>
          <p:cNvSpPr txBox="1"/>
          <p:nvPr/>
        </p:nvSpPr>
        <p:spPr>
          <a:xfrm>
            <a:off x="265176" y="1792224"/>
            <a:ext cx="8547130" cy="4247317"/>
          </a:xfrm>
          <a:prstGeom prst="rect">
            <a:avLst/>
          </a:prstGeom>
          <a:noFill/>
          <a:ln w="76200">
            <a:solidFill>
              <a:schemeClr val="tx1"/>
            </a:solidFill>
          </a:ln>
        </p:spPr>
        <p:txBody>
          <a:bodyPr wrap="square">
            <a:spAutoFit/>
          </a:bodyPr>
          <a:lstStyle/>
          <a:p>
            <a:r>
              <a:rPr lang="en-GB" b="1" dirty="0"/>
              <a:t>A positive experience</a:t>
            </a:r>
          </a:p>
          <a:p>
            <a:endParaRPr lang="en-GB" b="1" dirty="0"/>
          </a:p>
          <a:p>
            <a:r>
              <a:rPr lang="en-GB" dirty="0"/>
              <a:t>The Youth Ministry team in Knock seeks to proclaim the Kingdom of God and to make known the Good News of Christ more fully through worship, service and witness. They aim to give the young people who visit Knock Shrine a positive experience of Knock and more importantly a personal encounter with God. They do this by celebrating the Sacraments, preaching the Gospel, and by giving witness to the living presence of Jesus in our world.</a:t>
            </a:r>
          </a:p>
          <a:p>
            <a:r>
              <a:rPr lang="en-GB" b="1" dirty="0"/>
              <a:t>Activities include:</a:t>
            </a:r>
          </a:p>
          <a:p>
            <a:pPr marL="285750" indent="-285750">
              <a:buFont typeface="Arial" panose="020B0604020202020204" pitchFamily="34" charset="0"/>
              <a:buChar char="•"/>
            </a:pPr>
            <a:r>
              <a:rPr lang="en-GB" dirty="0"/>
              <a:t>Retreats delivered by the Youth Ministry Team</a:t>
            </a:r>
          </a:p>
          <a:p>
            <a:pPr marL="285750" indent="-285750">
              <a:buFont typeface="Arial" panose="020B0604020202020204" pitchFamily="34" charset="0"/>
              <a:buChar char="•"/>
            </a:pPr>
            <a:r>
              <a:rPr lang="en-GB" dirty="0"/>
              <a:t>Mass at the Shrine or apparition chapel</a:t>
            </a:r>
          </a:p>
          <a:p>
            <a:pPr marL="285750" indent="-285750">
              <a:buFont typeface="Arial" panose="020B0604020202020204" pitchFamily="34" charset="0"/>
              <a:buChar char="•"/>
            </a:pPr>
            <a:r>
              <a:rPr lang="en-GB" dirty="0"/>
              <a:t>Tour of the grounds and facilities</a:t>
            </a:r>
          </a:p>
          <a:p>
            <a:pPr marL="285750" indent="-285750">
              <a:buFont typeface="Arial" panose="020B0604020202020204" pitchFamily="34" charset="0"/>
              <a:buChar char="•"/>
            </a:pPr>
            <a:r>
              <a:rPr lang="en-GB" dirty="0"/>
              <a:t>Visit to Knock Country Living </a:t>
            </a:r>
            <a:r>
              <a:rPr lang="en-GB" dirty="0" err="1"/>
              <a:t>Musuem</a:t>
            </a:r>
            <a:endParaRPr lang="en-GB" dirty="0"/>
          </a:p>
          <a:p>
            <a:pPr marL="285750" indent="-285750">
              <a:buFont typeface="Arial" panose="020B0604020202020204" pitchFamily="34" charset="0"/>
              <a:buChar char="•"/>
            </a:pPr>
            <a:r>
              <a:rPr lang="en-GB" dirty="0"/>
              <a:t>Team building</a:t>
            </a:r>
          </a:p>
          <a:p>
            <a:pPr marL="285750" indent="-285750">
              <a:buFont typeface="Arial" panose="020B0604020202020204" pitchFamily="34" charset="0"/>
              <a:buChar char="•"/>
            </a:pPr>
            <a:r>
              <a:rPr lang="en-GB" dirty="0"/>
              <a:t>Prayers and reflections</a:t>
            </a:r>
          </a:p>
        </p:txBody>
      </p:sp>
    </p:spTree>
    <p:extLst>
      <p:ext uri="{BB962C8B-B14F-4D97-AF65-F5344CB8AC3E}">
        <p14:creationId xmlns:p14="http://schemas.microsoft.com/office/powerpoint/2010/main" val="3020893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9E09E70-D02C-B1E9-67FC-3E0386E97DAD}"/>
              </a:ext>
            </a:extLst>
          </p:cNvPr>
          <p:cNvPicPr>
            <a:picLocks noChangeAspect="1"/>
          </p:cNvPicPr>
          <p:nvPr/>
        </p:nvPicPr>
        <p:blipFill>
          <a:blip r:embed="rId2"/>
          <a:stretch>
            <a:fillRect/>
          </a:stretch>
        </p:blipFill>
        <p:spPr>
          <a:xfrm>
            <a:off x="7593106" y="183776"/>
            <a:ext cx="1469184" cy="1603387"/>
          </a:xfrm>
          <a:prstGeom prst="rect">
            <a:avLst/>
          </a:prstGeom>
        </p:spPr>
      </p:pic>
      <p:pic>
        <p:nvPicPr>
          <p:cNvPr id="8" name="Picture 7">
            <a:extLst>
              <a:ext uri="{FF2B5EF4-FFF2-40B4-BE49-F238E27FC236}">
                <a16:creationId xmlns:a16="http://schemas.microsoft.com/office/drawing/2014/main" id="{CDCFB61D-70F2-6381-4341-4238E0E08EBB}"/>
              </a:ext>
            </a:extLst>
          </p:cNvPr>
          <p:cNvPicPr>
            <a:picLocks noChangeAspect="1"/>
          </p:cNvPicPr>
          <p:nvPr/>
        </p:nvPicPr>
        <p:blipFill>
          <a:blip r:embed="rId3"/>
          <a:stretch>
            <a:fillRect/>
          </a:stretch>
        </p:blipFill>
        <p:spPr>
          <a:xfrm>
            <a:off x="4837176" y="3986784"/>
            <a:ext cx="4069205" cy="2739323"/>
          </a:xfrm>
          <a:prstGeom prst="rect">
            <a:avLst/>
          </a:prstGeom>
        </p:spPr>
      </p:pic>
      <p:sp>
        <p:nvSpPr>
          <p:cNvPr id="3" name="TextBox 2">
            <a:extLst>
              <a:ext uri="{FF2B5EF4-FFF2-40B4-BE49-F238E27FC236}">
                <a16:creationId xmlns:a16="http://schemas.microsoft.com/office/drawing/2014/main" id="{21AD4D53-301F-182E-2F69-0FD7AE285629}"/>
              </a:ext>
            </a:extLst>
          </p:cNvPr>
          <p:cNvSpPr txBox="1"/>
          <p:nvPr/>
        </p:nvSpPr>
        <p:spPr>
          <a:xfrm>
            <a:off x="1984631" y="0"/>
            <a:ext cx="4489321"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Accommodation</a:t>
            </a:r>
          </a:p>
        </p:txBody>
      </p:sp>
      <p:sp>
        <p:nvSpPr>
          <p:cNvPr id="4" name="TextBox 3">
            <a:extLst>
              <a:ext uri="{FF2B5EF4-FFF2-40B4-BE49-F238E27FC236}">
                <a16:creationId xmlns:a16="http://schemas.microsoft.com/office/drawing/2014/main" id="{BB8D1DFC-EDD8-40AC-E87E-2E68FBEC49D2}"/>
              </a:ext>
            </a:extLst>
          </p:cNvPr>
          <p:cNvSpPr txBox="1"/>
          <p:nvPr/>
        </p:nvSpPr>
        <p:spPr>
          <a:xfrm>
            <a:off x="524178" y="1443694"/>
            <a:ext cx="7410226" cy="2585323"/>
          </a:xfrm>
          <a:prstGeom prst="rect">
            <a:avLst/>
          </a:prstGeom>
          <a:noFill/>
        </p:spPr>
        <p:txBody>
          <a:bodyPr wrap="square" rtlCol="0">
            <a:spAutoFit/>
          </a:bodyPr>
          <a:lstStyle/>
          <a:p>
            <a:pPr marL="285750" indent="-285750">
              <a:buFont typeface="Wingdings" panose="05000000000000000000" pitchFamily="2" charset="2"/>
              <a:buChar char="Ø"/>
            </a:pPr>
            <a:r>
              <a:rPr lang="en-GB" dirty="0"/>
              <a:t>The pods are located in a secure setting on the grounds of Knock Shrine</a:t>
            </a:r>
          </a:p>
          <a:p>
            <a:pPr marL="285750" indent="-285750">
              <a:buFont typeface="Wingdings" panose="05000000000000000000" pitchFamily="2" charset="2"/>
              <a:buChar char="Ø"/>
            </a:pPr>
            <a:r>
              <a:rPr lang="en-GB" dirty="0"/>
              <a:t>Two pupils per pod- twin bedded accommodation</a:t>
            </a:r>
          </a:p>
          <a:p>
            <a:pPr marL="285750" indent="-285750">
              <a:buFont typeface="Wingdings" panose="05000000000000000000" pitchFamily="2" charset="2"/>
              <a:buChar char="Ø"/>
            </a:pPr>
            <a:r>
              <a:rPr lang="en-GB" dirty="0"/>
              <a:t>Ensuite facilities</a:t>
            </a:r>
          </a:p>
          <a:p>
            <a:pPr marL="285750" indent="-285750">
              <a:buFont typeface="Wingdings" panose="05000000000000000000" pitchFamily="2" charset="2"/>
              <a:buChar char="Ø"/>
            </a:pPr>
            <a:r>
              <a:rPr lang="en-GB" dirty="0"/>
              <a:t>We will pair pupils up and hopefully all will be well- NO pupil on their own.</a:t>
            </a:r>
          </a:p>
          <a:p>
            <a:pPr marL="285750" indent="-285750">
              <a:buFont typeface="Wingdings" panose="05000000000000000000" pitchFamily="2" charset="2"/>
              <a:buChar char="Ø"/>
            </a:pPr>
            <a:r>
              <a:rPr lang="en-GB" dirty="0"/>
              <a:t>Youth Ministry also provide us with a communal area for groups to </a:t>
            </a:r>
            <a:r>
              <a:rPr lang="en-GB" dirty="0" err="1"/>
              <a:t>unwind,and</a:t>
            </a:r>
            <a:r>
              <a:rPr lang="en-GB" dirty="0"/>
              <a:t> take part in activities both indoor and outdoor as well as extra shower rooms and toilets.</a:t>
            </a:r>
          </a:p>
          <a:p>
            <a:pPr marL="285750" indent="-285750">
              <a:buFont typeface="Wingdings" panose="05000000000000000000" pitchFamily="2" charset="2"/>
              <a:buChar char="Ø"/>
            </a:pPr>
            <a:r>
              <a:rPr lang="en-GB" dirty="0"/>
              <a:t>Food and snacks are also provided and pupils will have responsibility to ensure the communal areas are kept clean and tidy</a:t>
            </a:r>
          </a:p>
        </p:txBody>
      </p:sp>
      <p:pic>
        <p:nvPicPr>
          <p:cNvPr id="10" name="Picture 9">
            <a:extLst>
              <a:ext uri="{FF2B5EF4-FFF2-40B4-BE49-F238E27FC236}">
                <a16:creationId xmlns:a16="http://schemas.microsoft.com/office/drawing/2014/main" id="{59198F52-EB0E-4395-9FCA-3E66168F64F5}"/>
              </a:ext>
            </a:extLst>
          </p:cNvPr>
          <p:cNvPicPr>
            <a:picLocks noChangeAspect="1"/>
          </p:cNvPicPr>
          <p:nvPr/>
        </p:nvPicPr>
        <p:blipFill>
          <a:blip r:embed="rId4"/>
          <a:stretch>
            <a:fillRect/>
          </a:stretch>
        </p:blipFill>
        <p:spPr>
          <a:xfrm>
            <a:off x="813816" y="4121644"/>
            <a:ext cx="3602860" cy="2379740"/>
          </a:xfrm>
          <a:prstGeom prst="rect">
            <a:avLst/>
          </a:prstGeom>
        </p:spPr>
      </p:pic>
    </p:spTree>
    <p:extLst>
      <p:ext uri="{BB962C8B-B14F-4D97-AF65-F5344CB8AC3E}">
        <p14:creationId xmlns:p14="http://schemas.microsoft.com/office/powerpoint/2010/main" val="1467280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486F56-EC35-7D10-F712-8B75D3CD83DA}"/>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97C8607E-33B7-1806-60A8-BCCF61E49003}"/>
              </a:ext>
            </a:extLst>
          </p:cNvPr>
          <p:cNvSpPr>
            <a:spLocks noGrp="1"/>
          </p:cNvSpPr>
          <p:nvPr>
            <p:ph type="body" idx="1"/>
          </p:nvPr>
        </p:nvSpPr>
        <p:spPr>
          <a:xfrm>
            <a:off x="331694" y="1679438"/>
            <a:ext cx="8178894" cy="4500925"/>
          </a:xfrm>
        </p:spPr>
        <p:txBody>
          <a:bodyPr/>
          <a:lstStyle/>
          <a:p>
            <a:endParaRPr lang="en-GB" dirty="0"/>
          </a:p>
          <a:p>
            <a:endParaRPr lang="en-GB" dirty="0"/>
          </a:p>
        </p:txBody>
      </p:sp>
      <p:pic>
        <p:nvPicPr>
          <p:cNvPr id="8" name="Picture 7">
            <a:extLst>
              <a:ext uri="{FF2B5EF4-FFF2-40B4-BE49-F238E27FC236}">
                <a16:creationId xmlns:a16="http://schemas.microsoft.com/office/drawing/2014/main" id="{1935DE36-8B6F-DB61-FCA7-11A0708FD904}"/>
              </a:ext>
            </a:extLst>
          </p:cNvPr>
          <p:cNvPicPr>
            <a:picLocks noChangeAspect="1"/>
          </p:cNvPicPr>
          <p:nvPr/>
        </p:nvPicPr>
        <p:blipFill>
          <a:blip r:embed="rId2"/>
          <a:stretch>
            <a:fillRect/>
          </a:stretch>
        </p:blipFill>
        <p:spPr>
          <a:xfrm>
            <a:off x="7521388" y="76051"/>
            <a:ext cx="1515036" cy="1603387"/>
          </a:xfrm>
          <a:prstGeom prst="rect">
            <a:avLst/>
          </a:prstGeom>
        </p:spPr>
      </p:pic>
      <p:pic>
        <p:nvPicPr>
          <p:cNvPr id="9" name="Picture 8">
            <a:extLst>
              <a:ext uri="{FF2B5EF4-FFF2-40B4-BE49-F238E27FC236}">
                <a16:creationId xmlns:a16="http://schemas.microsoft.com/office/drawing/2014/main" id="{577DD2AD-0839-3E81-C879-677ACF74CDA4}"/>
              </a:ext>
            </a:extLst>
          </p:cNvPr>
          <p:cNvPicPr>
            <a:picLocks noChangeAspect="1"/>
          </p:cNvPicPr>
          <p:nvPr/>
        </p:nvPicPr>
        <p:blipFill>
          <a:blip r:embed="rId3"/>
          <a:stretch>
            <a:fillRect/>
          </a:stretch>
        </p:blipFill>
        <p:spPr>
          <a:xfrm>
            <a:off x="3185040" y="283953"/>
            <a:ext cx="2773920" cy="1603387"/>
          </a:xfrm>
          <a:prstGeom prst="rect">
            <a:avLst/>
          </a:prstGeom>
        </p:spPr>
      </p:pic>
      <p:pic>
        <p:nvPicPr>
          <p:cNvPr id="5" name="Picture 4">
            <a:extLst>
              <a:ext uri="{FF2B5EF4-FFF2-40B4-BE49-F238E27FC236}">
                <a16:creationId xmlns:a16="http://schemas.microsoft.com/office/drawing/2014/main" id="{6AA0F51C-8479-2C0B-5D8A-CC1A5867F067}"/>
              </a:ext>
            </a:extLst>
          </p:cNvPr>
          <p:cNvPicPr>
            <a:picLocks noChangeAspect="1"/>
          </p:cNvPicPr>
          <p:nvPr/>
        </p:nvPicPr>
        <p:blipFill>
          <a:blip r:embed="rId4"/>
          <a:stretch>
            <a:fillRect/>
          </a:stretch>
        </p:blipFill>
        <p:spPr>
          <a:xfrm>
            <a:off x="193862" y="1887340"/>
            <a:ext cx="4099190" cy="4500924"/>
          </a:xfrm>
          <a:prstGeom prst="rect">
            <a:avLst/>
          </a:prstGeom>
        </p:spPr>
      </p:pic>
      <p:pic>
        <p:nvPicPr>
          <p:cNvPr id="6" name="Picture 5">
            <a:extLst>
              <a:ext uri="{FF2B5EF4-FFF2-40B4-BE49-F238E27FC236}">
                <a16:creationId xmlns:a16="http://schemas.microsoft.com/office/drawing/2014/main" id="{54871D50-2E18-EC61-A9DE-E8A7BC1B3BCD}"/>
              </a:ext>
            </a:extLst>
          </p:cNvPr>
          <p:cNvPicPr>
            <a:picLocks noChangeAspect="1"/>
          </p:cNvPicPr>
          <p:nvPr/>
        </p:nvPicPr>
        <p:blipFill>
          <a:blip r:embed="rId5"/>
          <a:stretch>
            <a:fillRect/>
          </a:stretch>
        </p:blipFill>
        <p:spPr>
          <a:xfrm>
            <a:off x="4818888" y="1944920"/>
            <a:ext cx="4266507" cy="2700232"/>
          </a:xfrm>
          <a:prstGeom prst="rect">
            <a:avLst/>
          </a:prstGeom>
        </p:spPr>
      </p:pic>
      <p:pic>
        <p:nvPicPr>
          <p:cNvPr id="7" name="Picture 6">
            <a:extLst>
              <a:ext uri="{FF2B5EF4-FFF2-40B4-BE49-F238E27FC236}">
                <a16:creationId xmlns:a16="http://schemas.microsoft.com/office/drawing/2014/main" id="{C1355291-ECCF-6EC0-55AB-1E22EB3027EF}"/>
              </a:ext>
            </a:extLst>
          </p:cNvPr>
          <p:cNvPicPr>
            <a:picLocks noChangeAspect="1"/>
          </p:cNvPicPr>
          <p:nvPr/>
        </p:nvPicPr>
        <p:blipFill>
          <a:blip r:embed="rId6"/>
          <a:stretch>
            <a:fillRect/>
          </a:stretch>
        </p:blipFill>
        <p:spPr>
          <a:xfrm>
            <a:off x="4411997" y="5042969"/>
            <a:ext cx="2857500" cy="1905000"/>
          </a:xfrm>
          <a:prstGeom prst="rect">
            <a:avLst/>
          </a:prstGeom>
        </p:spPr>
      </p:pic>
    </p:spTree>
    <p:extLst>
      <p:ext uri="{BB962C8B-B14F-4D97-AF65-F5344CB8AC3E}">
        <p14:creationId xmlns:p14="http://schemas.microsoft.com/office/powerpoint/2010/main" val="590100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9E09E70-D02C-B1E9-67FC-3E0386E97DAD}"/>
              </a:ext>
            </a:extLst>
          </p:cNvPr>
          <p:cNvPicPr>
            <a:picLocks noChangeAspect="1"/>
          </p:cNvPicPr>
          <p:nvPr/>
        </p:nvPicPr>
        <p:blipFill>
          <a:blip r:embed="rId2"/>
          <a:stretch>
            <a:fillRect/>
          </a:stretch>
        </p:blipFill>
        <p:spPr>
          <a:xfrm>
            <a:off x="7593106" y="183776"/>
            <a:ext cx="1469184" cy="1603387"/>
          </a:xfrm>
          <a:prstGeom prst="rect">
            <a:avLst/>
          </a:prstGeom>
        </p:spPr>
      </p:pic>
      <p:pic>
        <p:nvPicPr>
          <p:cNvPr id="8" name="Picture 7">
            <a:extLst>
              <a:ext uri="{FF2B5EF4-FFF2-40B4-BE49-F238E27FC236}">
                <a16:creationId xmlns:a16="http://schemas.microsoft.com/office/drawing/2014/main" id="{CDCFB61D-70F2-6381-4341-4238E0E08EBB}"/>
              </a:ext>
            </a:extLst>
          </p:cNvPr>
          <p:cNvPicPr>
            <a:picLocks noChangeAspect="1"/>
          </p:cNvPicPr>
          <p:nvPr/>
        </p:nvPicPr>
        <p:blipFill>
          <a:blip r:embed="rId3"/>
          <a:stretch>
            <a:fillRect/>
          </a:stretch>
        </p:blipFill>
        <p:spPr>
          <a:xfrm>
            <a:off x="472621" y="1631509"/>
            <a:ext cx="2569845" cy="3297107"/>
          </a:xfrm>
          <a:prstGeom prst="rect">
            <a:avLst/>
          </a:prstGeom>
        </p:spPr>
      </p:pic>
      <p:sp>
        <p:nvSpPr>
          <p:cNvPr id="3" name="TextBox 2">
            <a:extLst>
              <a:ext uri="{FF2B5EF4-FFF2-40B4-BE49-F238E27FC236}">
                <a16:creationId xmlns:a16="http://schemas.microsoft.com/office/drawing/2014/main" id="{21AD4D53-301F-182E-2F69-0FD7AE285629}"/>
              </a:ext>
            </a:extLst>
          </p:cNvPr>
          <p:cNvSpPr txBox="1"/>
          <p:nvPr/>
        </p:nvSpPr>
        <p:spPr>
          <a:xfrm>
            <a:off x="2871599" y="429768"/>
            <a:ext cx="4489321" cy="830997"/>
          </a:xfrm>
          <a:prstGeom prst="rect">
            <a:avLst/>
          </a:prstGeom>
          <a:noFill/>
        </p:spPr>
        <p:txBody>
          <a:bodyPr wrap="square" rtlCol="0">
            <a:spAutoFit/>
          </a:bodyPr>
          <a:lstStyle/>
          <a:p>
            <a:pPr algn="ctr"/>
            <a:r>
              <a:rPr lang="en-GB" sz="4800" dirty="0"/>
              <a:t>Mobile phones</a:t>
            </a:r>
          </a:p>
        </p:txBody>
      </p:sp>
      <p:sp>
        <p:nvSpPr>
          <p:cNvPr id="2" name="TextBox 1">
            <a:extLst>
              <a:ext uri="{FF2B5EF4-FFF2-40B4-BE49-F238E27FC236}">
                <a16:creationId xmlns:a16="http://schemas.microsoft.com/office/drawing/2014/main" id="{B844DF0F-2CD1-801A-C5CC-8AB7B53E5D5B}"/>
              </a:ext>
            </a:extLst>
          </p:cNvPr>
          <p:cNvSpPr txBox="1"/>
          <p:nvPr/>
        </p:nvSpPr>
        <p:spPr>
          <a:xfrm>
            <a:off x="3291840" y="2093976"/>
            <a:ext cx="5641848" cy="4801314"/>
          </a:xfrm>
          <a:prstGeom prst="rect">
            <a:avLst/>
          </a:prstGeom>
          <a:noFill/>
          <a:ln w="57150">
            <a:solidFill>
              <a:schemeClr val="tx1"/>
            </a:solidFill>
          </a:ln>
        </p:spPr>
        <p:txBody>
          <a:bodyPr wrap="square" rtlCol="0">
            <a:spAutoFit/>
          </a:bodyPr>
          <a:lstStyle/>
          <a:p>
            <a:r>
              <a:rPr lang="en-GB" dirty="0"/>
              <a:t>The pods are fully equipped with charging portals, </a:t>
            </a:r>
            <a:r>
              <a:rPr lang="en-GB" dirty="0" err="1"/>
              <a:t>wifi</a:t>
            </a:r>
            <a:r>
              <a:rPr lang="en-GB" dirty="0"/>
              <a:t> etc as are the communal areas.</a:t>
            </a:r>
          </a:p>
          <a:p>
            <a:endParaRPr lang="en-GB" dirty="0"/>
          </a:p>
          <a:p>
            <a:r>
              <a:rPr lang="en-GB" dirty="0"/>
              <a:t>We will NOT ask pupils to hand in phones at night however it is essential that pupils use phones appropriately and sensibly AT ALL TIMES and when lights out is expected- we expect phones to be switched OFF. </a:t>
            </a:r>
            <a:r>
              <a:rPr lang="en-GB" b="1" dirty="0"/>
              <a:t>Any misuse of phones- will be confiscated. </a:t>
            </a:r>
            <a:r>
              <a:rPr lang="en-GB" dirty="0"/>
              <a:t>We will also be able to disconnect </a:t>
            </a:r>
            <a:r>
              <a:rPr lang="en-GB" dirty="0" err="1"/>
              <a:t>wifi</a:t>
            </a:r>
            <a:r>
              <a:rPr lang="en-GB" dirty="0"/>
              <a:t> or intervene on phone use if we feel pupils are not getting enough sleep. </a:t>
            </a:r>
          </a:p>
          <a:p>
            <a:endParaRPr lang="en-GB" dirty="0"/>
          </a:p>
          <a:p>
            <a:r>
              <a:rPr lang="en-GB" dirty="0"/>
              <a:t>Each POD is </a:t>
            </a:r>
            <a:r>
              <a:rPr lang="en-GB" dirty="0" err="1"/>
              <a:t>sensored</a:t>
            </a:r>
            <a:r>
              <a:rPr lang="en-GB" dirty="0"/>
              <a:t> and staff will be notified of when doors open- high security. </a:t>
            </a:r>
          </a:p>
          <a:p>
            <a:endParaRPr lang="en-GB" dirty="0"/>
          </a:p>
          <a:p>
            <a:r>
              <a:rPr lang="en-GB" dirty="0"/>
              <a:t>Mobile phones will NOT be allowed during scheduled retreats and activities run by the Knock Youth Ministry.</a:t>
            </a:r>
          </a:p>
          <a:p>
            <a:endParaRPr lang="en-GB" dirty="0"/>
          </a:p>
        </p:txBody>
      </p:sp>
    </p:spTree>
    <p:extLst>
      <p:ext uri="{BB962C8B-B14F-4D97-AF65-F5344CB8AC3E}">
        <p14:creationId xmlns:p14="http://schemas.microsoft.com/office/powerpoint/2010/main" val="1781449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29D6A-E895-2793-0565-B1E56ECE215F}"/>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728C075D-C247-0F07-A81C-744D19155FB5}"/>
              </a:ext>
            </a:extLst>
          </p:cNvPr>
          <p:cNvPicPr>
            <a:picLocks noChangeAspect="1"/>
          </p:cNvPicPr>
          <p:nvPr/>
        </p:nvPicPr>
        <p:blipFill>
          <a:blip r:embed="rId2"/>
          <a:stretch>
            <a:fillRect/>
          </a:stretch>
        </p:blipFill>
        <p:spPr>
          <a:xfrm>
            <a:off x="7593106" y="183776"/>
            <a:ext cx="1469184" cy="1603387"/>
          </a:xfrm>
          <a:prstGeom prst="rect">
            <a:avLst/>
          </a:prstGeom>
        </p:spPr>
      </p:pic>
      <p:sp>
        <p:nvSpPr>
          <p:cNvPr id="3" name="TextBox 2">
            <a:extLst>
              <a:ext uri="{FF2B5EF4-FFF2-40B4-BE49-F238E27FC236}">
                <a16:creationId xmlns:a16="http://schemas.microsoft.com/office/drawing/2014/main" id="{A5BD3EEB-8E20-42C7-31C3-821D5FDCC214}"/>
              </a:ext>
            </a:extLst>
          </p:cNvPr>
          <p:cNvSpPr txBox="1"/>
          <p:nvPr/>
        </p:nvSpPr>
        <p:spPr>
          <a:xfrm>
            <a:off x="2871599" y="429768"/>
            <a:ext cx="4489321"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Clothing</a:t>
            </a:r>
          </a:p>
        </p:txBody>
      </p:sp>
      <p:sp>
        <p:nvSpPr>
          <p:cNvPr id="2" name="TextBox 1">
            <a:extLst>
              <a:ext uri="{FF2B5EF4-FFF2-40B4-BE49-F238E27FC236}">
                <a16:creationId xmlns:a16="http://schemas.microsoft.com/office/drawing/2014/main" id="{7627F0EE-ADB3-50F2-25C6-B2367CEFDD37}"/>
              </a:ext>
            </a:extLst>
          </p:cNvPr>
          <p:cNvSpPr txBox="1"/>
          <p:nvPr/>
        </p:nvSpPr>
        <p:spPr>
          <a:xfrm>
            <a:off x="3365578" y="2167128"/>
            <a:ext cx="5641848" cy="3693319"/>
          </a:xfrm>
          <a:prstGeom prst="rect">
            <a:avLst/>
          </a:prstGeom>
          <a:noFill/>
          <a:ln w="57150">
            <a:solidFill>
              <a:schemeClr val="tx1"/>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Hoodie to be provided.</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Wear comfortable clothing for travel and retreats and for Westport Adventure on the Thursday</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panose="020F0502020204030204"/>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Trainers essential</a:t>
            </a:r>
            <a:endParaRPr lang="en-GB" dirty="0">
              <a:solidFill>
                <a:prstClr val="black"/>
              </a:solidFill>
              <a:latin typeface="Calibri" panose="020F0502020204030204"/>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Rain jacket essential</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solidFill>
                  <a:prstClr val="black"/>
                </a:solidFill>
                <a:latin typeface="Calibri" panose="020F0502020204030204"/>
              </a:rPr>
              <a:t>Something warm</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Pack light, but smart…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10kg Ryanair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is tight, (slim cases) use school bags for additional hand luggage.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Sun cream…</a:t>
            </a:r>
          </a:p>
        </p:txBody>
      </p:sp>
      <p:pic>
        <p:nvPicPr>
          <p:cNvPr id="5" name="Picture 4" descr="A flagpoles on a flagpole in front of a building&#10;&#10;AI-generated content may be incorrect.">
            <a:extLst>
              <a:ext uri="{FF2B5EF4-FFF2-40B4-BE49-F238E27FC236}">
                <a16:creationId xmlns:a16="http://schemas.microsoft.com/office/drawing/2014/main" id="{479808BE-2E9B-333E-5202-1CB33F9451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711843" y="2691029"/>
            <a:ext cx="4928616" cy="2864851"/>
          </a:xfrm>
          <a:prstGeom prst="rect">
            <a:avLst/>
          </a:prstGeom>
        </p:spPr>
      </p:pic>
    </p:spTree>
    <p:extLst>
      <p:ext uri="{BB962C8B-B14F-4D97-AF65-F5344CB8AC3E}">
        <p14:creationId xmlns:p14="http://schemas.microsoft.com/office/powerpoint/2010/main" val="2821099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9E09E70-D02C-B1E9-67FC-3E0386E97DAD}"/>
              </a:ext>
            </a:extLst>
          </p:cNvPr>
          <p:cNvPicPr>
            <a:picLocks noChangeAspect="1"/>
          </p:cNvPicPr>
          <p:nvPr/>
        </p:nvPicPr>
        <p:blipFill>
          <a:blip r:embed="rId2"/>
          <a:stretch>
            <a:fillRect/>
          </a:stretch>
        </p:blipFill>
        <p:spPr>
          <a:xfrm>
            <a:off x="7593106" y="183776"/>
            <a:ext cx="1469184" cy="1603387"/>
          </a:xfrm>
          <a:prstGeom prst="rect">
            <a:avLst/>
          </a:prstGeom>
        </p:spPr>
      </p:pic>
      <p:sp>
        <p:nvSpPr>
          <p:cNvPr id="4" name="TextBox 3">
            <a:extLst>
              <a:ext uri="{FF2B5EF4-FFF2-40B4-BE49-F238E27FC236}">
                <a16:creationId xmlns:a16="http://schemas.microsoft.com/office/drawing/2014/main" id="{49633D4A-19CF-1249-BEFA-0D91C0C0BCFA}"/>
              </a:ext>
            </a:extLst>
          </p:cNvPr>
          <p:cNvSpPr txBox="1"/>
          <p:nvPr/>
        </p:nvSpPr>
        <p:spPr>
          <a:xfrm>
            <a:off x="2490754" y="821794"/>
            <a:ext cx="5102352" cy="461665"/>
          </a:xfrm>
          <a:prstGeom prst="rect">
            <a:avLst/>
          </a:prstGeom>
          <a:noFill/>
        </p:spPr>
        <p:txBody>
          <a:bodyPr wrap="square" rtlCol="0">
            <a:spAutoFit/>
          </a:bodyPr>
          <a:lstStyle/>
          <a:p>
            <a:r>
              <a:rPr lang="en-GB" sz="2400" b="1" dirty="0"/>
              <a:t>Thursday  14</a:t>
            </a:r>
            <a:r>
              <a:rPr lang="en-GB" sz="2400" b="1" baseline="30000" dirty="0"/>
              <a:t>th</a:t>
            </a:r>
            <a:r>
              <a:rPr lang="en-GB" sz="2400" b="1" dirty="0"/>
              <a:t>- visit to Westport</a:t>
            </a:r>
          </a:p>
        </p:txBody>
      </p:sp>
      <p:sp>
        <p:nvSpPr>
          <p:cNvPr id="5" name="TextBox 4">
            <a:extLst>
              <a:ext uri="{FF2B5EF4-FFF2-40B4-BE49-F238E27FC236}">
                <a16:creationId xmlns:a16="http://schemas.microsoft.com/office/drawing/2014/main" id="{B6C376A6-8600-DA68-2B68-E5A21BF9EFE2}"/>
              </a:ext>
            </a:extLst>
          </p:cNvPr>
          <p:cNvSpPr txBox="1"/>
          <p:nvPr/>
        </p:nvSpPr>
        <p:spPr>
          <a:xfrm>
            <a:off x="896112" y="1670429"/>
            <a:ext cx="7269480" cy="2308324"/>
          </a:xfrm>
          <a:prstGeom prst="rect">
            <a:avLst/>
          </a:prstGeom>
          <a:noFill/>
        </p:spPr>
        <p:txBody>
          <a:bodyPr wrap="square" rtlCol="0">
            <a:spAutoFit/>
          </a:bodyPr>
          <a:lstStyle/>
          <a:p>
            <a:pPr marL="285750" indent="-285750">
              <a:buFont typeface="Arial" panose="020B0604020202020204" pitchFamily="34" charset="0"/>
              <a:buChar char="•"/>
            </a:pPr>
            <a:r>
              <a:rPr lang="en-GB" dirty="0"/>
              <a:t>Our coach will pick us up in the morning to drive to Westport</a:t>
            </a:r>
          </a:p>
          <a:p>
            <a:pPr marL="285750" indent="-285750">
              <a:buFont typeface="Arial" panose="020B0604020202020204" pitchFamily="34" charset="0"/>
              <a:buChar char="•"/>
            </a:pPr>
            <a:r>
              <a:rPr lang="en-GB" dirty="0"/>
              <a:t>We will walk to the ‘statue’ by Croagh Patrick, opportunity for photographs and reflection, then cross the road to a Famine memorial</a:t>
            </a:r>
          </a:p>
          <a:p>
            <a:pPr marL="285750" indent="-285750">
              <a:buFont typeface="Arial" panose="020B0604020202020204" pitchFamily="34" charset="0"/>
              <a:buChar char="•"/>
            </a:pPr>
            <a:r>
              <a:rPr lang="en-GB" dirty="0"/>
              <a:t>We will then drive the short distance to </a:t>
            </a:r>
            <a:r>
              <a:rPr lang="en-GB" dirty="0" err="1"/>
              <a:t>Bertra</a:t>
            </a:r>
            <a:r>
              <a:rPr lang="en-GB" dirty="0"/>
              <a:t> Strand -walk the beach. We will </a:t>
            </a:r>
            <a:r>
              <a:rPr lang="en-GB" b="1" dirty="0"/>
              <a:t>NOT </a:t>
            </a:r>
            <a:r>
              <a:rPr lang="en-GB" dirty="0"/>
              <a:t>be going into the sea</a:t>
            </a:r>
          </a:p>
          <a:p>
            <a:pPr marL="285750" indent="-285750">
              <a:buFont typeface="Arial" panose="020B0604020202020204" pitchFamily="34" charset="0"/>
              <a:buChar char="•"/>
            </a:pPr>
            <a:r>
              <a:rPr lang="en-GB" dirty="0"/>
              <a:t>We will then go to Westport Adventure for lunch and activities</a:t>
            </a:r>
          </a:p>
          <a:p>
            <a:pPr marL="285750" indent="-285750">
              <a:buFont typeface="Arial" panose="020B0604020202020204" pitchFamily="34" charset="0"/>
              <a:buChar char="•"/>
            </a:pPr>
            <a:r>
              <a:rPr lang="en-GB" dirty="0"/>
              <a:t>On our return to Knock Shrine, we will visit </a:t>
            </a:r>
            <a:r>
              <a:rPr lang="en-GB" dirty="0" err="1"/>
              <a:t>Supermacs</a:t>
            </a:r>
            <a:r>
              <a:rPr lang="en-GB" dirty="0"/>
              <a:t> for our evening meal.</a:t>
            </a:r>
          </a:p>
        </p:txBody>
      </p:sp>
      <p:pic>
        <p:nvPicPr>
          <p:cNvPr id="7" name="Picture 6">
            <a:extLst>
              <a:ext uri="{FF2B5EF4-FFF2-40B4-BE49-F238E27FC236}">
                <a16:creationId xmlns:a16="http://schemas.microsoft.com/office/drawing/2014/main" id="{728DA72F-5761-2CE0-18ED-08FBC28389AE}"/>
              </a:ext>
            </a:extLst>
          </p:cNvPr>
          <p:cNvPicPr>
            <a:picLocks noChangeAspect="1"/>
          </p:cNvPicPr>
          <p:nvPr/>
        </p:nvPicPr>
        <p:blipFill>
          <a:blip r:embed="rId3"/>
          <a:stretch>
            <a:fillRect/>
          </a:stretch>
        </p:blipFill>
        <p:spPr>
          <a:xfrm>
            <a:off x="4921691" y="3823197"/>
            <a:ext cx="4085149" cy="2888608"/>
          </a:xfrm>
          <a:prstGeom prst="rect">
            <a:avLst/>
          </a:prstGeom>
          <a:ln w="76200">
            <a:solidFill>
              <a:schemeClr val="accent1"/>
            </a:solidFill>
          </a:ln>
        </p:spPr>
      </p:pic>
      <p:pic>
        <p:nvPicPr>
          <p:cNvPr id="8" name="Picture 7">
            <a:extLst>
              <a:ext uri="{FF2B5EF4-FFF2-40B4-BE49-F238E27FC236}">
                <a16:creationId xmlns:a16="http://schemas.microsoft.com/office/drawing/2014/main" id="{3943F196-E776-1FC8-3FA7-61AD9C273284}"/>
              </a:ext>
            </a:extLst>
          </p:cNvPr>
          <p:cNvPicPr>
            <a:picLocks noChangeAspect="1"/>
          </p:cNvPicPr>
          <p:nvPr/>
        </p:nvPicPr>
        <p:blipFill>
          <a:blip r:embed="rId4"/>
          <a:stretch>
            <a:fillRect/>
          </a:stretch>
        </p:blipFill>
        <p:spPr>
          <a:xfrm>
            <a:off x="137160" y="3978754"/>
            <a:ext cx="3621024" cy="2577494"/>
          </a:xfrm>
          <a:prstGeom prst="rect">
            <a:avLst/>
          </a:prstGeom>
          <a:ln w="76200">
            <a:solidFill>
              <a:schemeClr val="accent1"/>
            </a:solidFill>
          </a:ln>
        </p:spPr>
      </p:pic>
    </p:spTree>
    <p:extLst>
      <p:ext uri="{BB962C8B-B14F-4D97-AF65-F5344CB8AC3E}">
        <p14:creationId xmlns:p14="http://schemas.microsoft.com/office/powerpoint/2010/main" val="21848487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9E09E70-D02C-B1E9-67FC-3E0386E97DAD}"/>
              </a:ext>
            </a:extLst>
          </p:cNvPr>
          <p:cNvPicPr>
            <a:picLocks noChangeAspect="1"/>
          </p:cNvPicPr>
          <p:nvPr/>
        </p:nvPicPr>
        <p:blipFill>
          <a:blip r:embed="rId2"/>
          <a:stretch>
            <a:fillRect/>
          </a:stretch>
        </p:blipFill>
        <p:spPr>
          <a:xfrm>
            <a:off x="7634396" y="303164"/>
            <a:ext cx="1509604" cy="1202540"/>
          </a:xfrm>
          <a:prstGeom prst="rect">
            <a:avLst/>
          </a:prstGeom>
        </p:spPr>
      </p:pic>
      <p:sp>
        <p:nvSpPr>
          <p:cNvPr id="4" name="TextBox 3">
            <a:extLst>
              <a:ext uri="{FF2B5EF4-FFF2-40B4-BE49-F238E27FC236}">
                <a16:creationId xmlns:a16="http://schemas.microsoft.com/office/drawing/2014/main" id="{49633D4A-19CF-1249-BEFA-0D91C0C0BCFA}"/>
              </a:ext>
            </a:extLst>
          </p:cNvPr>
          <p:cNvSpPr txBox="1"/>
          <p:nvPr/>
        </p:nvSpPr>
        <p:spPr>
          <a:xfrm>
            <a:off x="2959227" y="303164"/>
            <a:ext cx="4244648" cy="369332"/>
          </a:xfrm>
          <a:prstGeom prst="rect">
            <a:avLst/>
          </a:prstGeom>
          <a:noFill/>
        </p:spPr>
        <p:txBody>
          <a:bodyPr wrap="square" rtlCol="0">
            <a:spAutoFit/>
          </a:bodyPr>
          <a:lstStyle/>
          <a:p>
            <a:pPr defTabSz="342900"/>
            <a:r>
              <a:rPr lang="en-GB" b="1" dirty="0">
                <a:solidFill>
                  <a:prstClr val="black"/>
                </a:solidFill>
                <a:latin typeface="Calibri" panose="020F0502020204030204"/>
              </a:rPr>
              <a:t>Thursday 14</a:t>
            </a:r>
            <a:r>
              <a:rPr lang="en-GB" b="1" baseline="30000" dirty="0">
                <a:solidFill>
                  <a:prstClr val="black"/>
                </a:solidFill>
                <a:latin typeface="Calibri" panose="020F0502020204030204"/>
              </a:rPr>
              <a:t>th</a:t>
            </a:r>
            <a:r>
              <a:rPr lang="en-GB" b="1" dirty="0">
                <a:solidFill>
                  <a:prstClr val="black"/>
                </a:solidFill>
                <a:latin typeface="Calibri" panose="020F0502020204030204"/>
              </a:rPr>
              <a:t>- visit to Westport</a:t>
            </a:r>
          </a:p>
        </p:txBody>
      </p:sp>
      <p:pic>
        <p:nvPicPr>
          <p:cNvPr id="3" name="Picture 2">
            <a:extLst>
              <a:ext uri="{FF2B5EF4-FFF2-40B4-BE49-F238E27FC236}">
                <a16:creationId xmlns:a16="http://schemas.microsoft.com/office/drawing/2014/main" id="{20678716-C295-1C4E-ADD3-09E282520D12}"/>
              </a:ext>
            </a:extLst>
          </p:cNvPr>
          <p:cNvPicPr>
            <a:picLocks noChangeAspect="1"/>
          </p:cNvPicPr>
          <p:nvPr/>
        </p:nvPicPr>
        <p:blipFill>
          <a:blip r:embed="rId3"/>
          <a:stretch>
            <a:fillRect/>
          </a:stretch>
        </p:blipFill>
        <p:spPr>
          <a:xfrm>
            <a:off x="43584" y="1664710"/>
            <a:ext cx="3385416" cy="4498346"/>
          </a:xfrm>
          <a:prstGeom prst="rect">
            <a:avLst/>
          </a:prstGeom>
          <a:ln w="76200">
            <a:solidFill>
              <a:schemeClr val="accent1"/>
            </a:solidFill>
          </a:ln>
        </p:spPr>
      </p:pic>
      <p:pic>
        <p:nvPicPr>
          <p:cNvPr id="9" name="Picture 8">
            <a:extLst>
              <a:ext uri="{FF2B5EF4-FFF2-40B4-BE49-F238E27FC236}">
                <a16:creationId xmlns:a16="http://schemas.microsoft.com/office/drawing/2014/main" id="{5A829861-F038-143C-DD6D-C6FC84A169A1}"/>
              </a:ext>
            </a:extLst>
          </p:cNvPr>
          <p:cNvPicPr>
            <a:picLocks noChangeAspect="1"/>
          </p:cNvPicPr>
          <p:nvPr/>
        </p:nvPicPr>
        <p:blipFill>
          <a:blip r:embed="rId4"/>
          <a:stretch>
            <a:fillRect/>
          </a:stretch>
        </p:blipFill>
        <p:spPr>
          <a:xfrm>
            <a:off x="6373369" y="2294144"/>
            <a:ext cx="2727048" cy="3558016"/>
          </a:xfrm>
          <a:prstGeom prst="rect">
            <a:avLst/>
          </a:prstGeom>
          <a:ln w="76200">
            <a:solidFill>
              <a:schemeClr val="accent1"/>
            </a:solidFill>
          </a:ln>
        </p:spPr>
      </p:pic>
      <p:pic>
        <p:nvPicPr>
          <p:cNvPr id="10" name="Picture 9">
            <a:extLst>
              <a:ext uri="{FF2B5EF4-FFF2-40B4-BE49-F238E27FC236}">
                <a16:creationId xmlns:a16="http://schemas.microsoft.com/office/drawing/2014/main" id="{CDD41705-F0E9-47EF-11C1-72CD2FAD5623}"/>
              </a:ext>
            </a:extLst>
          </p:cNvPr>
          <p:cNvPicPr>
            <a:picLocks noChangeAspect="1"/>
          </p:cNvPicPr>
          <p:nvPr/>
        </p:nvPicPr>
        <p:blipFill>
          <a:blip r:embed="rId5"/>
          <a:stretch>
            <a:fillRect/>
          </a:stretch>
        </p:blipFill>
        <p:spPr>
          <a:xfrm>
            <a:off x="3769891" y="796031"/>
            <a:ext cx="2262586" cy="4105154"/>
          </a:xfrm>
          <a:prstGeom prst="rect">
            <a:avLst/>
          </a:prstGeom>
          <a:ln w="76200">
            <a:solidFill>
              <a:schemeClr val="accent1"/>
            </a:solidFill>
          </a:ln>
        </p:spPr>
      </p:pic>
    </p:spTree>
    <p:extLst>
      <p:ext uri="{BB962C8B-B14F-4D97-AF65-F5344CB8AC3E}">
        <p14:creationId xmlns:p14="http://schemas.microsoft.com/office/powerpoint/2010/main" val="34769035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48ABA-95BE-91DC-DFA5-86E3152D990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6FB5A122-0006-07B4-1F10-D1C40AA1CEF4}"/>
              </a:ext>
            </a:extLst>
          </p:cNvPr>
          <p:cNvPicPr>
            <a:picLocks noChangeAspect="1"/>
          </p:cNvPicPr>
          <p:nvPr/>
        </p:nvPicPr>
        <p:blipFill>
          <a:blip r:embed="rId2"/>
          <a:stretch>
            <a:fillRect/>
          </a:stretch>
        </p:blipFill>
        <p:spPr>
          <a:xfrm>
            <a:off x="7518654" y="450331"/>
            <a:ext cx="1509604" cy="1202540"/>
          </a:xfrm>
          <a:prstGeom prst="rect">
            <a:avLst/>
          </a:prstGeom>
        </p:spPr>
      </p:pic>
      <p:sp>
        <p:nvSpPr>
          <p:cNvPr id="4" name="TextBox 3">
            <a:extLst>
              <a:ext uri="{FF2B5EF4-FFF2-40B4-BE49-F238E27FC236}">
                <a16:creationId xmlns:a16="http://schemas.microsoft.com/office/drawing/2014/main" id="{5405A91B-A5B3-074B-75A9-FEC8DFA0CDD9}"/>
              </a:ext>
            </a:extLst>
          </p:cNvPr>
          <p:cNvSpPr txBox="1"/>
          <p:nvPr/>
        </p:nvSpPr>
        <p:spPr>
          <a:xfrm>
            <a:off x="2304288" y="192024"/>
            <a:ext cx="5084063" cy="830997"/>
          </a:xfrm>
          <a:prstGeom prst="rect">
            <a:avLst/>
          </a:prstGeom>
          <a:noFill/>
        </p:spPr>
        <p:txBody>
          <a:bodyPr wrap="square" rtlCol="0">
            <a:spAutoFit/>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Thursday 14</a:t>
            </a:r>
            <a:r>
              <a:rPr kumimoji="0" lang="en-GB" sz="2400" b="1" i="0" u="none" strike="noStrike" kern="1200" cap="none" spc="0" normalizeH="0" baseline="30000" noProof="0" dirty="0">
                <a:ln>
                  <a:noFill/>
                </a:ln>
                <a:solidFill>
                  <a:prstClr val="black"/>
                </a:solidFill>
                <a:effectLst/>
                <a:uLnTx/>
                <a:uFillTx/>
                <a:latin typeface="Calibri" panose="020F0502020204030204"/>
                <a:ea typeface="+mn-ea"/>
                <a:cs typeface="+mn-cs"/>
              </a:rPr>
              <a:t>th</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 visit to Westport Adventure</a:t>
            </a:r>
          </a:p>
        </p:txBody>
      </p:sp>
      <p:pic>
        <p:nvPicPr>
          <p:cNvPr id="7" name="Picture 6">
            <a:extLst>
              <a:ext uri="{FF2B5EF4-FFF2-40B4-BE49-F238E27FC236}">
                <a16:creationId xmlns:a16="http://schemas.microsoft.com/office/drawing/2014/main" id="{AC8867CF-DFE6-DA59-87CF-3DDD16E5DA3B}"/>
              </a:ext>
            </a:extLst>
          </p:cNvPr>
          <p:cNvPicPr>
            <a:picLocks noChangeAspect="1"/>
          </p:cNvPicPr>
          <p:nvPr/>
        </p:nvPicPr>
        <p:blipFill>
          <a:blip r:embed="rId3"/>
          <a:stretch>
            <a:fillRect/>
          </a:stretch>
        </p:blipFill>
        <p:spPr>
          <a:xfrm>
            <a:off x="588034" y="1819910"/>
            <a:ext cx="7401958" cy="4379722"/>
          </a:xfrm>
          <a:prstGeom prst="rect">
            <a:avLst/>
          </a:prstGeom>
          <a:ln w="76200">
            <a:solidFill>
              <a:schemeClr val="accent1"/>
            </a:solidFill>
          </a:ln>
        </p:spPr>
      </p:pic>
    </p:spTree>
    <p:extLst>
      <p:ext uri="{BB962C8B-B14F-4D97-AF65-F5344CB8AC3E}">
        <p14:creationId xmlns:p14="http://schemas.microsoft.com/office/powerpoint/2010/main" val="741148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people in a room&#10;&#10;AI-generated content may be incorrect.">
            <a:extLst>
              <a:ext uri="{FF2B5EF4-FFF2-40B4-BE49-F238E27FC236}">
                <a16:creationId xmlns:a16="http://schemas.microsoft.com/office/drawing/2014/main" id="{231F5AAE-B885-E661-18FB-252BF32996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26164" y="1813491"/>
            <a:ext cx="4946904" cy="4144768"/>
          </a:xfrm>
          <a:prstGeom prst="rect">
            <a:avLst/>
          </a:prstGeom>
          <a:ln w="57150">
            <a:solidFill>
              <a:schemeClr val="tx1"/>
            </a:solidFill>
          </a:ln>
        </p:spPr>
      </p:pic>
      <p:pic>
        <p:nvPicPr>
          <p:cNvPr id="7" name="Picture 6" descr="A group of people posing for a picture&#10;&#10;AI-generated content may be incorrect.">
            <a:extLst>
              <a:ext uri="{FF2B5EF4-FFF2-40B4-BE49-F238E27FC236}">
                <a16:creationId xmlns:a16="http://schemas.microsoft.com/office/drawing/2014/main" id="{0586236C-56FB-87A7-6EE8-045B828C94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806231" y="2266653"/>
            <a:ext cx="4636008" cy="3787734"/>
          </a:xfrm>
          <a:prstGeom prst="rect">
            <a:avLst/>
          </a:prstGeom>
          <a:ln w="76200">
            <a:solidFill>
              <a:schemeClr val="tx1"/>
            </a:solidFill>
          </a:ln>
        </p:spPr>
      </p:pic>
      <p:pic>
        <p:nvPicPr>
          <p:cNvPr id="8" name="Picture 7">
            <a:extLst>
              <a:ext uri="{FF2B5EF4-FFF2-40B4-BE49-F238E27FC236}">
                <a16:creationId xmlns:a16="http://schemas.microsoft.com/office/drawing/2014/main" id="{31E9E28A-F69F-73DA-ECB8-53AD9BF77D91}"/>
              </a:ext>
            </a:extLst>
          </p:cNvPr>
          <p:cNvPicPr>
            <a:picLocks noChangeAspect="1"/>
          </p:cNvPicPr>
          <p:nvPr/>
        </p:nvPicPr>
        <p:blipFill>
          <a:blip r:embed="rId4"/>
          <a:stretch>
            <a:fillRect/>
          </a:stretch>
        </p:blipFill>
        <p:spPr>
          <a:xfrm>
            <a:off x="7548839" y="66986"/>
            <a:ext cx="1469263" cy="1603387"/>
          </a:xfrm>
          <a:prstGeom prst="rect">
            <a:avLst/>
          </a:prstGeom>
        </p:spPr>
      </p:pic>
    </p:spTree>
    <p:extLst>
      <p:ext uri="{BB962C8B-B14F-4D97-AF65-F5344CB8AC3E}">
        <p14:creationId xmlns:p14="http://schemas.microsoft.com/office/powerpoint/2010/main" val="14194651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9E09E70-D02C-B1E9-67FC-3E0386E97DAD}"/>
              </a:ext>
            </a:extLst>
          </p:cNvPr>
          <p:cNvPicPr>
            <a:picLocks noChangeAspect="1"/>
          </p:cNvPicPr>
          <p:nvPr/>
        </p:nvPicPr>
        <p:blipFill>
          <a:blip r:embed="rId2"/>
          <a:stretch>
            <a:fillRect/>
          </a:stretch>
        </p:blipFill>
        <p:spPr>
          <a:xfrm>
            <a:off x="7593106" y="183776"/>
            <a:ext cx="1469184" cy="1603387"/>
          </a:xfrm>
          <a:prstGeom prst="rect">
            <a:avLst/>
          </a:prstGeom>
        </p:spPr>
      </p:pic>
      <p:sp>
        <p:nvSpPr>
          <p:cNvPr id="5" name="TextBox 4">
            <a:extLst>
              <a:ext uri="{FF2B5EF4-FFF2-40B4-BE49-F238E27FC236}">
                <a16:creationId xmlns:a16="http://schemas.microsoft.com/office/drawing/2014/main" id="{B6C376A6-8600-DA68-2B68-E5A21BF9EFE2}"/>
              </a:ext>
            </a:extLst>
          </p:cNvPr>
          <p:cNvSpPr txBox="1"/>
          <p:nvPr/>
        </p:nvSpPr>
        <p:spPr>
          <a:xfrm>
            <a:off x="896112" y="1670429"/>
            <a:ext cx="6830568" cy="2308324"/>
          </a:xfrm>
          <a:prstGeom prst="rect">
            <a:avLst/>
          </a:prstGeom>
          <a:noFill/>
        </p:spPr>
        <p:txBody>
          <a:bodyPr wrap="square" rtlCol="0">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Friends/family visits to the Shrine during our Pilgrimage- </a:t>
            </a: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PLEASE let us know details </a:t>
            </a:r>
            <a:r>
              <a:rPr kumimoji="0" lang="en-GB" sz="1800" i="0" u="none" strike="noStrike" kern="1200" cap="none" spc="0" normalizeH="0" baseline="0" noProof="0" dirty="0">
                <a:ln>
                  <a:noFill/>
                </a:ln>
                <a:effectLst/>
                <a:uLnTx/>
                <a:uFillTx/>
                <a:latin typeface="Calibri" panose="020F0502020204030204"/>
                <a:ea typeface="+mn-ea"/>
                <a:cs typeface="+mn-cs"/>
              </a:rPr>
              <a:t>in advance</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latin typeface="Calibri" panose="020F0502020204030204"/>
              </a:rPr>
              <a:t>Any prayers or intentions please email them to us: </a:t>
            </a:r>
            <a:r>
              <a:rPr lang="en-GB" b="1" dirty="0">
                <a:latin typeface="Calibri" panose="020F0502020204030204"/>
              </a:rPr>
              <a:t>keanea@st-peters.Solihull.sch.uk</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latin typeface="Calibri" panose="020F0502020204030204"/>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i="0" u="none" strike="noStrike" kern="1200" cap="none" spc="0" normalizeH="0" baseline="0" noProof="0" dirty="0">
              <a:ln>
                <a:noFill/>
              </a:ln>
              <a:effectLst/>
              <a:uLnTx/>
              <a:uFillTx/>
              <a:latin typeface="Calibri" panose="020F0502020204030204"/>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solidFill>
                <a:prstClr val="black"/>
              </a:solidFill>
              <a:latin typeface="Calibri" panose="020F0502020204030204"/>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1C9029D-0F55-97C2-23CC-4364482E817A}"/>
              </a:ext>
            </a:extLst>
          </p:cNvPr>
          <p:cNvPicPr>
            <a:picLocks noChangeAspect="1"/>
          </p:cNvPicPr>
          <p:nvPr/>
        </p:nvPicPr>
        <p:blipFill>
          <a:blip r:embed="rId3"/>
          <a:stretch>
            <a:fillRect/>
          </a:stretch>
        </p:blipFill>
        <p:spPr>
          <a:xfrm>
            <a:off x="1051560" y="3081528"/>
            <a:ext cx="6291072" cy="3447287"/>
          </a:xfrm>
          <a:prstGeom prst="rect">
            <a:avLst/>
          </a:prstGeom>
          <a:ln w="76200">
            <a:solidFill>
              <a:schemeClr val="accent1"/>
            </a:solidFill>
          </a:ln>
        </p:spPr>
      </p:pic>
    </p:spTree>
    <p:extLst>
      <p:ext uri="{BB962C8B-B14F-4D97-AF65-F5344CB8AC3E}">
        <p14:creationId xmlns:p14="http://schemas.microsoft.com/office/powerpoint/2010/main" val="24331424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A999B-503B-CFB8-729F-6D90A24057C0}"/>
              </a:ext>
            </a:extLst>
          </p:cNvPr>
          <p:cNvSpPr>
            <a:spLocks noGrp="1"/>
          </p:cNvSpPr>
          <p:nvPr>
            <p:ph type="title"/>
          </p:nvPr>
        </p:nvSpPr>
        <p:spPr/>
        <p:txBody>
          <a:bodyPr/>
          <a:lstStyle/>
          <a:p>
            <a:r>
              <a:rPr lang="en-GB" dirty="0"/>
              <a:t>Medical</a:t>
            </a:r>
          </a:p>
        </p:txBody>
      </p:sp>
      <p:sp>
        <p:nvSpPr>
          <p:cNvPr id="3" name="Text Placeholder 2">
            <a:extLst>
              <a:ext uri="{FF2B5EF4-FFF2-40B4-BE49-F238E27FC236}">
                <a16:creationId xmlns:a16="http://schemas.microsoft.com/office/drawing/2014/main" id="{AB8440C6-F007-20DA-91E0-49828168AB4D}"/>
              </a:ext>
            </a:extLst>
          </p:cNvPr>
          <p:cNvSpPr>
            <a:spLocks noGrp="1"/>
          </p:cNvSpPr>
          <p:nvPr>
            <p:ph type="body" idx="1"/>
          </p:nvPr>
        </p:nvSpPr>
        <p:spPr/>
        <p:txBody>
          <a:bodyPr/>
          <a:lstStyle/>
          <a:p>
            <a:r>
              <a:rPr lang="en-GB" dirty="0"/>
              <a:t>Any medical requirements or concerns- please remain behind and speak with </a:t>
            </a:r>
            <a:r>
              <a:rPr lang="en-GB" b="1" dirty="0"/>
              <a:t>Mr Steinmann  </a:t>
            </a:r>
            <a:r>
              <a:rPr lang="en-GB" dirty="0"/>
              <a:t>who will be responsible for medical needs/requests or administering medication.</a:t>
            </a:r>
          </a:p>
          <a:p>
            <a:endParaRPr lang="en-GB" dirty="0"/>
          </a:p>
          <a:p>
            <a:r>
              <a:rPr lang="en-GB" dirty="0"/>
              <a:t>Please ensure we have any medication needed by </a:t>
            </a:r>
            <a:r>
              <a:rPr lang="en-GB" b="1" dirty="0"/>
              <a:t>Friday 8</a:t>
            </a:r>
            <a:r>
              <a:rPr lang="en-GB" b="1" baseline="30000" dirty="0"/>
              <a:t>th</a:t>
            </a:r>
            <a:r>
              <a:rPr lang="en-GB" b="1" dirty="0"/>
              <a:t>- clearly labelled, in original boxes.</a:t>
            </a:r>
            <a:endParaRPr lang="en-GB" dirty="0"/>
          </a:p>
        </p:txBody>
      </p:sp>
      <p:pic>
        <p:nvPicPr>
          <p:cNvPr id="4" name="Picture 3">
            <a:extLst>
              <a:ext uri="{FF2B5EF4-FFF2-40B4-BE49-F238E27FC236}">
                <a16:creationId xmlns:a16="http://schemas.microsoft.com/office/drawing/2014/main" id="{EE075C83-BC3F-DB47-3D2A-3567FA840EAF}"/>
              </a:ext>
            </a:extLst>
          </p:cNvPr>
          <p:cNvPicPr>
            <a:picLocks noChangeAspect="1"/>
          </p:cNvPicPr>
          <p:nvPr/>
        </p:nvPicPr>
        <p:blipFill>
          <a:blip r:embed="rId2"/>
          <a:stretch>
            <a:fillRect/>
          </a:stretch>
        </p:blipFill>
        <p:spPr>
          <a:xfrm>
            <a:off x="7586408" y="85274"/>
            <a:ext cx="1469263" cy="1603387"/>
          </a:xfrm>
          <a:prstGeom prst="rect">
            <a:avLst/>
          </a:prstGeom>
        </p:spPr>
      </p:pic>
    </p:spTree>
    <p:extLst>
      <p:ext uri="{BB962C8B-B14F-4D97-AF65-F5344CB8AC3E}">
        <p14:creationId xmlns:p14="http://schemas.microsoft.com/office/powerpoint/2010/main" val="7023978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9E09E70-D02C-B1E9-67FC-3E0386E97DAD}"/>
              </a:ext>
            </a:extLst>
          </p:cNvPr>
          <p:cNvPicPr>
            <a:picLocks noChangeAspect="1"/>
          </p:cNvPicPr>
          <p:nvPr/>
        </p:nvPicPr>
        <p:blipFill>
          <a:blip r:embed="rId2"/>
          <a:stretch>
            <a:fillRect/>
          </a:stretch>
        </p:blipFill>
        <p:spPr>
          <a:xfrm>
            <a:off x="7593106" y="183776"/>
            <a:ext cx="1469184" cy="1603387"/>
          </a:xfrm>
          <a:prstGeom prst="rect">
            <a:avLst/>
          </a:prstGeom>
        </p:spPr>
      </p:pic>
      <p:pic>
        <p:nvPicPr>
          <p:cNvPr id="3" name="Picture 2">
            <a:extLst>
              <a:ext uri="{FF2B5EF4-FFF2-40B4-BE49-F238E27FC236}">
                <a16:creationId xmlns:a16="http://schemas.microsoft.com/office/drawing/2014/main" id="{DFE67011-5A85-18A0-36EA-EFC5E6FA6873}"/>
              </a:ext>
            </a:extLst>
          </p:cNvPr>
          <p:cNvPicPr>
            <a:picLocks noChangeAspect="1"/>
          </p:cNvPicPr>
          <p:nvPr/>
        </p:nvPicPr>
        <p:blipFill>
          <a:blip r:embed="rId3"/>
          <a:stretch>
            <a:fillRect/>
          </a:stretch>
        </p:blipFill>
        <p:spPr>
          <a:xfrm>
            <a:off x="2340864" y="595256"/>
            <a:ext cx="4928616" cy="3473824"/>
          </a:xfrm>
          <a:prstGeom prst="rect">
            <a:avLst/>
          </a:prstGeom>
        </p:spPr>
      </p:pic>
      <p:sp>
        <p:nvSpPr>
          <p:cNvPr id="2" name="TextBox 1">
            <a:extLst>
              <a:ext uri="{FF2B5EF4-FFF2-40B4-BE49-F238E27FC236}">
                <a16:creationId xmlns:a16="http://schemas.microsoft.com/office/drawing/2014/main" id="{55EE4513-B998-78D3-9CA5-F8C52C218DDE}"/>
              </a:ext>
            </a:extLst>
          </p:cNvPr>
          <p:cNvSpPr txBox="1"/>
          <p:nvPr/>
        </p:nvSpPr>
        <p:spPr>
          <a:xfrm>
            <a:off x="899764" y="4288536"/>
            <a:ext cx="7285942" cy="923330"/>
          </a:xfrm>
          <a:prstGeom prst="rect">
            <a:avLst/>
          </a:prstGeom>
          <a:noFill/>
          <a:ln w="57150">
            <a:solidFill>
              <a:schemeClr val="tx1"/>
            </a:solidFill>
          </a:ln>
        </p:spPr>
        <p:txBody>
          <a:bodyPr wrap="square" rtlCol="0">
            <a:spAutoFit/>
          </a:bodyPr>
          <a:lstStyle/>
          <a:p>
            <a:r>
              <a:rPr lang="en-GB" dirty="0"/>
              <a:t>Pupils will NOT be allowed to leave the Knock Shrine grounds unsupervised but we will walk to the local shops/supermarket together as a group in the evenings.</a:t>
            </a:r>
          </a:p>
        </p:txBody>
      </p:sp>
    </p:spTree>
    <p:extLst>
      <p:ext uri="{BB962C8B-B14F-4D97-AF65-F5344CB8AC3E}">
        <p14:creationId xmlns:p14="http://schemas.microsoft.com/office/powerpoint/2010/main" val="35896166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49EF2B0-81DA-8A24-5C7B-2FD2D6133E66}"/>
              </a:ext>
            </a:extLst>
          </p:cNvPr>
          <p:cNvSpPr>
            <a:spLocks noGrp="1"/>
          </p:cNvSpPr>
          <p:nvPr>
            <p:ph type="body" idx="1"/>
          </p:nvPr>
        </p:nvSpPr>
        <p:spPr>
          <a:xfrm>
            <a:off x="316774" y="1234441"/>
            <a:ext cx="8510451" cy="5534918"/>
          </a:xfrm>
        </p:spPr>
        <p:txBody>
          <a:bodyPr/>
          <a:lstStyle/>
          <a:p>
            <a:r>
              <a:rPr lang="en-GB" b="1" dirty="0"/>
              <a:t>Travel information- </a:t>
            </a:r>
          </a:p>
          <a:p>
            <a:r>
              <a:rPr lang="en-GB" dirty="0"/>
              <a:t>Ryanair</a:t>
            </a:r>
          </a:p>
          <a:p>
            <a:endParaRPr lang="en-GB" dirty="0"/>
          </a:p>
          <a:p>
            <a:r>
              <a:rPr lang="en-GB" b="1" dirty="0"/>
              <a:t>Transfers and coach company-</a:t>
            </a:r>
          </a:p>
          <a:p>
            <a:r>
              <a:rPr lang="en-GB" b="1" dirty="0" err="1"/>
              <a:t>Morans</a:t>
            </a:r>
            <a:r>
              <a:rPr lang="en-GB" b="1" dirty="0"/>
              <a:t> Coaches</a:t>
            </a:r>
          </a:p>
          <a:p>
            <a:r>
              <a:rPr lang="en-GB" dirty="0"/>
              <a:t>+353 (0)87766556</a:t>
            </a:r>
          </a:p>
          <a:p>
            <a:endParaRPr lang="en-GB" dirty="0"/>
          </a:p>
          <a:p>
            <a:r>
              <a:rPr lang="en-GB" b="1" dirty="0"/>
              <a:t>Youth Ministry phone number:</a:t>
            </a:r>
          </a:p>
          <a:p>
            <a:r>
              <a:rPr lang="en-GB" b="1" dirty="0"/>
              <a:t>+</a:t>
            </a:r>
            <a:r>
              <a:rPr lang="en-GB" dirty="0"/>
              <a:t>353 (0) 94 93 75321 or by email at </a:t>
            </a:r>
            <a:r>
              <a:rPr lang="en-GB" dirty="0">
                <a:hlinkClick r:id="rId2"/>
              </a:rPr>
              <a:t>youthministry@knockshrine.ie</a:t>
            </a:r>
            <a:endParaRPr lang="en-GB" dirty="0"/>
          </a:p>
          <a:p>
            <a:endParaRPr lang="en-GB" dirty="0"/>
          </a:p>
          <a:p>
            <a:r>
              <a:rPr lang="en-GB" b="1" dirty="0"/>
              <a:t>Email:</a:t>
            </a:r>
          </a:p>
          <a:p>
            <a:r>
              <a:rPr lang="en-GB" dirty="0"/>
              <a:t>keanea@st-peters.Solihull.sch.uk</a:t>
            </a:r>
          </a:p>
        </p:txBody>
      </p:sp>
      <p:pic>
        <p:nvPicPr>
          <p:cNvPr id="4" name="Picture 3">
            <a:extLst>
              <a:ext uri="{FF2B5EF4-FFF2-40B4-BE49-F238E27FC236}">
                <a16:creationId xmlns:a16="http://schemas.microsoft.com/office/drawing/2014/main" id="{6B69738D-1330-B83F-83DB-35E4330B42EC}"/>
              </a:ext>
            </a:extLst>
          </p:cNvPr>
          <p:cNvPicPr>
            <a:picLocks noChangeAspect="1"/>
          </p:cNvPicPr>
          <p:nvPr/>
        </p:nvPicPr>
        <p:blipFill>
          <a:blip r:embed="rId3"/>
          <a:stretch>
            <a:fillRect/>
          </a:stretch>
        </p:blipFill>
        <p:spPr>
          <a:xfrm>
            <a:off x="7595552" y="0"/>
            <a:ext cx="1469263" cy="1517903"/>
          </a:xfrm>
          <a:prstGeom prst="rect">
            <a:avLst/>
          </a:prstGeom>
        </p:spPr>
      </p:pic>
    </p:spTree>
    <p:extLst>
      <p:ext uri="{BB962C8B-B14F-4D97-AF65-F5344CB8AC3E}">
        <p14:creationId xmlns:p14="http://schemas.microsoft.com/office/powerpoint/2010/main" val="37514432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45201E7-BD5D-A129-D34C-8BD681DD04C5}"/>
              </a:ext>
            </a:extLst>
          </p:cNvPr>
          <p:cNvSpPr>
            <a:spLocks noGrp="1"/>
          </p:cNvSpPr>
          <p:nvPr>
            <p:ph type="body" idx="1"/>
          </p:nvPr>
        </p:nvSpPr>
        <p:spPr>
          <a:xfrm>
            <a:off x="331694" y="1679438"/>
            <a:ext cx="8178894" cy="4500925"/>
          </a:xfrm>
        </p:spPr>
        <p:txBody>
          <a:bodyPr/>
          <a:lstStyle/>
          <a:p>
            <a:endParaRPr lang="en-GB" dirty="0"/>
          </a:p>
          <a:p>
            <a:endParaRPr lang="en-GB" dirty="0"/>
          </a:p>
        </p:txBody>
      </p:sp>
      <p:pic>
        <p:nvPicPr>
          <p:cNvPr id="8" name="Picture 7">
            <a:extLst>
              <a:ext uri="{FF2B5EF4-FFF2-40B4-BE49-F238E27FC236}">
                <a16:creationId xmlns:a16="http://schemas.microsoft.com/office/drawing/2014/main" id="{FEEC16CA-A7D0-97BB-852B-1262803C7652}"/>
              </a:ext>
            </a:extLst>
          </p:cNvPr>
          <p:cNvPicPr>
            <a:picLocks noChangeAspect="1"/>
          </p:cNvPicPr>
          <p:nvPr/>
        </p:nvPicPr>
        <p:blipFill>
          <a:blip r:embed="rId4"/>
          <a:stretch>
            <a:fillRect/>
          </a:stretch>
        </p:blipFill>
        <p:spPr>
          <a:xfrm>
            <a:off x="7627530" y="-12331"/>
            <a:ext cx="1515036" cy="1356499"/>
          </a:xfrm>
          <a:prstGeom prst="rect">
            <a:avLst/>
          </a:prstGeom>
        </p:spPr>
      </p:pic>
      <p:pic>
        <p:nvPicPr>
          <p:cNvPr id="5" name="Lady of Knock - James Kilbane">
            <a:hlinkClick r:id="" action="ppaction://media"/>
            <a:extLst>
              <a:ext uri="{FF2B5EF4-FFF2-40B4-BE49-F238E27FC236}">
                <a16:creationId xmlns:a16="http://schemas.microsoft.com/office/drawing/2014/main" id="{58C16CE1-90F3-FB17-6A88-4CA980845E0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713232" y="1591055"/>
            <a:ext cx="7671816" cy="4500925"/>
          </a:xfrm>
          <a:prstGeom prst="rect">
            <a:avLst/>
          </a:prstGeom>
        </p:spPr>
      </p:pic>
    </p:spTree>
    <p:extLst>
      <p:ext uri="{BB962C8B-B14F-4D97-AF65-F5344CB8AC3E}">
        <p14:creationId xmlns:p14="http://schemas.microsoft.com/office/powerpoint/2010/main" val="4165490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671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43F708F3-08AC-4B0F-A26A-74D3B1A74306}" vid="{23C69C60-538C-405D-BD36-628396E5CCA4}"/>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43F708F3-08AC-4B0F-A26A-74D3B1A74306}" vid="{23C69C60-538C-405D-BD36-628396E5CCA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16b3444f-0c32-4979-8ea3-a0d43d0096fd">
      <UserInfo>
        <DisplayName>Ms A Keane</DisplayName>
        <AccountId>10</AccountId>
        <AccountType/>
      </UserInfo>
      <UserInfo>
        <DisplayName>Mr A Williams</DisplayName>
        <AccountId>12</AccountId>
        <AccountType/>
      </UserInfo>
      <UserInfo>
        <DisplayName>Mr R Stanton</DisplayName>
        <AccountId>20</AccountId>
        <AccountType/>
      </UserInfo>
      <UserInfo>
        <DisplayName>Mrs F McNamaraLangan</DisplayName>
        <AccountId>44</AccountId>
        <AccountType/>
      </UserInfo>
    </SharedWithUsers>
    <lcf76f155ced4ddcb4097134ff3c332f xmlns="060753f5-0c2c-4daf-aadb-881e77dfe67c">
      <Terms xmlns="http://schemas.microsoft.com/office/infopath/2007/PartnerControls"/>
    </lcf76f155ced4ddcb4097134ff3c332f>
    <TaxCatchAll xmlns="16b3444f-0c32-4979-8ea3-a0d43d0096f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E236BC8E0937649A860856688683A38" ma:contentTypeVersion="15" ma:contentTypeDescription="Create a new document." ma:contentTypeScope="" ma:versionID="1653e917f36eb9b6d0389c863dcf76ca">
  <xsd:schema xmlns:xsd="http://www.w3.org/2001/XMLSchema" xmlns:xs="http://www.w3.org/2001/XMLSchema" xmlns:p="http://schemas.microsoft.com/office/2006/metadata/properties" xmlns:ns2="060753f5-0c2c-4daf-aadb-881e77dfe67c" xmlns:ns3="16b3444f-0c32-4979-8ea3-a0d43d0096fd" targetNamespace="http://schemas.microsoft.com/office/2006/metadata/properties" ma:root="true" ma:fieldsID="65a7324ab594e1e1839bb86edd80bc61" ns2:_="" ns3:_="">
    <xsd:import namespace="060753f5-0c2c-4daf-aadb-881e77dfe67c"/>
    <xsd:import namespace="16b3444f-0c32-4979-8ea3-a0d43d0096f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ObjectDetectorVersions" minOccurs="0"/>
                <xsd:element ref="ns3:SharedWithUsers" minOccurs="0"/>
                <xsd:element ref="ns3:SharedWithDetails" minOccurs="0"/>
                <xsd:element ref="ns2:MediaServiceGenerationTime" minOccurs="0"/>
                <xsd:element ref="ns2:MediaServiceEventHashCode"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60753f5-0c2c-4daf-aadb-881e77dfe6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6b3444f-0c32-4979-8ea3-a0d43d0096fd"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452c3a55-b077-4a5b-bead-c844ea86b466}" ma:internalName="TaxCatchAll" ma:showField="CatchAllData" ma:web="16b3444f-0c32-4979-8ea3-a0d43d0096f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ACD9F9-C6A1-47AC-8FD3-CCCC4A554F8C}">
  <ds:schemaRefs>
    <ds:schemaRef ds:uri="http://purl.org/dc/elements/1.1/"/>
    <ds:schemaRef ds:uri="http://schemas.microsoft.com/office/2006/documentManagement/types"/>
    <ds:schemaRef ds:uri="060753f5-0c2c-4daf-aadb-881e77dfe67c"/>
    <ds:schemaRef ds:uri="http://schemas.microsoft.com/office/infopath/2007/PartnerControls"/>
    <ds:schemaRef ds:uri="http://schemas.openxmlformats.org/package/2006/metadata/core-properties"/>
    <ds:schemaRef ds:uri="http://schemas.microsoft.com/office/2006/metadata/properties"/>
    <ds:schemaRef ds:uri="http://purl.org/dc/terms/"/>
    <ds:schemaRef ds:uri="16b3444f-0c32-4979-8ea3-a0d43d0096fd"/>
    <ds:schemaRef ds:uri="http://www.w3.org/XML/1998/namespace"/>
    <ds:schemaRef ds:uri="http://purl.org/dc/dcmitype/"/>
  </ds:schemaRefs>
</ds:datastoreItem>
</file>

<file path=customXml/itemProps2.xml><?xml version="1.0" encoding="utf-8"?>
<ds:datastoreItem xmlns:ds="http://schemas.openxmlformats.org/officeDocument/2006/customXml" ds:itemID="{F4D28EE1-9D27-4597-841A-7330AEC27D23}">
  <ds:schemaRefs>
    <ds:schemaRef ds:uri="060753f5-0c2c-4daf-aadb-881e77dfe67c"/>
    <ds:schemaRef ds:uri="16b3444f-0c32-4979-8ea3-a0d43d0096f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64365C5-A27D-4DE9-BC83-CE64D13040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641</TotalTime>
  <Words>885</Words>
  <Application>Microsoft Office PowerPoint</Application>
  <PresentationFormat>On-screen Show (4:3)</PresentationFormat>
  <Paragraphs>90</Paragraphs>
  <Slides>18</Slides>
  <Notes>0</Notes>
  <HiddenSlides>0</HiddenSlides>
  <MMClips>2</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18</vt:i4>
      </vt:variant>
    </vt:vector>
  </HeadingPairs>
  <TitlesOfParts>
    <vt:vector size="24" baseType="lpstr">
      <vt:lpstr>Arial</vt:lpstr>
      <vt:lpstr>Calibri</vt:lpstr>
      <vt:lpstr>Open Sans</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Medical</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A Williams</dc:creator>
  <cp:lastModifiedBy>Ms A Keane</cp:lastModifiedBy>
  <cp:revision>4</cp:revision>
  <cp:lastPrinted>2024-11-27T12:30:06Z</cp:lastPrinted>
  <dcterms:created xsi:type="dcterms:W3CDTF">2021-04-19T16:19:06Z</dcterms:created>
  <dcterms:modified xsi:type="dcterms:W3CDTF">2026-04-21T13:36:16Z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0x010100BE236BC8E0937649A860856688683A38</vt:lpwstr>
  </property>
  <property fmtid="{D5CDD505-2E9C-101B-9397-08002B2CF9AE}" pid="3" name="MediaServiceImageTags">
    <vt:lpwstr/>
  </property>
</Properties>
</file>