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diagrams/data5.xml" ContentType="application/vnd.openxmlformats-officedocument.drawingml.diagramData+xml"/>
  <Override PartName="/ppt/diagrams/data4.xml" ContentType="application/vnd.openxmlformats-officedocument.drawingml.diagramData+xml"/>
  <Override PartName="/ppt/presentation.xml" ContentType="application/vnd.openxmlformats-officedocument.presentationml.presentation.main+xml"/>
  <Override PartName="/ppt/diagrams/data3.xml" ContentType="application/vnd.openxmlformats-officedocument.drawingml.diagramData+xml"/>
  <Override PartName="/ppt/diagrams/data2.xml" ContentType="application/vnd.openxmlformats-officedocument.drawingml.diagramData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9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layout3.xml" ContentType="application/vnd.openxmlformats-officedocument.drawingml.diagramLayout+xml"/>
  <Override PartName="/ppt/diagrams/drawing5.xml" ContentType="application/vnd.ms-office.drawingml.diagramDrawing+xml"/>
  <Override PartName="/ppt/diagrams/colors5.xml" ContentType="application/vnd.openxmlformats-officedocument.drawingml.diagramColors+xml"/>
  <Override PartName="/ppt/diagrams/quickStyle5.xml" ContentType="application/vnd.openxmlformats-officedocument.drawingml.diagramStyle+xml"/>
  <Override PartName="/ppt/diagrams/layout5.xml" ContentType="application/vnd.openxmlformats-officedocument.drawingml.diagramLayout+xml"/>
  <Override PartName="/ppt/diagrams/drawing4.xml" ContentType="application/vnd.ms-office.drawingml.diagramDrawing+xml"/>
  <Override PartName="/ppt/theme/theme1.xml" ContentType="application/vnd.openxmlformats-officedocument.theme+xml"/>
  <Override PartName="/ppt/diagrams/colors4.xml" ContentType="application/vnd.openxmlformats-officedocument.drawingml.diagramColors+xml"/>
  <Override PartName="/ppt/diagrams/quickStyle4.xml" ContentType="application/vnd.openxmlformats-officedocument.drawingml.diagramStyle+xml"/>
  <Override PartName="/ppt/notesMasters/notesMaster1.xml" ContentType="application/vnd.openxmlformats-officedocument.presentationml.notesMaster+xml"/>
  <Override PartName="/ppt/diagrams/layout4.xml" ContentType="application/vnd.openxmlformats-officedocument.drawingml.diagramLayout+xml"/>
  <Override PartName="/ppt/diagrams/drawing3.xml" ContentType="application/vnd.ms-office.drawingml.diagramDrawing+xml"/>
  <Override PartName="/ppt/diagrams/colors3.xml" ContentType="application/vnd.openxmlformats-officedocument.drawingml.diagramColors+xml"/>
  <Override PartName="/ppt/diagrams/quickStyle3.xml" ContentType="application/vnd.openxmlformats-officedocument.drawingml.diagramStyle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diagrams/quickStyle2.xml" ContentType="application/vnd.openxmlformats-officedocument.drawingml.diagramStyle+xml"/>
  <Override PartName="/ppt/diagrams/layout2.xml" ContentType="application/vnd.openxmlformats-officedocument.drawingml.diagramLayout+xml"/>
  <Override PartName="/ppt/diagrams/drawing1.xml" ContentType="application/vnd.ms-office.drawingml.diagramDrawing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diagrams/layout1.xml" ContentType="application/vnd.openxmlformats-officedocument.drawingml.diagramLayout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7" r:id="rId2"/>
    <p:sldId id="261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7" r:id="rId16"/>
    <p:sldId id="278" r:id="rId17"/>
    <p:sldId id="274" r:id="rId18"/>
    <p:sldId id="275" r:id="rId19"/>
    <p:sldId id="276" r:id="rId20"/>
    <p:sldId id="279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C8C"/>
    <a:srgbClr val="00B2B2"/>
    <a:srgbClr val="26C9FF"/>
    <a:srgbClr val="7CD0DA"/>
    <a:srgbClr val="197DD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17" d="100"/>
          <a:sy n="117" d="100"/>
        </p:scale>
        <p:origin x="8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customXml" Target="../customXml/item1.xml"/><Relationship Id="rId30" Type="http://schemas.openxmlformats.org/officeDocument/2006/relationships/customXml" Target="../customXml/item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8A9BFE-ABCA-48CD-8813-9FF553341774}" type="doc">
      <dgm:prSet loTypeId="urn:microsoft.com/office/officeart/2005/8/layout/cycle1" loCatId="cycl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6842DA50-CEE8-47B5-B931-7A9393136184}">
      <dgm:prSet phldrT="[Text]" custT="1"/>
      <dgm:spPr/>
      <dgm:t>
        <a:bodyPr/>
        <a:lstStyle/>
        <a:p>
          <a:r>
            <a:rPr lang="en-GB" sz="6000" b="1" dirty="0">
              <a:solidFill>
                <a:schemeClr val="tx1">
                  <a:lumMod val="65000"/>
                  <a:lumOff val="35000"/>
                </a:schemeClr>
              </a:solidFill>
            </a:rPr>
            <a:t>Fetch</a:t>
          </a:r>
        </a:p>
      </dgm:t>
    </dgm:pt>
    <dgm:pt modelId="{12477C33-A3F3-4DDB-9F3C-FE5C58E1F1D5}" type="parTrans" cxnId="{6D4501A0-5EEB-40A9-B0A4-8C715F299173}">
      <dgm:prSet/>
      <dgm:spPr/>
      <dgm:t>
        <a:bodyPr/>
        <a:lstStyle/>
        <a:p>
          <a:endParaRPr lang="en-GB" sz="60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B8AA122B-A3F6-4DFE-A1E3-9BFCE7A87C39}" type="sibTrans" cxnId="{6D4501A0-5EEB-40A9-B0A4-8C715F299173}">
      <dgm:prSet/>
      <dgm:spPr/>
      <dgm:t>
        <a:bodyPr/>
        <a:lstStyle/>
        <a:p>
          <a:endParaRPr lang="en-GB" sz="60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BE36BA5D-9AEC-46F0-9263-5B32A2D05211}">
      <dgm:prSet phldrT="[Text]" custT="1"/>
      <dgm:spPr/>
      <dgm:t>
        <a:bodyPr/>
        <a:lstStyle/>
        <a:p>
          <a:r>
            <a:rPr lang="en-GB" sz="6000" b="1" dirty="0">
              <a:solidFill>
                <a:schemeClr val="tx1">
                  <a:lumMod val="65000"/>
                  <a:lumOff val="35000"/>
                </a:schemeClr>
              </a:solidFill>
            </a:rPr>
            <a:t>Decode</a:t>
          </a:r>
        </a:p>
      </dgm:t>
    </dgm:pt>
    <dgm:pt modelId="{BA9EE12F-930B-4B2B-94F6-EE37FEB216F4}" type="parTrans" cxnId="{5B5E18A9-B41C-4EDA-89E4-A734E163C4EF}">
      <dgm:prSet/>
      <dgm:spPr/>
      <dgm:t>
        <a:bodyPr/>
        <a:lstStyle/>
        <a:p>
          <a:endParaRPr lang="en-GB" sz="60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C85AEC76-63E3-476B-A692-C8F6A25AD157}" type="sibTrans" cxnId="{5B5E18A9-B41C-4EDA-89E4-A734E163C4EF}">
      <dgm:prSet/>
      <dgm:spPr/>
      <dgm:t>
        <a:bodyPr/>
        <a:lstStyle/>
        <a:p>
          <a:endParaRPr lang="en-GB" sz="60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A770D5D2-7337-4D98-8B0F-2C2793FB4DB9}">
      <dgm:prSet phldrT="[Text]" custT="1"/>
      <dgm:spPr/>
      <dgm:t>
        <a:bodyPr/>
        <a:lstStyle/>
        <a:p>
          <a:r>
            <a:rPr lang="en-GB" sz="6000" b="1" dirty="0">
              <a:solidFill>
                <a:schemeClr val="tx1">
                  <a:lumMod val="65000"/>
                  <a:lumOff val="35000"/>
                </a:schemeClr>
              </a:solidFill>
            </a:rPr>
            <a:t>Execute</a:t>
          </a:r>
        </a:p>
      </dgm:t>
    </dgm:pt>
    <dgm:pt modelId="{D2705AFC-BFBF-43A9-8C4C-161618814E83}" type="parTrans" cxnId="{205330DE-97AB-481C-97B0-03F777D5DEE9}">
      <dgm:prSet/>
      <dgm:spPr/>
      <dgm:t>
        <a:bodyPr/>
        <a:lstStyle/>
        <a:p>
          <a:endParaRPr lang="en-GB" sz="60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6AAE54C8-AE29-4956-A449-E3FA667B8A5B}" type="sibTrans" cxnId="{205330DE-97AB-481C-97B0-03F777D5DEE9}">
      <dgm:prSet/>
      <dgm:spPr/>
      <dgm:t>
        <a:bodyPr/>
        <a:lstStyle/>
        <a:p>
          <a:endParaRPr lang="en-GB" sz="6000">
            <a:solidFill>
              <a:schemeClr val="tx1">
                <a:lumMod val="65000"/>
                <a:lumOff val="35000"/>
              </a:schemeClr>
            </a:solidFill>
          </a:endParaRPr>
        </a:p>
      </dgm:t>
    </dgm:pt>
    <dgm:pt modelId="{7A1C98A6-2B1F-4DFA-9489-58E38EADB9B3}" type="pres">
      <dgm:prSet presAssocID="{168A9BFE-ABCA-48CD-8813-9FF553341774}" presName="cycle" presStyleCnt="0">
        <dgm:presLayoutVars>
          <dgm:dir/>
          <dgm:resizeHandles val="exact"/>
        </dgm:presLayoutVars>
      </dgm:prSet>
      <dgm:spPr/>
    </dgm:pt>
    <dgm:pt modelId="{E22742FA-E403-4B11-9B5C-CE7E6BB98FD5}" type="pres">
      <dgm:prSet presAssocID="{6842DA50-CEE8-47B5-B931-7A9393136184}" presName="dummy" presStyleCnt="0"/>
      <dgm:spPr/>
    </dgm:pt>
    <dgm:pt modelId="{CB292671-4C80-404E-8B72-59D887C6BBAE}" type="pres">
      <dgm:prSet presAssocID="{6842DA50-CEE8-47B5-B931-7A9393136184}" presName="node" presStyleLbl="revTx" presStyleIdx="0" presStyleCnt="3">
        <dgm:presLayoutVars>
          <dgm:bulletEnabled val="1"/>
        </dgm:presLayoutVars>
      </dgm:prSet>
      <dgm:spPr/>
    </dgm:pt>
    <dgm:pt modelId="{C1AED320-1753-4C0D-842F-2519B09C6001}" type="pres">
      <dgm:prSet presAssocID="{B8AA122B-A3F6-4DFE-A1E3-9BFCE7A87C39}" presName="sibTrans" presStyleLbl="node1" presStyleIdx="0" presStyleCnt="3"/>
      <dgm:spPr/>
    </dgm:pt>
    <dgm:pt modelId="{16DE466F-B06F-4EF2-B443-28569848D041}" type="pres">
      <dgm:prSet presAssocID="{BE36BA5D-9AEC-46F0-9263-5B32A2D05211}" presName="dummy" presStyleCnt="0"/>
      <dgm:spPr/>
    </dgm:pt>
    <dgm:pt modelId="{8BA9E797-AE85-4DB0-97ED-DD2F469D835D}" type="pres">
      <dgm:prSet presAssocID="{BE36BA5D-9AEC-46F0-9263-5B32A2D05211}" presName="node" presStyleLbl="revTx" presStyleIdx="1" presStyleCnt="3">
        <dgm:presLayoutVars>
          <dgm:bulletEnabled val="1"/>
        </dgm:presLayoutVars>
      </dgm:prSet>
      <dgm:spPr/>
    </dgm:pt>
    <dgm:pt modelId="{B58D9F07-3E86-4426-AC66-AA8FB1EA7B68}" type="pres">
      <dgm:prSet presAssocID="{C85AEC76-63E3-476B-A692-C8F6A25AD157}" presName="sibTrans" presStyleLbl="node1" presStyleIdx="1" presStyleCnt="3"/>
      <dgm:spPr/>
    </dgm:pt>
    <dgm:pt modelId="{62D1857F-0C84-44E7-AB84-DAFEB677ED3D}" type="pres">
      <dgm:prSet presAssocID="{A770D5D2-7337-4D98-8B0F-2C2793FB4DB9}" presName="dummy" presStyleCnt="0"/>
      <dgm:spPr/>
    </dgm:pt>
    <dgm:pt modelId="{910C47DD-1A2D-43CB-B8F6-2C86C7C954AC}" type="pres">
      <dgm:prSet presAssocID="{A770D5D2-7337-4D98-8B0F-2C2793FB4DB9}" presName="node" presStyleLbl="revTx" presStyleIdx="2" presStyleCnt="3">
        <dgm:presLayoutVars>
          <dgm:bulletEnabled val="1"/>
        </dgm:presLayoutVars>
      </dgm:prSet>
      <dgm:spPr/>
    </dgm:pt>
    <dgm:pt modelId="{482C25EE-16B8-4C69-BE50-2A045E73C4FF}" type="pres">
      <dgm:prSet presAssocID="{6AAE54C8-AE29-4956-A449-E3FA667B8A5B}" presName="sibTrans" presStyleLbl="node1" presStyleIdx="2" presStyleCnt="3"/>
      <dgm:spPr/>
    </dgm:pt>
  </dgm:ptLst>
  <dgm:cxnLst>
    <dgm:cxn modelId="{7DDDB71B-EE09-4768-9BB0-B41D5234495C}" type="presOf" srcId="{168A9BFE-ABCA-48CD-8813-9FF553341774}" destId="{7A1C98A6-2B1F-4DFA-9489-58E38EADB9B3}" srcOrd="0" destOrd="0" presId="urn:microsoft.com/office/officeart/2005/8/layout/cycle1"/>
    <dgm:cxn modelId="{77E6A060-A62E-474E-A78D-4321D35F4086}" type="presOf" srcId="{6AAE54C8-AE29-4956-A449-E3FA667B8A5B}" destId="{482C25EE-16B8-4C69-BE50-2A045E73C4FF}" srcOrd="0" destOrd="0" presId="urn:microsoft.com/office/officeart/2005/8/layout/cycle1"/>
    <dgm:cxn modelId="{B406557B-E5F0-4A45-B026-75F4F71F09BF}" type="presOf" srcId="{B8AA122B-A3F6-4DFE-A1E3-9BFCE7A87C39}" destId="{C1AED320-1753-4C0D-842F-2519B09C6001}" srcOrd="0" destOrd="0" presId="urn:microsoft.com/office/officeart/2005/8/layout/cycle1"/>
    <dgm:cxn modelId="{D73E317E-353E-4014-ABB6-4CC3BD9AF526}" type="presOf" srcId="{C85AEC76-63E3-476B-A692-C8F6A25AD157}" destId="{B58D9F07-3E86-4426-AC66-AA8FB1EA7B68}" srcOrd="0" destOrd="0" presId="urn:microsoft.com/office/officeart/2005/8/layout/cycle1"/>
    <dgm:cxn modelId="{F1CA2290-D789-4886-9527-7E04DF5F4EE7}" type="presOf" srcId="{BE36BA5D-9AEC-46F0-9263-5B32A2D05211}" destId="{8BA9E797-AE85-4DB0-97ED-DD2F469D835D}" srcOrd="0" destOrd="0" presId="urn:microsoft.com/office/officeart/2005/8/layout/cycle1"/>
    <dgm:cxn modelId="{6D4501A0-5EEB-40A9-B0A4-8C715F299173}" srcId="{168A9BFE-ABCA-48CD-8813-9FF553341774}" destId="{6842DA50-CEE8-47B5-B931-7A9393136184}" srcOrd="0" destOrd="0" parTransId="{12477C33-A3F3-4DDB-9F3C-FE5C58E1F1D5}" sibTransId="{B8AA122B-A3F6-4DFE-A1E3-9BFCE7A87C39}"/>
    <dgm:cxn modelId="{5B5E18A9-B41C-4EDA-89E4-A734E163C4EF}" srcId="{168A9BFE-ABCA-48CD-8813-9FF553341774}" destId="{BE36BA5D-9AEC-46F0-9263-5B32A2D05211}" srcOrd="1" destOrd="0" parTransId="{BA9EE12F-930B-4B2B-94F6-EE37FEB216F4}" sibTransId="{C85AEC76-63E3-476B-A692-C8F6A25AD157}"/>
    <dgm:cxn modelId="{CEFD9DB0-86EA-4485-96C8-40B3008FF674}" type="presOf" srcId="{6842DA50-CEE8-47B5-B931-7A9393136184}" destId="{CB292671-4C80-404E-8B72-59D887C6BBAE}" srcOrd="0" destOrd="0" presId="urn:microsoft.com/office/officeart/2005/8/layout/cycle1"/>
    <dgm:cxn modelId="{205330DE-97AB-481C-97B0-03F777D5DEE9}" srcId="{168A9BFE-ABCA-48CD-8813-9FF553341774}" destId="{A770D5D2-7337-4D98-8B0F-2C2793FB4DB9}" srcOrd="2" destOrd="0" parTransId="{D2705AFC-BFBF-43A9-8C4C-161618814E83}" sibTransId="{6AAE54C8-AE29-4956-A449-E3FA667B8A5B}"/>
    <dgm:cxn modelId="{6001A7F2-2E69-4A5C-BA8D-C68EA8101432}" type="presOf" srcId="{A770D5D2-7337-4D98-8B0F-2C2793FB4DB9}" destId="{910C47DD-1A2D-43CB-B8F6-2C86C7C954AC}" srcOrd="0" destOrd="0" presId="urn:microsoft.com/office/officeart/2005/8/layout/cycle1"/>
    <dgm:cxn modelId="{F609313E-A46B-474E-94D3-F61298D1A5C0}" type="presParOf" srcId="{7A1C98A6-2B1F-4DFA-9489-58E38EADB9B3}" destId="{E22742FA-E403-4B11-9B5C-CE7E6BB98FD5}" srcOrd="0" destOrd="0" presId="urn:microsoft.com/office/officeart/2005/8/layout/cycle1"/>
    <dgm:cxn modelId="{050DB78F-50C8-48F4-8C4C-4B1BAB759462}" type="presParOf" srcId="{7A1C98A6-2B1F-4DFA-9489-58E38EADB9B3}" destId="{CB292671-4C80-404E-8B72-59D887C6BBAE}" srcOrd="1" destOrd="0" presId="urn:microsoft.com/office/officeart/2005/8/layout/cycle1"/>
    <dgm:cxn modelId="{BF501004-5329-4FE3-ADDB-648CD9FEAC73}" type="presParOf" srcId="{7A1C98A6-2B1F-4DFA-9489-58E38EADB9B3}" destId="{C1AED320-1753-4C0D-842F-2519B09C6001}" srcOrd="2" destOrd="0" presId="urn:microsoft.com/office/officeart/2005/8/layout/cycle1"/>
    <dgm:cxn modelId="{48A92789-60E7-4E96-A89B-77668C45F249}" type="presParOf" srcId="{7A1C98A6-2B1F-4DFA-9489-58E38EADB9B3}" destId="{16DE466F-B06F-4EF2-B443-28569848D041}" srcOrd="3" destOrd="0" presId="urn:microsoft.com/office/officeart/2005/8/layout/cycle1"/>
    <dgm:cxn modelId="{CAB52800-044F-43E8-90A8-F31F84B7D487}" type="presParOf" srcId="{7A1C98A6-2B1F-4DFA-9489-58E38EADB9B3}" destId="{8BA9E797-AE85-4DB0-97ED-DD2F469D835D}" srcOrd="4" destOrd="0" presId="urn:microsoft.com/office/officeart/2005/8/layout/cycle1"/>
    <dgm:cxn modelId="{32E147CF-83CB-4B11-A3DC-034AAAD4FA5C}" type="presParOf" srcId="{7A1C98A6-2B1F-4DFA-9489-58E38EADB9B3}" destId="{B58D9F07-3E86-4426-AC66-AA8FB1EA7B68}" srcOrd="5" destOrd="0" presId="urn:microsoft.com/office/officeart/2005/8/layout/cycle1"/>
    <dgm:cxn modelId="{183D90BA-87A1-42DC-B19F-09A131845296}" type="presParOf" srcId="{7A1C98A6-2B1F-4DFA-9489-58E38EADB9B3}" destId="{62D1857F-0C84-44E7-AB84-DAFEB677ED3D}" srcOrd="6" destOrd="0" presId="urn:microsoft.com/office/officeart/2005/8/layout/cycle1"/>
    <dgm:cxn modelId="{003BB5B3-221A-4526-8BD2-28C0229F6B87}" type="presParOf" srcId="{7A1C98A6-2B1F-4DFA-9489-58E38EADB9B3}" destId="{910C47DD-1A2D-43CB-B8F6-2C86C7C954AC}" srcOrd="7" destOrd="0" presId="urn:microsoft.com/office/officeart/2005/8/layout/cycle1"/>
    <dgm:cxn modelId="{057D068E-5248-44F3-B38C-336B16169FD5}" type="presParOf" srcId="{7A1C98A6-2B1F-4DFA-9489-58E38EADB9B3}" destId="{482C25EE-16B8-4C69-BE50-2A045E73C4FF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8A9BFE-ABCA-48CD-8813-9FF553341774}" type="doc">
      <dgm:prSet loTypeId="urn:microsoft.com/office/officeart/2005/8/layout/cycle1" loCatId="cycl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6842DA50-CEE8-47B5-B931-7A9393136184}">
      <dgm:prSet phldrT="[Text]"/>
      <dgm:spPr/>
      <dgm:t>
        <a:bodyPr/>
        <a:lstStyle/>
        <a:p>
          <a:r>
            <a:rPr lang="en-GB" dirty="0"/>
            <a:t>Fetch</a:t>
          </a:r>
        </a:p>
      </dgm:t>
    </dgm:pt>
    <dgm:pt modelId="{12477C33-A3F3-4DDB-9F3C-FE5C58E1F1D5}" type="parTrans" cxnId="{6D4501A0-5EEB-40A9-B0A4-8C715F299173}">
      <dgm:prSet/>
      <dgm:spPr/>
      <dgm:t>
        <a:bodyPr/>
        <a:lstStyle/>
        <a:p>
          <a:endParaRPr lang="en-GB"/>
        </a:p>
      </dgm:t>
    </dgm:pt>
    <dgm:pt modelId="{B8AA122B-A3F6-4DFE-A1E3-9BFCE7A87C39}" type="sibTrans" cxnId="{6D4501A0-5EEB-40A9-B0A4-8C715F299173}">
      <dgm:prSet/>
      <dgm:spPr/>
      <dgm:t>
        <a:bodyPr/>
        <a:lstStyle/>
        <a:p>
          <a:endParaRPr lang="en-GB"/>
        </a:p>
      </dgm:t>
    </dgm:pt>
    <dgm:pt modelId="{BE36BA5D-9AEC-46F0-9263-5B32A2D05211}">
      <dgm:prSet phldrT="[Text]"/>
      <dgm:spPr/>
      <dgm:t>
        <a:bodyPr/>
        <a:lstStyle/>
        <a:p>
          <a:r>
            <a:rPr lang="en-GB" dirty="0">
              <a:solidFill>
                <a:schemeClr val="bg1"/>
              </a:solidFill>
            </a:rPr>
            <a:t>Decode</a:t>
          </a:r>
        </a:p>
      </dgm:t>
    </dgm:pt>
    <dgm:pt modelId="{BA9EE12F-930B-4B2B-94F6-EE37FEB216F4}" type="parTrans" cxnId="{5B5E18A9-B41C-4EDA-89E4-A734E163C4EF}">
      <dgm:prSet/>
      <dgm:spPr/>
      <dgm:t>
        <a:bodyPr/>
        <a:lstStyle/>
        <a:p>
          <a:endParaRPr lang="en-GB"/>
        </a:p>
      </dgm:t>
    </dgm:pt>
    <dgm:pt modelId="{C85AEC76-63E3-476B-A692-C8F6A25AD157}" type="sibTrans" cxnId="{5B5E18A9-B41C-4EDA-89E4-A734E163C4EF}">
      <dgm:prSet/>
      <dgm:spPr/>
      <dgm:t>
        <a:bodyPr/>
        <a:lstStyle/>
        <a:p>
          <a:endParaRPr lang="en-GB"/>
        </a:p>
      </dgm:t>
    </dgm:pt>
    <dgm:pt modelId="{A770D5D2-7337-4D98-8B0F-2C2793FB4DB9}">
      <dgm:prSet phldrT="[Text]"/>
      <dgm:spPr/>
      <dgm:t>
        <a:bodyPr/>
        <a:lstStyle/>
        <a:p>
          <a:r>
            <a:rPr lang="en-GB" dirty="0">
              <a:solidFill>
                <a:schemeClr val="bg1"/>
              </a:solidFill>
            </a:rPr>
            <a:t>Execute</a:t>
          </a:r>
        </a:p>
      </dgm:t>
    </dgm:pt>
    <dgm:pt modelId="{D2705AFC-BFBF-43A9-8C4C-161618814E83}" type="parTrans" cxnId="{205330DE-97AB-481C-97B0-03F777D5DEE9}">
      <dgm:prSet/>
      <dgm:spPr/>
      <dgm:t>
        <a:bodyPr/>
        <a:lstStyle/>
        <a:p>
          <a:endParaRPr lang="en-GB"/>
        </a:p>
      </dgm:t>
    </dgm:pt>
    <dgm:pt modelId="{6AAE54C8-AE29-4956-A449-E3FA667B8A5B}" type="sibTrans" cxnId="{205330DE-97AB-481C-97B0-03F777D5DEE9}">
      <dgm:prSet/>
      <dgm:spPr/>
      <dgm:t>
        <a:bodyPr/>
        <a:lstStyle/>
        <a:p>
          <a:endParaRPr lang="en-GB"/>
        </a:p>
      </dgm:t>
    </dgm:pt>
    <dgm:pt modelId="{7A1C98A6-2B1F-4DFA-9489-58E38EADB9B3}" type="pres">
      <dgm:prSet presAssocID="{168A9BFE-ABCA-48CD-8813-9FF553341774}" presName="cycle" presStyleCnt="0">
        <dgm:presLayoutVars>
          <dgm:dir/>
          <dgm:resizeHandles val="exact"/>
        </dgm:presLayoutVars>
      </dgm:prSet>
      <dgm:spPr/>
    </dgm:pt>
    <dgm:pt modelId="{E22742FA-E403-4B11-9B5C-CE7E6BB98FD5}" type="pres">
      <dgm:prSet presAssocID="{6842DA50-CEE8-47B5-B931-7A9393136184}" presName="dummy" presStyleCnt="0"/>
      <dgm:spPr/>
    </dgm:pt>
    <dgm:pt modelId="{CB292671-4C80-404E-8B72-59D887C6BBAE}" type="pres">
      <dgm:prSet presAssocID="{6842DA50-CEE8-47B5-B931-7A9393136184}" presName="node" presStyleLbl="revTx" presStyleIdx="0" presStyleCnt="3">
        <dgm:presLayoutVars>
          <dgm:bulletEnabled val="1"/>
        </dgm:presLayoutVars>
      </dgm:prSet>
      <dgm:spPr/>
    </dgm:pt>
    <dgm:pt modelId="{C1AED320-1753-4C0D-842F-2519B09C6001}" type="pres">
      <dgm:prSet presAssocID="{B8AA122B-A3F6-4DFE-A1E3-9BFCE7A87C39}" presName="sibTrans" presStyleLbl="node1" presStyleIdx="0" presStyleCnt="3"/>
      <dgm:spPr/>
    </dgm:pt>
    <dgm:pt modelId="{16DE466F-B06F-4EF2-B443-28569848D041}" type="pres">
      <dgm:prSet presAssocID="{BE36BA5D-9AEC-46F0-9263-5B32A2D05211}" presName="dummy" presStyleCnt="0"/>
      <dgm:spPr/>
    </dgm:pt>
    <dgm:pt modelId="{8BA9E797-AE85-4DB0-97ED-DD2F469D835D}" type="pres">
      <dgm:prSet presAssocID="{BE36BA5D-9AEC-46F0-9263-5B32A2D05211}" presName="node" presStyleLbl="revTx" presStyleIdx="1" presStyleCnt="3">
        <dgm:presLayoutVars>
          <dgm:bulletEnabled val="1"/>
        </dgm:presLayoutVars>
      </dgm:prSet>
      <dgm:spPr/>
    </dgm:pt>
    <dgm:pt modelId="{B58D9F07-3E86-4426-AC66-AA8FB1EA7B68}" type="pres">
      <dgm:prSet presAssocID="{C85AEC76-63E3-476B-A692-C8F6A25AD157}" presName="sibTrans" presStyleLbl="node1" presStyleIdx="1" presStyleCnt="3"/>
      <dgm:spPr/>
    </dgm:pt>
    <dgm:pt modelId="{62D1857F-0C84-44E7-AB84-DAFEB677ED3D}" type="pres">
      <dgm:prSet presAssocID="{A770D5D2-7337-4D98-8B0F-2C2793FB4DB9}" presName="dummy" presStyleCnt="0"/>
      <dgm:spPr/>
    </dgm:pt>
    <dgm:pt modelId="{910C47DD-1A2D-43CB-B8F6-2C86C7C954AC}" type="pres">
      <dgm:prSet presAssocID="{A770D5D2-7337-4D98-8B0F-2C2793FB4DB9}" presName="node" presStyleLbl="revTx" presStyleIdx="2" presStyleCnt="3">
        <dgm:presLayoutVars>
          <dgm:bulletEnabled val="1"/>
        </dgm:presLayoutVars>
      </dgm:prSet>
      <dgm:spPr/>
    </dgm:pt>
    <dgm:pt modelId="{482C25EE-16B8-4C69-BE50-2A045E73C4FF}" type="pres">
      <dgm:prSet presAssocID="{6AAE54C8-AE29-4956-A449-E3FA667B8A5B}" presName="sibTrans" presStyleLbl="node1" presStyleIdx="2" presStyleCnt="3"/>
      <dgm:spPr/>
    </dgm:pt>
  </dgm:ptLst>
  <dgm:cxnLst>
    <dgm:cxn modelId="{7DDDB71B-EE09-4768-9BB0-B41D5234495C}" type="presOf" srcId="{168A9BFE-ABCA-48CD-8813-9FF553341774}" destId="{7A1C98A6-2B1F-4DFA-9489-58E38EADB9B3}" srcOrd="0" destOrd="0" presId="urn:microsoft.com/office/officeart/2005/8/layout/cycle1"/>
    <dgm:cxn modelId="{77E6A060-A62E-474E-A78D-4321D35F4086}" type="presOf" srcId="{6AAE54C8-AE29-4956-A449-E3FA667B8A5B}" destId="{482C25EE-16B8-4C69-BE50-2A045E73C4FF}" srcOrd="0" destOrd="0" presId="urn:microsoft.com/office/officeart/2005/8/layout/cycle1"/>
    <dgm:cxn modelId="{B406557B-E5F0-4A45-B026-75F4F71F09BF}" type="presOf" srcId="{B8AA122B-A3F6-4DFE-A1E3-9BFCE7A87C39}" destId="{C1AED320-1753-4C0D-842F-2519B09C6001}" srcOrd="0" destOrd="0" presId="urn:microsoft.com/office/officeart/2005/8/layout/cycle1"/>
    <dgm:cxn modelId="{D73E317E-353E-4014-ABB6-4CC3BD9AF526}" type="presOf" srcId="{C85AEC76-63E3-476B-A692-C8F6A25AD157}" destId="{B58D9F07-3E86-4426-AC66-AA8FB1EA7B68}" srcOrd="0" destOrd="0" presId="urn:microsoft.com/office/officeart/2005/8/layout/cycle1"/>
    <dgm:cxn modelId="{F1CA2290-D789-4886-9527-7E04DF5F4EE7}" type="presOf" srcId="{BE36BA5D-9AEC-46F0-9263-5B32A2D05211}" destId="{8BA9E797-AE85-4DB0-97ED-DD2F469D835D}" srcOrd="0" destOrd="0" presId="urn:microsoft.com/office/officeart/2005/8/layout/cycle1"/>
    <dgm:cxn modelId="{6D4501A0-5EEB-40A9-B0A4-8C715F299173}" srcId="{168A9BFE-ABCA-48CD-8813-9FF553341774}" destId="{6842DA50-CEE8-47B5-B931-7A9393136184}" srcOrd="0" destOrd="0" parTransId="{12477C33-A3F3-4DDB-9F3C-FE5C58E1F1D5}" sibTransId="{B8AA122B-A3F6-4DFE-A1E3-9BFCE7A87C39}"/>
    <dgm:cxn modelId="{5B5E18A9-B41C-4EDA-89E4-A734E163C4EF}" srcId="{168A9BFE-ABCA-48CD-8813-9FF553341774}" destId="{BE36BA5D-9AEC-46F0-9263-5B32A2D05211}" srcOrd="1" destOrd="0" parTransId="{BA9EE12F-930B-4B2B-94F6-EE37FEB216F4}" sibTransId="{C85AEC76-63E3-476B-A692-C8F6A25AD157}"/>
    <dgm:cxn modelId="{CEFD9DB0-86EA-4485-96C8-40B3008FF674}" type="presOf" srcId="{6842DA50-CEE8-47B5-B931-7A9393136184}" destId="{CB292671-4C80-404E-8B72-59D887C6BBAE}" srcOrd="0" destOrd="0" presId="urn:microsoft.com/office/officeart/2005/8/layout/cycle1"/>
    <dgm:cxn modelId="{205330DE-97AB-481C-97B0-03F777D5DEE9}" srcId="{168A9BFE-ABCA-48CD-8813-9FF553341774}" destId="{A770D5D2-7337-4D98-8B0F-2C2793FB4DB9}" srcOrd="2" destOrd="0" parTransId="{D2705AFC-BFBF-43A9-8C4C-161618814E83}" sibTransId="{6AAE54C8-AE29-4956-A449-E3FA667B8A5B}"/>
    <dgm:cxn modelId="{6001A7F2-2E69-4A5C-BA8D-C68EA8101432}" type="presOf" srcId="{A770D5D2-7337-4D98-8B0F-2C2793FB4DB9}" destId="{910C47DD-1A2D-43CB-B8F6-2C86C7C954AC}" srcOrd="0" destOrd="0" presId="urn:microsoft.com/office/officeart/2005/8/layout/cycle1"/>
    <dgm:cxn modelId="{F609313E-A46B-474E-94D3-F61298D1A5C0}" type="presParOf" srcId="{7A1C98A6-2B1F-4DFA-9489-58E38EADB9B3}" destId="{E22742FA-E403-4B11-9B5C-CE7E6BB98FD5}" srcOrd="0" destOrd="0" presId="urn:microsoft.com/office/officeart/2005/8/layout/cycle1"/>
    <dgm:cxn modelId="{050DB78F-50C8-48F4-8C4C-4B1BAB759462}" type="presParOf" srcId="{7A1C98A6-2B1F-4DFA-9489-58E38EADB9B3}" destId="{CB292671-4C80-404E-8B72-59D887C6BBAE}" srcOrd="1" destOrd="0" presId="urn:microsoft.com/office/officeart/2005/8/layout/cycle1"/>
    <dgm:cxn modelId="{BF501004-5329-4FE3-ADDB-648CD9FEAC73}" type="presParOf" srcId="{7A1C98A6-2B1F-4DFA-9489-58E38EADB9B3}" destId="{C1AED320-1753-4C0D-842F-2519B09C6001}" srcOrd="2" destOrd="0" presId="urn:microsoft.com/office/officeart/2005/8/layout/cycle1"/>
    <dgm:cxn modelId="{48A92789-60E7-4E96-A89B-77668C45F249}" type="presParOf" srcId="{7A1C98A6-2B1F-4DFA-9489-58E38EADB9B3}" destId="{16DE466F-B06F-4EF2-B443-28569848D041}" srcOrd="3" destOrd="0" presId="urn:microsoft.com/office/officeart/2005/8/layout/cycle1"/>
    <dgm:cxn modelId="{CAB52800-044F-43E8-90A8-F31F84B7D487}" type="presParOf" srcId="{7A1C98A6-2B1F-4DFA-9489-58E38EADB9B3}" destId="{8BA9E797-AE85-4DB0-97ED-DD2F469D835D}" srcOrd="4" destOrd="0" presId="urn:microsoft.com/office/officeart/2005/8/layout/cycle1"/>
    <dgm:cxn modelId="{32E147CF-83CB-4B11-A3DC-034AAAD4FA5C}" type="presParOf" srcId="{7A1C98A6-2B1F-4DFA-9489-58E38EADB9B3}" destId="{B58D9F07-3E86-4426-AC66-AA8FB1EA7B68}" srcOrd="5" destOrd="0" presId="urn:microsoft.com/office/officeart/2005/8/layout/cycle1"/>
    <dgm:cxn modelId="{183D90BA-87A1-42DC-B19F-09A131845296}" type="presParOf" srcId="{7A1C98A6-2B1F-4DFA-9489-58E38EADB9B3}" destId="{62D1857F-0C84-44E7-AB84-DAFEB677ED3D}" srcOrd="6" destOrd="0" presId="urn:microsoft.com/office/officeart/2005/8/layout/cycle1"/>
    <dgm:cxn modelId="{003BB5B3-221A-4526-8BD2-28C0229F6B87}" type="presParOf" srcId="{7A1C98A6-2B1F-4DFA-9489-58E38EADB9B3}" destId="{910C47DD-1A2D-43CB-B8F6-2C86C7C954AC}" srcOrd="7" destOrd="0" presId="urn:microsoft.com/office/officeart/2005/8/layout/cycle1"/>
    <dgm:cxn modelId="{057D068E-5248-44F3-B38C-336B16169FD5}" type="presParOf" srcId="{7A1C98A6-2B1F-4DFA-9489-58E38EADB9B3}" destId="{482C25EE-16B8-4C69-BE50-2A045E73C4FF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8A9BFE-ABCA-48CD-8813-9FF553341774}" type="doc">
      <dgm:prSet loTypeId="urn:microsoft.com/office/officeart/2005/8/layout/cycle1" loCatId="cycl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6842DA50-CEE8-47B5-B931-7A9393136184}">
      <dgm:prSet phldrT="[Text]"/>
      <dgm:spPr/>
      <dgm:t>
        <a:bodyPr/>
        <a:lstStyle/>
        <a:p>
          <a:r>
            <a:rPr lang="en-GB" dirty="0"/>
            <a:t>Fetch</a:t>
          </a:r>
        </a:p>
      </dgm:t>
    </dgm:pt>
    <dgm:pt modelId="{12477C33-A3F3-4DDB-9F3C-FE5C58E1F1D5}" type="parTrans" cxnId="{6D4501A0-5EEB-40A9-B0A4-8C715F299173}">
      <dgm:prSet/>
      <dgm:spPr/>
      <dgm:t>
        <a:bodyPr/>
        <a:lstStyle/>
        <a:p>
          <a:endParaRPr lang="en-GB"/>
        </a:p>
      </dgm:t>
    </dgm:pt>
    <dgm:pt modelId="{B8AA122B-A3F6-4DFE-A1E3-9BFCE7A87C39}" type="sibTrans" cxnId="{6D4501A0-5EEB-40A9-B0A4-8C715F299173}">
      <dgm:prSet/>
      <dgm:spPr/>
      <dgm:t>
        <a:bodyPr/>
        <a:lstStyle/>
        <a:p>
          <a:endParaRPr lang="en-GB"/>
        </a:p>
      </dgm:t>
    </dgm:pt>
    <dgm:pt modelId="{BE36BA5D-9AEC-46F0-9263-5B32A2D05211}">
      <dgm:prSet phldrT="[Text]"/>
      <dgm:spPr/>
      <dgm:t>
        <a:bodyPr/>
        <a:lstStyle/>
        <a:p>
          <a:r>
            <a:rPr lang="en-GB" dirty="0"/>
            <a:t>Decode</a:t>
          </a:r>
        </a:p>
      </dgm:t>
    </dgm:pt>
    <dgm:pt modelId="{BA9EE12F-930B-4B2B-94F6-EE37FEB216F4}" type="parTrans" cxnId="{5B5E18A9-B41C-4EDA-89E4-A734E163C4EF}">
      <dgm:prSet/>
      <dgm:spPr/>
      <dgm:t>
        <a:bodyPr/>
        <a:lstStyle/>
        <a:p>
          <a:endParaRPr lang="en-GB"/>
        </a:p>
      </dgm:t>
    </dgm:pt>
    <dgm:pt modelId="{C85AEC76-63E3-476B-A692-C8F6A25AD157}" type="sibTrans" cxnId="{5B5E18A9-B41C-4EDA-89E4-A734E163C4EF}">
      <dgm:prSet/>
      <dgm:spPr/>
      <dgm:t>
        <a:bodyPr/>
        <a:lstStyle/>
        <a:p>
          <a:endParaRPr lang="en-GB"/>
        </a:p>
      </dgm:t>
    </dgm:pt>
    <dgm:pt modelId="{A770D5D2-7337-4D98-8B0F-2C2793FB4DB9}">
      <dgm:prSet phldrT="[Text]"/>
      <dgm:spPr/>
      <dgm:t>
        <a:bodyPr/>
        <a:lstStyle/>
        <a:p>
          <a:r>
            <a:rPr lang="en-GB" dirty="0">
              <a:solidFill>
                <a:schemeClr val="bg1"/>
              </a:solidFill>
            </a:rPr>
            <a:t>Execute</a:t>
          </a:r>
        </a:p>
      </dgm:t>
    </dgm:pt>
    <dgm:pt modelId="{D2705AFC-BFBF-43A9-8C4C-161618814E83}" type="parTrans" cxnId="{205330DE-97AB-481C-97B0-03F777D5DEE9}">
      <dgm:prSet/>
      <dgm:spPr/>
      <dgm:t>
        <a:bodyPr/>
        <a:lstStyle/>
        <a:p>
          <a:endParaRPr lang="en-GB"/>
        </a:p>
      </dgm:t>
    </dgm:pt>
    <dgm:pt modelId="{6AAE54C8-AE29-4956-A449-E3FA667B8A5B}" type="sibTrans" cxnId="{205330DE-97AB-481C-97B0-03F777D5DEE9}">
      <dgm:prSet/>
      <dgm:spPr/>
      <dgm:t>
        <a:bodyPr/>
        <a:lstStyle/>
        <a:p>
          <a:endParaRPr lang="en-GB"/>
        </a:p>
      </dgm:t>
    </dgm:pt>
    <dgm:pt modelId="{7A1C98A6-2B1F-4DFA-9489-58E38EADB9B3}" type="pres">
      <dgm:prSet presAssocID="{168A9BFE-ABCA-48CD-8813-9FF553341774}" presName="cycle" presStyleCnt="0">
        <dgm:presLayoutVars>
          <dgm:dir/>
          <dgm:resizeHandles val="exact"/>
        </dgm:presLayoutVars>
      </dgm:prSet>
      <dgm:spPr/>
    </dgm:pt>
    <dgm:pt modelId="{E22742FA-E403-4B11-9B5C-CE7E6BB98FD5}" type="pres">
      <dgm:prSet presAssocID="{6842DA50-CEE8-47B5-B931-7A9393136184}" presName="dummy" presStyleCnt="0"/>
      <dgm:spPr/>
    </dgm:pt>
    <dgm:pt modelId="{CB292671-4C80-404E-8B72-59D887C6BBAE}" type="pres">
      <dgm:prSet presAssocID="{6842DA50-CEE8-47B5-B931-7A9393136184}" presName="node" presStyleLbl="revTx" presStyleIdx="0" presStyleCnt="3">
        <dgm:presLayoutVars>
          <dgm:bulletEnabled val="1"/>
        </dgm:presLayoutVars>
      </dgm:prSet>
      <dgm:spPr/>
    </dgm:pt>
    <dgm:pt modelId="{C1AED320-1753-4C0D-842F-2519B09C6001}" type="pres">
      <dgm:prSet presAssocID="{B8AA122B-A3F6-4DFE-A1E3-9BFCE7A87C39}" presName="sibTrans" presStyleLbl="node1" presStyleIdx="0" presStyleCnt="3"/>
      <dgm:spPr/>
    </dgm:pt>
    <dgm:pt modelId="{16DE466F-B06F-4EF2-B443-28569848D041}" type="pres">
      <dgm:prSet presAssocID="{BE36BA5D-9AEC-46F0-9263-5B32A2D05211}" presName="dummy" presStyleCnt="0"/>
      <dgm:spPr/>
    </dgm:pt>
    <dgm:pt modelId="{8BA9E797-AE85-4DB0-97ED-DD2F469D835D}" type="pres">
      <dgm:prSet presAssocID="{BE36BA5D-9AEC-46F0-9263-5B32A2D05211}" presName="node" presStyleLbl="revTx" presStyleIdx="1" presStyleCnt="3">
        <dgm:presLayoutVars>
          <dgm:bulletEnabled val="1"/>
        </dgm:presLayoutVars>
      </dgm:prSet>
      <dgm:spPr/>
    </dgm:pt>
    <dgm:pt modelId="{B58D9F07-3E86-4426-AC66-AA8FB1EA7B68}" type="pres">
      <dgm:prSet presAssocID="{C85AEC76-63E3-476B-A692-C8F6A25AD157}" presName="sibTrans" presStyleLbl="node1" presStyleIdx="1" presStyleCnt="3"/>
      <dgm:spPr/>
    </dgm:pt>
    <dgm:pt modelId="{62D1857F-0C84-44E7-AB84-DAFEB677ED3D}" type="pres">
      <dgm:prSet presAssocID="{A770D5D2-7337-4D98-8B0F-2C2793FB4DB9}" presName="dummy" presStyleCnt="0"/>
      <dgm:spPr/>
    </dgm:pt>
    <dgm:pt modelId="{910C47DD-1A2D-43CB-B8F6-2C86C7C954AC}" type="pres">
      <dgm:prSet presAssocID="{A770D5D2-7337-4D98-8B0F-2C2793FB4DB9}" presName="node" presStyleLbl="revTx" presStyleIdx="2" presStyleCnt="3">
        <dgm:presLayoutVars>
          <dgm:bulletEnabled val="1"/>
        </dgm:presLayoutVars>
      </dgm:prSet>
      <dgm:spPr/>
    </dgm:pt>
    <dgm:pt modelId="{482C25EE-16B8-4C69-BE50-2A045E73C4FF}" type="pres">
      <dgm:prSet presAssocID="{6AAE54C8-AE29-4956-A449-E3FA667B8A5B}" presName="sibTrans" presStyleLbl="node1" presStyleIdx="2" presStyleCnt="3"/>
      <dgm:spPr/>
    </dgm:pt>
  </dgm:ptLst>
  <dgm:cxnLst>
    <dgm:cxn modelId="{7DDDB71B-EE09-4768-9BB0-B41D5234495C}" type="presOf" srcId="{168A9BFE-ABCA-48CD-8813-9FF553341774}" destId="{7A1C98A6-2B1F-4DFA-9489-58E38EADB9B3}" srcOrd="0" destOrd="0" presId="urn:microsoft.com/office/officeart/2005/8/layout/cycle1"/>
    <dgm:cxn modelId="{77E6A060-A62E-474E-A78D-4321D35F4086}" type="presOf" srcId="{6AAE54C8-AE29-4956-A449-E3FA667B8A5B}" destId="{482C25EE-16B8-4C69-BE50-2A045E73C4FF}" srcOrd="0" destOrd="0" presId="urn:microsoft.com/office/officeart/2005/8/layout/cycle1"/>
    <dgm:cxn modelId="{B406557B-E5F0-4A45-B026-75F4F71F09BF}" type="presOf" srcId="{B8AA122B-A3F6-4DFE-A1E3-9BFCE7A87C39}" destId="{C1AED320-1753-4C0D-842F-2519B09C6001}" srcOrd="0" destOrd="0" presId="urn:microsoft.com/office/officeart/2005/8/layout/cycle1"/>
    <dgm:cxn modelId="{D73E317E-353E-4014-ABB6-4CC3BD9AF526}" type="presOf" srcId="{C85AEC76-63E3-476B-A692-C8F6A25AD157}" destId="{B58D9F07-3E86-4426-AC66-AA8FB1EA7B68}" srcOrd="0" destOrd="0" presId="urn:microsoft.com/office/officeart/2005/8/layout/cycle1"/>
    <dgm:cxn modelId="{F1CA2290-D789-4886-9527-7E04DF5F4EE7}" type="presOf" srcId="{BE36BA5D-9AEC-46F0-9263-5B32A2D05211}" destId="{8BA9E797-AE85-4DB0-97ED-DD2F469D835D}" srcOrd="0" destOrd="0" presId="urn:microsoft.com/office/officeart/2005/8/layout/cycle1"/>
    <dgm:cxn modelId="{6D4501A0-5EEB-40A9-B0A4-8C715F299173}" srcId="{168A9BFE-ABCA-48CD-8813-9FF553341774}" destId="{6842DA50-CEE8-47B5-B931-7A9393136184}" srcOrd="0" destOrd="0" parTransId="{12477C33-A3F3-4DDB-9F3C-FE5C58E1F1D5}" sibTransId="{B8AA122B-A3F6-4DFE-A1E3-9BFCE7A87C39}"/>
    <dgm:cxn modelId="{5B5E18A9-B41C-4EDA-89E4-A734E163C4EF}" srcId="{168A9BFE-ABCA-48CD-8813-9FF553341774}" destId="{BE36BA5D-9AEC-46F0-9263-5B32A2D05211}" srcOrd="1" destOrd="0" parTransId="{BA9EE12F-930B-4B2B-94F6-EE37FEB216F4}" sibTransId="{C85AEC76-63E3-476B-A692-C8F6A25AD157}"/>
    <dgm:cxn modelId="{CEFD9DB0-86EA-4485-96C8-40B3008FF674}" type="presOf" srcId="{6842DA50-CEE8-47B5-B931-7A9393136184}" destId="{CB292671-4C80-404E-8B72-59D887C6BBAE}" srcOrd="0" destOrd="0" presId="urn:microsoft.com/office/officeart/2005/8/layout/cycle1"/>
    <dgm:cxn modelId="{205330DE-97AB-481C-97B0-03F777D5DEE9}" srcId="{168A9BFE-ABCA-48CD-8813-9FF553341774}" destId="{A770D5D2-7337-4D98-8B0F-2C2793FB4DB9}" srcOrd="2" destOrd="0" parTransId="{D2705AFC-BFBF-43A9-8C4C-161618814E83}" sibTransId="{6AAE54C8-AE29-4956-A449-E3FA667B8A5B}"/>
    <dgm:cxn modelId="{6001A7F2-2E69-4A5C-BA8D-C68EA8101432}" type="presOf" srcId="{A770D5D2-7337-4D98-8B0F-2C2793FB4DB9}" destId="{910C47DD-1A2D-43CB-B8F6-2C86C7C954AC}" srcOrd="0" destOrd="0" presId="urn:microsoft.com/office/officeart/2005/8/layout/cycle1"/>
    <dgm:cxn modelId="{F609313E-A46B-474E-94D3-F61298D1A5C0}" type="presParOf" srcId="{7A1C98A6-2B1F-4DFA-9489-58E38EADB9B3}" destId="{E22742FA-E403-4B11-9B5C-CE7E6BB98FD5}" srcOrd="0" destOrd="0" presId="urn:microsoft.com/office/officeart/2005/8/layout/cycle1"/>
    <dgm:cxn modelId="{050DB78F-50C8-48F4-8C4C-4B1BAB759462}" type="presParOf" srcId="{7A1C98A6-2B1F-4DFA-9489-58E38EADB9B3}" destId="{CB292671-4C80-404E-8B72-59D887C6BBAE}" srcOrd="1" destOrd="0" presId="urn:microsoft.com/office/officeart/2005/8/layout/cycle1"/>
    <dgm:cxn modelId="{BF501004-5329-4FE3-ADDB-648CD9FEAC73}" type="presParOf" srcId="{7A1C98A6-2B1F-4DFA-9489-58E38EADB9B3}" destId="{C1AED320-1753-4C0D-842F-2519B09C6001}" srcOrd="2" destOrd="0" presId="urn:microsoft.com/office/officeart/2005/8/layout/cycle1"/>
    <dgm:cxn modelId="{48A92789-60E7-4E96-A89B-77668C45F249}" type="presParOf" srcId="{7A1C98A6-2B1F-4DFA-9489-58E38EADB9B3}" destId="{16DE466F-B06F-4EF2-B443-28569848D041}" srcOrd="3" destOrd="0" presId="urn:microsoft.com/office/officeart/2005/8/layout/cycle1"/>
    <dgm:cxn modelId="{CAB52800-044F-43E8-90A8-F31F84B7D487}" type="presParOf" srcId="{7A1C98A6-2B1F-4DFA-9489-58E38EADB9B3}" destId="{8BA9E797-AE85-4DB0-97ED-DD2F469D835D}" srcOrd="4" destOrd="0" presId="urn:microsoft.com/office/officeart/2005/8/layout/cycle1"/>
    <dgm:cxn modelId="{32E147CF-83CB-4B11-A3DC-034AAAD4FA5C}" type="presParOf" srcId="{7A1C98A6-2B1F-4DFA-9489-58E38EADB9B3}" destId="{B58D9F07-3E86-4426-AC66-AA8FB1EA7B68}" srcOrd="5" destOrd="0" presId="urn:microsoft.com/office/officeart/2005/8/layout/cycle1"/>
    <dgm:cxn modelId="{183D90BA-87A1-42DC-B19F-09A131845296}" type="presParOf" srcId="{7A1C98A6-2B1F-4DFA-9489-58E38EADB9B3}" destId="{62D1857F-0C84-44E7-AB84-DAFEB677ED3D}" srcOrd="6" destOrd="0" presId="urn:microsoft.com/office/officeart/2005/8/layout/cycle1"/>
    <dgm:cxn modelId="{003BB5B3-221A-4526-8BD2-28C0229F6B87}" type="presParOf" srcId="{7A1C98A6-2B1F-4DFA-9489-58E38EADB9B3}" destId="{910C47DD-1A2D-43CB-B8F6-2C86C7C954AC}" srcOrd="7" destOrd="0" presId="urn:microsoft.com/office/officeart/2005/8/layout/cycle1"/>
    <dgm:cxn modelId="{057D068E-5248-44F3-B38C-336B16169FD5}" type="presParOf" srcId="{7A1C98A6-2B1F-4DFA-9489-58E38EADB9B3}" destId="{482C25EE-16B8-4C69-BE50-2A045E73C4FF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8A9BFE-ABCA-48CD-8813-9FF553341774}" type="doc">
      <dgm:prSet loTypeId="urn:microsoft.com/office/officeart/2005/8/layout/cycle1" loCatId="cycl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6842DA50-CEE8-47B5-B931-7A9393136184}">
      <dgm:prSet phldrT="[Text]"/>
      <dgm:spPr/>
      <dgm:t>
        <a:bodyPr/>
        <a:lstStyle/>
        <a:p>
          <a:r>
            <a:rPr lang="en-GB" dirty="0"/>
            <a:t>Fetch</a:t>
          </a:r>
        </a:p>
      </dgm:t>
    </dgm:pt>
    <dgm:pt modelId="{12477C33-A3F3-4DDB-9F3C-FE5C58E1F1D5}" type="parTrans" cxnId="{6D4501A0-5EEB-40A9-B0A4-8C715F299173}">
      <dgm:prSet/>
      <dgm:spPr/>
      <dgm:t>
        <a:bodyPr/>
        <a:lstStyle/>
        <a:p>
          <a:endParaRPr lang="en-GB"/>
        </a:p>
      </dgm:t>
    </dgm:pt>
    <dgm:pt modelId="{B8AA122B-A3F6-4DFE-A1E3-9BFCE7A87C39}" type="sibTrans" cxnId="{6D4501A0-5EEB-40A9-B0A4-8C715F299173}">
      <dgm:prSet/>
      <dgm:spPr/>
      <dgm:t>
        <a:bodyPr/>
        <a:lstStyle/>
        <a:p>
          <a:endParaRPr lang="en-GB"/>
        </a:p>
      </dgm:t>
    </dgm:pt>
    <dgm:pt modelId="{BE36BA5D-9AEC-46F0-9263-5B32A2D05211}">
      <dgm:prSet phldrT="[Text]"/>
      <dgm:spPr/>
      <dgm:t>
        <a:bodyPr/>
        <a:lstStyle/>
        <a:p>
          <a:r>
            <a:rPr lang="en-GB" dirty="0"/>
            <a:t>Decode</a:t>
          </a:r>
        </a:p>
      </dgm:t>
    </dgm:pt>
    <dgm:pt modelId="{BA9EE12F-930B-4B2B-94F6-EE37FEB216F4}" type="parTrans" cxnId="{5B5E18A9-B41C-4EDA-89E4-A734E163C4EF}">
      <dgm:prSet/>
      <dgm:spPr/>
      <dgm:t>
        <a:bodyPr/>
        <a:lstStyle/>
        <a:p>
          <a:endParaRPr lang="en-GB"/>
        </a:p>
      </dgm:t>
    </dgm:pt>
    <dgm:pt modelId="{C85AEC76-63E3-476B-A692-C8F6A25AD157}" type="sibTrans" cxnId="{5B5E18A9-B41C-4EDA-89E4-A734E163C4EF}">
      <dgm:prSet/>
      <dgm:spPr/>
      <dgm:t>
        <a:bodyPr/>
        <a:lstStyle/>
        <a:p>
          <a:endParaRPr lang="en-GB"/>
        </a:p>
      </dgm:t>
    </dgm:pt>
    <dgm:pt modelId="{A770D5D2-7337-4D98-8B0F-2C2793FB4DB9}">
      <dgm:prSet phldrT="[Text]"/>
      <dgm:spPr/>
      <dgm:t>
        <a:bodyPr/>
        <a:lstStyle/>
        <a:p>
          <a:r>
            <a:rPr lang="en-GB" dirty="0"/>
            <a:t>Execute</a:t>
          </a:r>
        </a:p>
      </dgm:t>
    </dgm:pt>
    <dgm:pt modelId="{D2705AFC-BFBF-43A9-8C4C-161618814E83}" type="parTrans" cxnId="{205330DE-97AB-481C-97B0-03F777D5DEE9}">
      <dgm:prSet/>
      <dgm:spPr/>
      <dgm:t>
        <a:bodyPr/>
        <a:lstStyle/>
        <a:p>
          <a:endParaRPr lang="en-GB"/>
        </a:p>
      </dgm:t>
    </dgm:pt>
    <dgm:pt modelId="{6AAE54C8-AE29-4956-A449-E3FA667B8A5B}" type="sibTrans" cxnId="{205330DE-97AB-481C-97B0-03F777D5DEE9}">
      <dgm:prSet/>
      <dgm:spPr/>
      <dgm:t>
        <a:bodyPr/>
        <a:lstStyle/>
        <a:p>
          <a:endParaRPr lang="en-GB"/>
        </a:p>
      </dgm:t>
    </dgm:pt>
    <dgm:pt modelId="{7A1C98A6-2B1F-4DFA-9489-58E38EADB9B3}" type="pres">
      <dgm:prSet presAssocID="{168A9BFE-ABCA-48CD-8813-9FF553341774}" presName="cycle" presStyleCnt="0">
        <dgm:presLayoutVars>
          <dgm:dir/>
          <dgm:resizeHandles val="exact"/>
        </dgm:presLayoutVars>
      </dgm:prSet>
      <dgm:spPr/>
    </dgm:pt>
    <dgm:pt modelId="{E22742FA-E403-4B11-9B5C-CE7E6BB98FD5}" type="pres">
      <dgm:prSet presAssocID="{6842DA50-CEE8-47B5-B931-7A9393136184}" presName="dummy" presStyleCnt="0"/>
      <dgm:spPr/>
    </dgm:pt>
    <dgm:pt modelId="{CB292671-4C80-404E-8B72-59D887C6BBAE}" type="pres">
      <dgm:prSet presAssocID="{6842DA50-CEE8-47B5-B931-7A9393136184}" presName="node" presStyleLbl="revTx" presStyleIdx="0" presStyleCnt="3">
        <dgm:presLayoutVars>
          <dgm:bulletEnabled val="1"/>
        </dgm:presLayoutVars>
      </dgm:prSet>
      <dgm:spPr/>
    </dgm:pt>
    <dgm:pt modelId="{C1AED320-1753-4C0D-842F-2519B09C6001}" type="pres">
      <dgm:prSet presAssocID="{B8AA122B-A3F6-4DFE-A1E3-9BFCE7A87C39}" presName="sibTrans" presStyleLbl="node1" presStyleIdx="0" presStyleCnt="3"/>
      <dgm:spPr/>
    </dgm:pt>
    <dgm:pt modelId="{16DE466F-B06F-4EF2-B443-28569848D041}" type="pres">
      <dgm:prSet presAssocID="{BE36BA5D-9AEC-46F0-9263-5B32A2D05211}" presName="dummy" presStyleCnt="0"/>
      <dgm:spPr/>
    </dgm:pt>
    <dgm:pt modelId="{8BA9E797-AE85-4DB0-97ED-DD2F469D835D}" type="pres">
      <dgm:prSet presAssocID="{BE36BA5D-9AEC-46F0-9263-5B32A2D05211}" presName="node" presStyleLbl="revTx" presStyleIdx="1" presStyleCnt="3">
        <dgm:presLayoutVars>
          <dgm:bulletEnabled val="1"/>
        </dgm:presLayoutVars>
      </dgm:prSet>
      <dgm:spPr/>
    </dgm:pt>
    <dgm:pt modelId="{B58D9F07-3E86-4426-AC66-AA8FB1EA7B68}" type="pres">
      <dgm:prSet presAssocID="{C85AEC76-63E3-476B-A692-C8F6A25AD157}" presName="sibTrans" presStyleLbl="node1" presStyleIdx="1" presStyleCnt="3"/>
      <dgm:spPr/>
    </dgm:pt>
    <dgm:pt modelId="{62D1857F-0C84-44E7-AB84-DAFEB677ED3D}" type="pres">
      <dgm:prSet presAssocID="{A770D5D2-7337-4D98-8B0F-2C2793FB4DB9}" presName="dummy" presStyleCnt="0"/>
      <dgm:spPr/>
    </dgm:pt>
    <dgm:pt modelId="{910C47DD-1A2D-43CB-B8F6-2C86C7C954AC}" type="pres">
      <dgm:prSet presAssocID="{A770D5D2-7337-4D98-8B0F-2C2793FB4DB9}" presName="node" presStyleLbl="revTx" presStyleIdx="2" presStyleCnt="3">
        <dgm:presLayoutVars>
          <dgm:bulletEnabled val="1"/>
        </dgm:presLayoutVars>
      </dgm:prSet>
      <dgm:spPr/>
    </dgm:pt>
    <dgm:pt modelId="{482C25EE-16B8-4C69-BE50-2A045E73C4FF}" type="pres">
      <dgm:prSet presAssocID="{6AAE54C8-AE29-4956-A449-E3FA667B8A5B}" presName="sibTrans" presStyleLbl="node1" presStyleIdx="2" presStyleCnt="3"/>
      <dgm:spPr/>
    </dgm:pt>
  </dgm:ptLst>
  <dgm:cxnLst>
    <dgm:cxn modelId="{7DDDB71B-EE09-4768-9BB0-B41D5234495C}" type="presOf" srcId="{168A9BFE-ABCA-48CD-8813-9FF553341774}" destId="{7A1C98A6-2B1F-4DFA-9489-58E38EADB9B3}" srcOrd="0" destOrd="0" presId="urn:microsoft.com/office/officeart/2005/8/layout/cycle1"/>
    <dgm:cxn modelId="{77E6A060-A62E-474E-A78D-4321D35F4086}" type="presOf" srcId="{6AAE54C8-AE29-4956-A449-E3FA667B8A5B}" destId="{482C25EE-16B8-4C69-BE50-2A045E73C4FF}" srcOrd="0" destOrd="0" presId="urn:microsoft.com/office/officeart/2005/8/layout/cycle1"/>
    <dgm:cxn modelId="{B406557B-E5F0-4A45-B026-75F4F71F09BF}" type="presOf" srcId="{B8AA122B-A3F6-4DFE-A1E3-9BFCE7A87C39}" destId="{C1AED320-1753-4C0D-842F-2519B09C6001}" srcOrd="0" destOrd="0" presId="urn:microsoft.com/office/officeart/2005/8/layout/cycle1"/>
    <dgm:cxn modelId="{D73E317E-353E-4014-ABB6-4CC3BD9AF526}" type="presOf" srcId="{C85AEC76-63E3-476B-A692-C8F6A25AD157}" destId="{B58D9F07-3E86-4426-AC66-AA8FB1EA7B68}" srcOrd="0" destOrd="0" presId="urn:microsoft.com/office/officeart/2005/8/layout/cycle1"/>
    <dgm:cxn modelId="{F1CA2290-D789-4886-9527-7E04DF5F4EE7}" type="presOf" srcId="{BE36BA5D-9AEC-46F0-9263-5B32A2D05211}" destId="{8BA9E797-AE85-4DB0-97ED-DD2F469D835D}" srcOrd="0" destOrd="0" presId="urn:microsoft.com/office/officeart/2005/8/layout/cycle1"/>
    <dgm:cxn modelId="{6D4501A0-5EEB-40A9-B0A4-8C715F299173}" srcId="{168A9BFE-ABCA-48CD-8813-9FF553341774}" destId="{6842DA50-CEE8-47B5-B931-7A9393136184}" srcOrd="0" destOrd="0" parTransId="{12477C33-A3F3-4DDB-9F3C-FE5C58E1F1D5}" sibTransId="{B8AA122B-A3F6-4DFE-A1E3-9BFCE7A87C39}"/>
    <dgm:cxn modelId="{5B5E18A9-B41C-4EDA-89E4-A734E163C4EF}" srcId="{168A9BFE-ABCA-48CD-8813-9FF553341774}" destId="{BE36BA5D-9AEC-46F0-9263-5B32A2D05211}" srcOrd="1" destOrd="0" parTransId="{BA9EE12F-930B-4B2B-94F6-EE37FEB216F4}" sibTransId="{C85AEC76-63E3-476B-A692-C8F6A25AD157}"/>
    <dgm:cxn modelId="{CEFD9DB0-86EA-4485-96C8-40B3008FF674}" type="presOf" srcId="{6842DA50-CEE8-47B5-B931-7A9393136184}" destId="{CB292671-4C80-404E-8B72-59D887C6BBAE}" srcOrd="0" destOrd="0" presId="urn:microsoft.com/office/officeart/2005/8/layout/cycle1"/>
    <dgm:cxn modelId="{205330DE-97AB-481C-97B0-03F777D5DEE9}" srcId="{168A9BFE-ABCA-48CD-8813-9FF553341774}" destId="{A770D5D2-7337-4D98-8B0F-2C2793FB4DB9}" srcOrd="2" destOrd="0" parTransId="{D2705AFC-BFBF-43A9-8C4C-161618814E83}" sibTransId="{6AAE54C8-AE29-4956-A449-E3FA667B8A5B}"/>
    <dgm:cxn modelId="{6001A7F2-2E69-4A5C-BA8D-C68EA8101432}" type="presOf" srcId="{A770D5D2-7337-4D98-8B0F-2C2793FB4DB9}" destId="{910C47DD-1A2D-43CB-B8F6-2C86C7C954AC}" srcOrd="0" destOrd="0" presId="urn:microsoft.com/office/officeart/2005/8/layout/cycle1"/>
    <dgm:cxn modelId="{F609313E-A46B-474E-94D3-F61298D1A5C0}" type="presParOf" srcId="{7A1C98A6-2B1F-4DFA-9489-58E38EADB9B3}" destId="{E22742FA-E403-4B11-9B5C-CE7E6BB98FD5}" srcOrd="0" destOrd="0" presId="urn:microsoft.com/office/officeart/2005/8/layout/cycle1"/>
    <dgm:cxn modelId="{050DB78F-50C8-48F4-8C4C-4B1BAB759462}" type="presParOf" srcId="{7A1C98A6-2B1F-4DFA-9489-58E38EADB9B3}" destId="{CB292671-4C80-404E-8B72-59D887C6BBAE}" srcOrd="1" destOrd="0" presId="urn:microsoft.com/office/officeart/2005/8/layout/cycle1"/>
    <dgm:cxn modelId="{BF501004-5329-4FE3-ADDB-648CD9FEAC73}" type="presParOf" srcId="{7A1C98A6-2B1F-4DFA-9489-58E38EADB9B3}" destId="{C1AED320-1753-4C0D-842F-2519B09C6001}" srcOrd="2" destOrd="0" presId="urn:microsoft.com/office/officeart/2005/8/layout/cycle1"/>
    <dgm:cxn modelId="{48A92789-60E7-4E96-A89B-77668C45F249}" type="presParOf" srcId="{7A1C98A6-2B1F-4DFA-9489-58E38EADB9B3}" destId="{16DE466F-B06F-4EF2-B443-28569848D041}" srcOrd="3" destOrd="0" presId="urn:microsoft.com/office/officeart/2005/8/layout/cycle1"/>
    <dgm:cxn modelId="{CAB52800-044F-43E8-90A8-F31F84B7D487}" type="presParOf" srcId="{7A1C98A6-2B1F-4DFA-9489-58E38EADB9B3}" destId="{8BA9E797-AE85-4DB0-97ED-DD2F469D835D}" srcOrd="4" destOrd="0" presId="urn:microsoft.com/office/officeart/2005/8/layout/cycle1"/>
    <dgm:cxn modelId="{32E147CF-83CB-4B11-A3DC-034AAAD4FA5C}" type="presParOf" srcId="{7A1C98A6-2B1F-4DFA-9489-58E38EADB9B3}" destId="{B58D9F07-3E86-4426-AC66-AA8FB1EA7B68}" srcOrd="5" destOrd="0" presId="urn:microsoft.com/office/officeart/2005/8/layout/cycle1"/>
    <dgm:cxn modelId="{183D90BA-87A1-42DC-B19F-09A131845296}" type="presParOf" srcId="{7A1C98A6-2B1F-4DFA-9489-58E38EADB9B3}" destId="{62D1857F-0C84-44E7-AB84-DAFEB677ED3D}" srcOrd="6" destOrd="0" presId="urn:microsoft.com/office/officeart/2005/8/layout/cycle1"/>
    <dgm:cxn modelId="{003BB5B3-221A-4526-8BD2-28C0229F6B87}" type="presParOf" srcId="{7A1C98A6-2B1F-4DFA-9489-58E38EADB9B3}" destId="{910C47DD-1A2D-43CB-B8F6-2C86C7C954AC}" srcOrd="7" destOrd="0" presId="urn:microsoft.com/office/officeart/2005/8/layout/cycle1"/>
    <dgm:cxn modelId="{057D068E-5248-44F3-B38C-336B16169FD5}" type="presParOf" srcId="{7A1C98A6-2B1F-4DFA-9489-58E38EADB9B3}" destId="{482C25EE-16B8-4C69-BE50-2A045E73C4FF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68A9BFE-ABCA-48CD-8813-9FF553341774}" type="doc">
      <dgm:prSet loTypeId="urn:microsoft.com/office/officeart/2005/8/layout/cycle1" loCatId="cycle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6842DA50-CEE8-47B5-B931-7A9393136184}">
      <dgm:prSet phldrT="[Text]"/>
      <dgm:spPr/>
      <dgm:t>
        <a:bodyPr/>
        <a:lstStyle/>
        <a:p>
          <a:r>
            <a:rPr lang="en-GB" dirty="0"/>
            <a:t>Fetch</a:t>
          </a:r>
        </a:p>
      </dgm:t>
    </dgm:pt>
    <dgm:pt modelId="{12477C33-A3F3-4DDB-9F3C-FE5C58E1F1D5}" type="parTrans" cxnId="{6D4501A0-5EEB-40A9-B0A4-8C715F299173}">
      <dgm:prSet/>
      <dgm:spPr/>
      <dgm:t>
        <a:bodyPr/>
        <a:lstStyle/>
        <a:p>
          <a:endParaRPr lang="en-GB"/>
        </a:p>
      </dgm:t>
    </dgm:pt>
    <dgm:pt modelId="{B8AA122B-A3F6-4DFE-A1E3-9BFCE7A87C39}" type="sibTrans" cxnId="{6D4501A0-5EEB-40A9-B0A4-8C715F299173}">
      <dgm:prSet/>
      <dgm:spPr/>
      <dgm:t>
        <a:bodyPr/>
        <a:lstStyle/>
        <a:p>
          <a:endParaRPr lang="en-GB"/>
        </a:p>
      </dgm:t>
    </dgm:pt>
    <dgm:pt modelId="{BE36BA5D-9AEC-46F0-9263-5B32A2D05211}">
      <dgm:prSet phldrT="[Text]"/>
      <dgm:spPr/>
      <dgm:t>
        <a:bodyPr/>
        <a:lstStyle/>
        <a:p>
          <a:r>
            <a:rPr lang="en-GB" dirty="0"/>
            <a:t>Decode</a:t>
          </a:r>
        </a:p>
      </dgm:t>
    </dgm:pt>
    <dgm:pt modelId="{BA9EE12F-930B-4B2B-94F6-EE37FEB216F4}" type="parTrans" cxnId="{5B5E18A9-B41C-4EDA-89E4-A734E163C4EF}">
      <dgm:prSet/>
      <dgm:spPr/>
      <dgm:t>
        <a:bodyPr/>
        <a:lstStyle/>
        <a:p>
          <a:endParaRPr lang="en-GB"/>
        </a:p>
      </dgm:t>
    </dgm:pt>
    <dgm:pt modelId="{C85AEC76-63E3-476B-A692-C8F6A25AD157}" type="sibTrans" cxnId="{5B5E18A9-B41C-4EDA-89E4-A734E163C4EF}">
      <dgm:prSet/>
      <dgm:spPr/>
      <dgm:t>
        <a:bodyPr/>
        <a:lstStyle/>
        <a:p>
          <a:endParaRPr lang="en-GB"/>
        </a:p>
      </dgm:t>
    </dgm:pt>
    <dgm:pt modelId="{A770D5D2-7337-4D98-8B0F-2C2793FB4DB9}">
      <dgm:prSet phldrT="[Text]"/>
      <dgm:spPr/>
      <dgm:t>
        <a:bodyPr/>
        <a:lstStyle/>
        <a:p>
          <a:r>
            <a:rPr lang="en-GB" dirty="0"/>
            <a:t>Execute</a:t>
          </a:r>
        </a:p>
      </dgm:t>
    </dgm:pt>
    <dgm:pt modelId="{D2705AFC-BFBF-43A9-8C4C-161618814E83}" type="parTrans" cxnId="{205330DE-97AB-481C-97B0-03F777D5DEE9}">
      <dgm:prSet/>
      <dgm:spPr/>
      <dgm:t>
        <a:bodyPr/>
        <a:lstStyle/>
        <a:p>
          <a:endParaRPr lang="en-GB"/>
        </a:p>
      </dgm:t>
    </dgm:pt>
    <dgm:pt modelId="{6AAE54C8-AE29-4956-A449-E3FA667B8A5B}" type="sibTrans" cxnId="{205330DE-97AB-481C-97B0-03F777D5DEE9}">
      <dgm:prSet/>
      <dgm:spPr/>
      <dgm:t>
        <a:bodyPr/>
        <a:lstStyle/>
        <a:p>
          <a:endParaRPr lang="en-GB"/>
        </a:p>
      </dgm:t>
    </dgm:pt>
    <dgm:pt modelId="{7A1C98A6-2B1F-4DFA-9489-58E38EADB9B3}" type="pres">
      <dgm:prSet presAssocID="{168A9BFE-ABCA-48CD-8813-9FF553341774}" presName="cycle" presStyleCnt="0">
        <dgm:presLayoutVars>
          <dgm:dir/>
          <dgm:resizeHandles val="exact"/>
        </dgm:presLayoutVars>
      </dgm:prSet>
      <dgm:spPr/>
    </dgm:pt>
    <dgm:pt modelId="{E22742FA-E403-4B11-9B5C-CE7E6BB98FD5}" type="pres">
      <dgm:prSet presAssocID="{6842DA50-CEE8-47B5-B931-7A9393136184}" presName="dummy" presStyleCnt="0"/>
      <dgm:spPr/>
    </dgm:pt>
    <dgm:pt modelId="{CB292671-4C80-404E-8B72-59D887C6BBAE}" type="pres">
      <dgm:prSet presAssocID="{6842DA50-CEE8-47B5-B931-7A9393136184}" presName="node" presStyleLbl="revTx" presStyleIdx="0" presStyleCnt="3">
        <dgm:presLayoutVars>
          <dgm:bulletEnabled val="1"/>
        </dgm:presLayoutVars>
      </dgm:prSet>
      <dgm:spPr/>
    </dgm:pt>
    <dgm:pt modelId="{C1AED320-1753-4C0D-842F-2519B09C6001}" type="pres">
      <dgm:prSet presAssocID="{B8AA122B-A3F6-4DFE-A1E3-9BFCE7A87C39}" presName="sibTrans" presStyleLbl="node1" presStyleIdx="0" presStyleCnt="3"/>
      <dgm:spPr/>
    </dgm:pt>
    <dgm:pt modelId="{16DE466F-B06F-4EF2-B443-28569848D041}" type="pres">
      <dgm:prSet presAssocID="{BE36BA5D-9AEC-46F0-9263-5B32A2D05211}" presName="dummy" presStyleCnt="0"/>
      <dgm:spPr/>
    </dgm:pt>
    <dgm:pt modelId="{8BA9E797-AE85-4DB0-97ED-DD2F469D835D}" type="pres">
      <dgm:prSet presAssocID="{BE36BA5D-9AEC-46F0-9263-5B32A2D05211}" presName="node" presStyleLbl="revTx" presStyleIdx="1" presStyleCnt="3">
        <dgm:presLayoutVars>
          <dgm:bulletEnabled val="1"/>
        </dgm:presLayoutVars>
      </dgm:prSet>
      <dgm:spPr/>
    </dgm:pt>
    <dgm:pt modelId="{B58D9F07-3E86-4426-AC66-AA8FB1EA7B68}" type="pres">
      <dgm:prSet presAssocID="{C85AEC76-63E3-476B-A692-C8F6A25AD157}" presName="sibTrans" presStyleLbl="node1" presStyleIdx="1" presStyleCnt="3"/>
      <dgm:spPr/>
    </dgm:pt>
    <dgm:pt modelId="{62D1857F-0C84-44E7-AB84-DAFEB677ED3D}" type="pres">
      <dgm:prSet presAssocID="{A770D5D2-7337-4D98-8B0F-2C2793FB4DB9}" presName="dummy" presStyleCnt="0"/>
      <dgm:spPr/>
    </dgm:pt>
    <dgm:pt modelId="{910C47DD-1A2D-43CB-B8F6-2C86C7C954AC}" type="pres">
      <dgm:prSet presAssocID="{A770D5D2-7337-4D98-8B0F-2C2793FB4DB9}" presName="node" presStyleLbl="revTx" presStyleIdx="2" presStyleCnt="3">
        <dgm:presLayoutVars>
          <dgm:bulletEnabled val="1"/>
        </dgm:presLayoutVars>
      </dgm:prSet>
      <dgm:spPr/>
    </dgm:pt>
    <dgm:pt modelId="{482C25EE-16B8-4C69-BE50-2A045E73C4FF}" type="pres">
      <dgm:prSet presAssocID="{6AAE54C8-AE29-4956-A449-E3FA667B8A5B}" presName="sibTrans" presStyleLbl="node1" presStyleIdx="2" presStyleCnt="3"/>
      <dgm:spPr/>
    </dgm:pt>
  </dgm:ptLst>
  <dgm:cxnLst>
    <dgm:cxn modelId="{7DDDB71B-EE09-4768-9BB0-B41D5234495C}" type="presOf" srcId="{168A9BFE-ABCA-48CD-8813-9FF553341774}" destId="{7A1C98A6-2B1F-4DFA-9489-58E38EADB9B3}" srcOrd="0" destOrd="0" presId="urn:microsoft.com/office/officeart/2005/8/layout/cycle1"/>
    <dgm:cxn modelId="{77E6A060-A62E-474E-A78D-4321D35F4086}" type="presOf" srcId="{6AAE54C8-AE29-4956-A449-E3FA667B8A5B}" destId="{482C25EE-16B8-4C69-BE50-2A045E73C4FF}" srcOrd="0" destOrd="0" presId="urn:microsoft.com/office/officeart/2005/8/layout/cycle1"/>
    <dgm:cxn modelId="{B406557B-E5F0-4A45-B026-75F4F71F09BF}" type="presOf" srcId="{B8AA122B-A3F6-4DFE-A1E3-9BFCE7A87C39}" destId="{C1AED320-1753-4C0D-842F-2519B09C6001}" srcOrd="0" destOrd="0" presId="urn:microsoft.com/office/officeart/2005/8/layout/cycle1"/>
    <dgm:cxn modelId="{D73E317E-353E-4014-ABB6-4CC3BD9AF526}" type="presOf" srcId="{C85AEC76-63E3-476B-A692-C8F6A25AD157}" destId="{B58D9F07-3E86-4426-AC66-AA8FB1EA7B68}" srcOrd="0" destOrd="0" presId="urn:microsoft.com/office/officeart/2005/8/layout/cycle1"/>
    <dgm:cxn modelId="{F1CA2290-D789-4886-9527-7E04DF5F4EE7}" type="presOf" srcId="{BE36BA5D-9AEC-46F0-9263-5B32A2D05211}" destId="{8BA9E797-AE85-4DB0-97ED-DD2F469D835D}" srcOrd="0" destOrd="0" presId="urn:microsoft.com/office/officeart/2005/8/layout/cycle1"/>
    <dgm:cxn modelId="{6D4501A0-5EEB-40A9-B0A4-8C715F299173}" srcId="{168A9BFE-ABCA-48CD-8813-9FF553341774}" destId="{6842DA50-CEE8-47B5-B931-7A9393136184}" srcOrd="0" destOrd="0" parTransId="{12477C33-A3F3-4DDB-9F3C-FE5C58E1F1D5}" sibTransId="{B8AA122B-A3F6-4DFE-A1E3-9BFCE7A87C39}"/>
    <dgm:cxn modelId="{5B5E18A9-B41C-4EDA-89E4-A734E163C4EF}" srcId="{168A9BFE-ABCA-48CD-8813-9FF553341774}" destId="{BE36BA5D-9AEC-46F0-9263-5B32A2D05211}" srcOrd="1" destOrd="0" parTransId="{BA9EE12F-930B-4B2B-94F6-EE37FEB216F4}" sibTransId="{C85AEC76-63E3-476B-A692-C8F6A25AD157}"/>
    <dgm:cxn modelId="{CEFD9DB0-86EA-4485-96C8-40B3008FF674}" type="presOf" srcId="{6842DA50-CEE8-47B5-B931-7A9393136184}" destId="{CB292671-4C80-404E-8B72-59D887C6BBAE}" srcOrd="0" destOrd="0" presId="urn:microsoft.com/office/officeart/2005/8/layout/cycle1"/>
    <dgm:cxn modelId="{205330DE-97AB-481C-97B0-03F777D5DEE9}" srcId="{168A9BFE-ABCA-48CD-8813-9FF553341774}" destId="{A770D5D2-7337-4D98-8B0F-2C2793FB4DB9}" srcOrd="2" destOrd="0" parTransId="{D2705AFC-BFBF-43A9-8C4C-161618814E83}" sibTransId="{6AAE54C8-AE29-4956-A449-E3FA667B8A5B}"/>
    <dgm:cxn modelId="{6001A7F2-2E69-4A5C-BA8D-C68EA8101432}" type="presOf" srcId="{A770D5D2-7337-4D98-8B0F-2C2793FB4DB9}" destId="{910C47DD-1A2D-43CB-B8F6-2C86C7C954AC}" srcOrd="0" destOrd="0" presId="urn:microsoft.com/office/officeart/2005/8/layout/cycle1"/>
    <dgm:cxn modelId="{F609313E-A46B-474E-94D3-F61298D1A5C0}" type="presParOf" srcId="{7A1C98A6-2B1F-4DFA-9489-58E38EADB9B3}" destId="{E22742FA-E403-4B11-9B5C-CE7E6BB98FD5}" srcOrd="0" destOrd="0" presId="urn:microsoft.com/office/officeart/2005/8/layout/cycle1"/>
    <dgm:cxn modelId="{050DB78F-50C8-48F4-8C4C-4B1BAB759462}" type="presParOf" srcId="{7A1C98A6-2B1F-4DFA-9489-58E38EADB9B3}" destId="{CB292671-4C80-404E-8B72-59D887C6BBAE}" srcOrd="1" destOrd="0" presId="urn:microsoft.com/office/officeart/2005/8/layout/cycle1"/>
    <dgm:cxn modelId="{BF501004-5329-4FE3-ADDB-648CD9FEAC73}" type="presParOf" srcId="{7A1C98A6-2B1F-4DFA-9489-58E38EADB9B3}" destId="{C1AED320-1753-4C0D-842F-2519B09C6001}" srcOrd="2" destOrd="0" presId="urn:microsoft.com/office/officeart/2005/8/layout/cycle1"/>
    <dgm:cxn modelId="{48A92789-60E7-4E96-A89B-77668C45F249}" type="presParOf" srcId="{7A1C98A6-2B1F-4DFA-9489-58E38EADB9B3}" destId="{16DE466F-B06F-4EF2-B443-28569848D041}" srcOrd="3" destOrd="0" presId="urn:microsoft.com/office/officeart/2005/8/layout/cycle1"/>
    <dgm:cxn modelId="{CAB52800-044F-43E8-90A8-F31F84B7D487}" type="presParOf" srcId="{7A1C98A6-2B1F-4DFA-9489-58E38EADB9B3}" destId="{8BA9E797-AE85-4DB0-97ED-DD2F469D835D}" srcOrd="4" destOrd="0" presId="urn:microsoft.com/office/officeart/2005/8/layout/cycle1"/>
    <dgm:cxn modelId="{32E147CF-83CB-4B11-A3DC-034AAAD4FA5C}" type="presParOf" srcId="{7A1C98A6-2B1F-4DFA-9489-58E38EADB9B3}" destId="{B58D9F07-3E86-4426-AC66-AA8FB1EA7B68}" srcOrd="5" destOrd="0" presId="urn:microsoft.com/office/officeart/2005/8/layout/cycle1"/>
    <dgm:cxn modelId="{183D90BA-87A1-42DC-B19F-09A131845296}" type="presParOf" srcId="{7A1C98A6-2B1F-4DFA-9489-58E38EADB9B3}" destId="{62D1857F-0C84-44E7-AB84-DAFEB677ED3D}" srcOrd="6" destOrd="0" presId="urn:microsoft.com/office/officeart/2005/8/layout/cycle1"/>
    <dgm:cxn modelId="{003BB5B3-221A-4526-8BD2-28C0229F6B87}" type="presParOf" srcId="{7A1C98A6-2B1F-4DFA-9489-58E38EADB9B3}" destId="{910C47DD-1A2D-43CB-B8F6-2C86C7C954AC}" srcOrd="7" destOrd="0" presId="urn:microsoft.com/office/officeart/2005/8/layout/cycle1"/>
    <dgm:cxn modelId="{057D068E-5248-44F3-B38C-336B16169FD5}" type="presParOf" srcId="{7A1C98A6-2B1F-4DFA-9489-58E38EADB9B3}" destId="{482C25EE-16B8-4C69-BE50-2A045E73C4FF}" srcOrd="8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292671-4C80-404E-8B72-59D887C6BBAE}">
      <dsp:nvSpPr>
        <dsp:cNvPr id="0" name=""/>
        <dsp:cNvSpPr/>
      </dsp:nvSpPr>
      <dsp:spPr>
        <a:xfrm>
          <a:off x="6092036" y="511276"/>
          <a:ext cx="2616147" cy="2616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000" b="1" kern="1200" dirty="0">
              <a:solidFill>
                <a:schemeClr val="tx1">
                  <a:lumMod val="65000"/>
                  <a:lumOff val="35000"/>
                </a:schemeClr>
              </a:solidFill>
            </a:rPr>
            <a:t>Fetch</a:t>
          </a:r>
        </a:p>
      </dsp:txBody>
      <dsp:txXfrm>
        <a:off x="6092036" y="511276"/>
        <a:ext cx="2616147" cy="2616147"/>
      </dsp:txXfrm>
    </dsp:sp>
    <dsp:sp modelId="{C1AED320-1753-4C0D-842F-2519B09C6001}">
      <dsp:nvSpPr>
        <dsp:cNvPr id="0" name=""/>
        <dsp:cNvSpPr/>
      </dsp:nvSpPr>
      <dsp:spPr>
        <a:xfrm>
          <a:off x="2110783" y="-2495"/>
          <a:ext cx="6182065" cy="6182065"/>
        </a:xfrm>
        <a:prstGeom prst="circularArrow">
          <a:avLst>
            <a:gd name="adj1" fmla="val 8252"/>
            <a:gd name="adj2" fmla="val 576426"/>
            <a:gd name="adj3" fmla="val 2962443"/>
            <a:gd name="adj4" fmla="val 52669"/>
            <a:gd name="adj5" fmla="val 9627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A9E797-AE85-4DB0-97ED-DD2F469D835D}">
      <dsp:nvSpPr>
        <dsp:cNvPr id="0" name=""/>
        <dsp:cNvSpPr/>
      </dsp:nvSpPr>
      <dsp:spPr>
        <a:xfrm>
          <a:off x="3893742" y="4318833"/>
          <a:ext cx="2616147" cy="2616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000" b="1" kern="1200" dirty="0">
              <a:solidFill>
                <a:schemeClr val="tx1">
                  <a:lumMod val="65000"/>
                  <a:lumOff val="35000"/>
                </a:schemeClr>
              </a:solidFill>
            </a:rPr>
            <a:t>Decode</a:t>
          </a:r>
        </a:p>
      </dsp:txBody>
      <dsp:txXfrm>
        <a:off x="3893742" y="4318833"/>
        <a:ext cx="2616147" cy="2616147"/>
      </dsp:txXfrm>
    </dsp:sp>
    <dsp:sp modelId="{B58D9F07-3E86-4426-AC66-AA8FB1EA7B68}">
      <dsp:nvSpPr>
        <dsp:cNvPr id="0" name=""/>
        <dsp:cNvSpPr/>
      </dsp:nvSpPr>
      <dsp:spPr>
        <a:xfrm>
          <a:off x="2110783" y="-2495"/>
          <a:ext cx="6182065" cy="6182065"/>
        </a:xfrm>
        <a:prstGeom prst="circularArrow">
          <a:avLst>
            <a:gd name="adj1" fmla="val 8252"/>
            <a:gd name="adj2" fmla="val 576426"/>
            <a:gd name="adj3" fmla="val 10170905"/>
            <a:gd name="adj4" fmla="val 7261132"/>
            <a:gd name="adj5" fmla="val 9627"/>
          </a:avLst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10C47DD-1A2D-43CB-B8F6-2C86C7C954AC}">
      <dsp:nvSpPr>
        <dsp:cNvPr id="0" name=""/>
        <dsp:cNvSpPr/>
      </dsp:nvSpPr>
      <dsp:spPr>
        <a:xfrm>
          <a:off x="1695448" y="511276"/>
          <a:ext cx="2616147" cy="2616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6000" b="1" kern="1200" dirty="0">
              <a:solidFill>
                <a:schemeClr val="tx1">
                  <a:lumMod val="65000"/>
                  <a:lumOff val="35000"/>
                </a:schemeClr>
              </a:solidFill>
            </a:rPr>
            <a:t>Execute</a:t>
          </a:r>
        </a:p>
      </dsp:txBody>
      <dsp:txXfrm>
        <a:off x="1695448" y="511276"/>
        <a:ext cx="2616147" cy="2616147"/>
      </dsp:txXfrm>
    </dsp:sp>
    <dsp:sp modelId="{482C25EE-16B8-4C69-BE50-2A045E73C4FF}">
      <dsp:nvSpPr>
        <dsp:cNvPr id="0" name=""/>
        <dsp:cNvSpPr/>
      </dsp:nvSpPr>
      <dsp:spPr>
        <a:xfrm>
          <a:off x="2110783" y="-2495"/>
          <a:ext cx="6182065" cy="6182065"/>
        </a:xfrm>
        <a:prstGeom prst="circularArrow">
          <a:avLst>
            <a:gd name="adj1" fmla="val 8252"/>
            <a:gd name="adj2" fmla="val 576426"/>
            <a:gd name="adj3" fmla="val 16855402"/>
            <a:gd name="adj4" fmla="val 14968173"/>
            <a:gd name="adj5" fmla="val 9627"/>
          </a:avLst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292671-4C80-404E-8B72-59D887C6BBAE}">
      <dsp:nvSpPr>
        <dsp:cNvPr id="0" name=""/>
        <dsp:cNvSpPr/>
      </dsp:nvSpPr>
      <dsp:spPr>
        <a:xfrm>
          <a:off x="5373821" y="451000"/>
          <a:ext cx="2307719" cy="230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/>
            <a:t>Fetch</a:t>
          </a:r>
        </a:p>
      </dsp:txBody>
      <dsp:txXfrm>
        <a:off x="5373821" y="451000"/>
        <a:ext cx="2307719" cy="2307719"/>
      </dsp:txXfrm>
    </dsp:sp>
    <dsp:sp modelId="{C1AED320-1753-4C0D-842F-2519B09C6001}">
      <dsp:nvSpPr>
        <dsp:cNvPr id="0" name=""/>
        <dsp:cNvSpPr/>
      </dsp:nvSpPr>
      <dsp:spPr>
        <a:xfrm>
          <a:off x="1861935" y="-2201"/>
          <a:ext cx="5453235" cy="5453235"/>
        </a:xfrm>
        <a:prstGeom prst="circularArrow">
          <a:avLst>
            <a:gd name="adj1" fmla="val 8252"/>
            <a:gd name="adj2" fmla="val 576426"/>
            <a:gd name="adj3" fmla="val 2962443"/>
            <a:gd name="adj4" fmla="val 52669"/>
            <a:gd name="adj5" fmla="val 9627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A9E797-AE85-4DB0-97ED-DD2F469D835D}">
      <dsp:nvSpPr>
        <dsp:cNvPr id="0" name=""/>
        <dsp:cNvSpPr/>
      </dsp:nvSpPr>
      <dsp:spPr>
        <a:xfrm>
          <a:off x="3434693" y="3809668"/>
          <a:ext cx="2307719" cy="230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>
              <a:solidFill>
                <a:schemeClr val="bg1"/>
              </a:solidFill>
            </a:rPr>
            <a:t>Decode</a:t>
          </a:r>
        </a:p>
      </dsp:txBody>
      <dsp:txXfrm>
        <a:off x="3434693" y="3809668"/>
        <a:ext cx="2307719" cy="2307719"/>
      </dsp:txXfrm>
    </dsp:sp>
    <dsp:sp modelId="{B58D9F07-3E86-4426-AC66-AA8FB1EA7B68}">
      <dsp:nvSpPr>
        <dsp:cNvPr id="0" name=""/>
        <dsp:cNvSpPr/>
      </dsp:nvSpPr>
      <dsp:spPr>
        <a:xfrm>
          <a:off x="1861935" y="-2201"/>
          <a:ext cx="5453235" cy="5453235"/>
        </a:xfrm>
        <a:prstGeom prst="circularArrow">
          <a:avLst>
            <a:gd name="adj1" fmla="val 8252"/>
            <a:gd name="adj2" fmla="val 576426"/>
            <a:gd name="adj3" fmla="val 10170905"/>
            <a:gd name="adj4" fmla="val 7261132"/>
            <a:gd name="adj5" fmla="val 9627"/>
          </a:avLst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10C47DD-1A2D-43CB-B8F6-2C86C7C954AC}">
      <dsp:nvSpPr>
        <dsp:cNvPr id="0" name=""/>
        <dsp:cNvSpPr/>
      </dsp:nvSpPr>
      <dsp:spPr>
        <a:xfrm>
          <a:off x="1495565" y="451000"/>
          <a:ext cx="2307719" cy="230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>
              <a:solidFill>
                <a:schemeClr val="bg1"/>
              </a:solidFill>
            </a:rPr>
            <a:t>Execute</a:t>
          </a:r>
        </a:p>
      </dsp:txBody>
      <dsp:txXfrm>
        <a:off x="1495565" y="451000"/>
        <a:ext cx="2307719" cy="2307719"/>
      </dsp:txXfrm>
    </dsp:sp>
    <dsp:sp modelId="{482C25EE-16B8-4C69-BE50-2A045E73C4FF}">
      <dsp:nvSpPr>
        <dsp:cNvPr id="0" name=""/>
        <dsp:cNvSpPr/>
      </dsp:nvSpPr>
      <dsp:spPr>
        <a:xfrm>
          <a:off x="1861935" y="-2201"/>
          <a:ext cx="5453235" cy="5453235"/>
        </a:xfrm>
        <a:prstGeom prst="circularArrow">
          <a:avLst>
            <a:gd name="adj1" fmla="val 8252"/>
            <a:gd name="adj2" fmla="val 576426"/>
            <a:gd name="adj3" fmla="val 16855402"/>
            <a:gd name="adj4" fmla="val 14968173"/>
            <a:gd name="adj5" fmla="val 9627"/>
          </a:avLst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292671-4C80-404E-8B72-59D887C6BBAE}">
      <dsp:nvSpPr>
        <dsp:cNvPr id="0" name=""/>
        <dsp:cNvSpPr/>
      </dsp:nvSpPr>
      <dsp:spPr>
        <a:xfrm>
          <a:off x="5373821" y="451000"/>
          <a:ext cx="2307719" cy="230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/>
            <a:t>Fetch</a:t>
          </a:r>
        </a:p>
      </dsp:txBody>
      <dsp:txXfrm>
        <a:off x="5373821" y="451000"/>
        <a:ext cx="2307719" cy="2307719"/>
      </dsp:txXfrm>
    </dsp:sp>
    <dsp:sp modelId="{C1AED320-1753-4C0D-842F-2519B09C6001}">
      <dsp:nvSpPr>
        <dsp:cNvPr id="0" name=""/>
        <dsp:cNvSpPr/>
      </dsp:nvSpPr>
      <dsp:spPr>
        <a:xfrm>
          <a:off x="1861935" y="-2201"/>
          <a:ext cx="5453235" cy="5453235"/>
        </a:xfrm>
        <a:prstGeom prst="circularArrow">
          <a:avLst>
            <a:gd name="adj1" fmla="val 8252"/>
            <a:gd name="adj2" fmla="val 576426"/>
            <a:gd name="adj3" fmla="val 2962443"/>
            <a:gd name="adj4" fmla="val 52669"/>
            <a:gd name="adj5" fmla="val 9627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A9E797-AE85-4DB0-97ED-DD2F469D835D}">
      <dsp:nvSpPr>
        <dsp:cNvPr id="0" name=""/>
        <dsp:cNvSpPr/>
      </dsp:nvSpPr>
      <dsp:spPr>
        <a:xfrm>
          <a:off x="3434693" y="3809668"/>
          <a:ext cx="2307719" cy="230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/>
            <a:t>Decode</a:t>
          </a:r>
        </a:p>
      </dsp:txBody>
      <dsp:txXfrm>
        <a:off x="3434693" y="3809668"/>
        <a:ext cx="2307719" cy="2307719"/>
      </dsp:txXfrm>
    </dsp:sp>
    <dsp:sp modelId="{B58D9F07-3E86-4426-AC66-AA8FB1EA7B68}">
      <dsp:nvSpPr>
        <dsp:cNvPr id="0" name=""/>
        <dsp:cNvSpPr/>
      </dsp:nvSpPr>
      <dsp:spPr>
        <a:xfrm>
          <a:off x="1861935" y="-2201"/>
          <a:ext cx="5453235" cy="5453235"/>
        </a:xfrm>
        <a:prstGeom prst="circularArrow">
          <a:avLst>
            <a:gd name="adj1" fmla="val 8252"/>
            <a:gd name="adj2" fmla="val 576426"/>
            <a:gd name="adj3" fmla="val 10170905"/>
            <a:gd name="adj4" fmla="val 7261132"/>
            <a:gd name="adj5" fmla="val 9627"/>
          </a:avLst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10C47DD-1A2D-43CB-B8F6-2C86C7C954AC}">
      <dsp:nvSpPr>
        <dsp:cNvPr id="0" name=""/>
        <dsp:cNvSpPr/>
      </dsp:nvSpPr>
      <dsp:spPr>
        <a:xfrm>
          <a:off x="1495565" y="451000"/>
          <a:ext cx="2307719" cy="230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>
              <a:solidFill>
                <a:schemeClr val="bg1"/>
              </a:solidFill>
            </a:rPr>
            <a:t>Execute</a:t>
          </a:r>
        </a:p>
      </dsp:txBody>
      <dsp:txXfrm>
        <a:off x="1495565" y="451000"/>
        <a:ext cx="2307719" cy="2307719"/>
      </dsp:txXfrm>
    </dsp:sp>
    <dsp:sp modelId="{482C25EE-16B8-4C69-BE50-2A045E73C4FF}">
      <dsp:nvSpPr>
        <dsp:cNvPr id="0" name=""/>
        <dsp:cNvSpPr/>
      </dsp:nvSpPr>
      <dsp:spPr>
        <a:xfrm>
          <a:off x="1861935" y="-2201"/>
          <a:ext cx="5453235" cy="5453235"/>
        </a:xfrm>
        <a:prstGeom prst="circularArrow">
          <a:avLst>
            <a:gd name="adj1" fmla="val 8252"/>
            <a:gd name="adj2" fmla="val 576426"/>
            <a:gd name="adj3" fmla="val 16855402"/>
            <a:gd name="adj4" fmla="val 14968173"/>
            <a:gd name="adj5" fmla="val 9627"/>
          </a:avLst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292671-4C80-404E-8B72-59D887C6BBAE}">
      <dsp:nvSpPr>
        <dsp:cNvPr id="0" name=""/>
        <dsp:cNvSpPr/>
      </dsp:nvSpPr>
      <dsp:spPr>
        <a:xfrm>
          <a:off x="5373821" y="451000"/>
          <a:ext cx="2307719" cy="230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/>
            <a:t>Fetch</a:t>
          </a:r>
        </a:p>
      </dsp:txBody>
      <dsp:txXfrm>
        <a:off x="5373821" y="451000"/>
        <a:ext cx="2307719" cy="2307719"/>
      </dsp:txXfrm>
    </dsp:sp>
    <dsp:sp modelId="{C1AED320-1753-4C0D-842F-2519B09C6001}">
      <dsp:nvSpPr>
        <dsp:cNvPr id="0" name=""/>
        <dsp:cNvSpPr/>
      </dsp:nvSpPr>
      <dsp:spPr>
        <a:xfrm>
          <a:off x="1861935" y="-2201"/>
          <a:ext cx="5453235" cy="5453235"/>
        </a:xfrm>
        <a:prstGeom prst="circularArrow">
          <a:avLst>
            <a:gd name="adj1" fmla="val 8252"/>
            <a:gd name="adj2" fmla="val 576426"/>
            <a:gd name="adj3" fmla="val 2962443"/>
            <a:gd name="adj4" fmla="val 52669"/>
            <a:gd name="adj5" fmla="val 9627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A9E797-AE85-4DB0-97ED-DD2F469D835D}">
      <dsp:nvSpPr>
        <dsp:cNvPr id="0" name=""/>
        <dsp:cNvSpPr/>
      </dsp:nvSpPr>
      <dsp:spPr>
        <a:xfrm>
          <a:off x="3434693" y="3809668"/>
          <a:ext cx="2307719" cy="230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/>
            <a:t>Decode</a:t>
          </a:r>
        </a:p>
      </dsp:txBody>
      <dsp:txXfrm>
        <a:off x="3434693" y="3809668"/>
        <a:ext cx="2307719" cy="2307719"/>
      </dsp:txXfrm>
    </dsp:sp>
    <dsp:sp modelId="{B58D9F07-3E86-4426-AC66-AA8FB1EA7B68}">
      <dsp:nvSpPr>
        <dsp:cNvPr id="0" name=""/>
        <dsp:cNvSpPr/>
      </dsp:nvSpPr>
      <dsp:spPr>
        <a:xfrm>
          <a:off x="1861935" y="-2201"/>
          <a:ext cx="5453235" cy="5453235"/>
        </a:xfrm>
        <a:prstGeom prst="circularArrow">
          <a:avLst>
            <a:gd name="adj1" fmla="val 8252"/>
            <a:gd name="adj2" fmla="val 576426"/>
            <a:gd name="adj3" fmla="val 10170905"/>
            <a:gd name="adj4" fmla="val 7261132"/>
            <a:gd name="adj5" fmla="val 9627"/>
          </a:avLst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10C47DD-1A2D-43CB-B8F6-2C86C7C954AC}">
      <dsp:nvSpPr>
        <dsp:cNvPr id="0" name=""/>
        <dsp:cNvSpPr/>
      </dsp:nvSpPr>
      <dsp:spPr>
        <a:xfrm>
          <a:off x="1495565" y="451000"/>
          <a:ext cx="2307719" cy="230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/>
            <a:t>Execute</a:t>
          </a:r>
        </a:p>
      </dsp:txBody>
      <dsp:txXfrm>
        <a:off x="1495565" y="451000"/>
        <a:ext cx="2307719" cy="2307719"/>
      </dsp:txXfrm>
    </dsp:sp>
    <dsp:sp modelId="{482C25EE-16B8-4C69-BE50-2A045E73C4FF}">
      <dsp:nvSpPr>
        <dsp:cNvPr id="0" name=""/>
        <dsp:cNvSpPr/>
      </dsp:nvSpPr>
      <dsp:spPr>
        <a:xfrm>
          <a:off x="1861935" y="-2201"/>
          <a:ext cx="5453235" cy="5453235"/>
        </a:xfrm>
        <a:prstGeom prst="circularArrow">
          <a:avLst>
            <a:gd name="adj1" fmla="val 8252"/>
            <a:gd name="adj2" fmla="val 576426"/>
            <a:gd name="adj3" fmla="val 16855402"/>
            <a:gd name="adj4" fmla="val 14968173"/>
            <a:gd name="adj5" fmla="val 9627"/>
          </a:avLst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292671-4C80-404E-8B72-59D887C6BBAE}">
      <dsp:nvSpPr>
        <dsp:cNvPr id="0" name=""/>
        <dsp:cNvSpPr/>
      </dsp:nvSpPr>
      <dsp:spPr>
        <a:xfrm>
          <a:off x="5373821" y="451000"/>
          <a:ext cx="2307719" cy="230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/>
            <a:t>Fetch</a:t>
          </a:r>
        </a:p>
      </dsp:txBody>
      <dsp:txXfrm>
        <a:off x="5373821" y="451000"/>
        <a:ext cx="2307719" cy="2307719"/>
      </dsp:txXfrm>
    </dsp:sp>
    <dsp:sp modelId="{C1AED320-1753-4C0D-842F-2519B09C6001}">
      <dsp:nvSpPr>
        <dsp:cNvPr id="0" name=""/>
        <dsp:cNvSpPr/>
      </dsp:nvSpPr>
      <dsp:spPr>
        <a:xfrm>
          <a:off x="1861935" y="-2201"/>
          <a:ext cx="5453235" cy="5453235"/>
        </a:xfrm>
        <a:prstGeom prst="circularArrow">
          <a:avLst>
            <a:gd name="adj1" fmla="val 8252"/>
            <a:gd name="adj2" fmla="val 576426"/>
            <a:gd name="adj3" fmla="val 2962443"/>
            <a:gd name="adj4" fmla="val 52669"/>
            <a:gd name="adj5" fmla="val 9627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A9E797-AE85-4DB0-97ED-DD2F469D835D}">
      <dsp:nvSpPr>
        <dsp:cNvPr id="0" name=""/>
        <dsp:cNvSpPr/>
      </dsp:nvSpPr>
      <dsp:spPr>
        <a:xfrm>
          <a:off x="3434693" y="3809668"/>
          <a:ext cx="2307719" cy="230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/>
            <a:t>Decode</a:t>
          </a:r>
        </a:p>
      </dsp:txBody>
      <dsp:txXfrm>
        <a:off x="3434693" y="3809668"/>
        <a:ext cx="2307719" cy="2307719"/>
      </dsp:txXfrm>
    </dsp:sp>
    <dsp:sp modelId="{B58D9F07-3E86-4426-AC66-AA8FB1EA7B68}">
      <dsp:nvSpPr>
        <dsp:cNvPr id="0" name=""/>
        <dsp:cNvSpPr/>
      </dsp:nvSpPr>
      <dsp:spPr>
        <a:xfrm>
          <a:off x="1861935" y="-2201"/>
          <a:ext cx="5453235" cy="5453235"/>
        </a:xfrm>
        <a:prstGeom prst="circularArrow">
          <a:avLst>
            <a:gd name="adj1" fmla="val 8252"/>
            <a:gd name="adj2" fmla="val 576426"/>
            <a:gd name="adj3" fmla="val 10170905"/>
            <a:gd name="adj4" fmla="val 7261132"/>
            <a:gd name="adj5" fmla="val 9627"/>
          </a:avLst>
        </a:prstGeom>
        <a:gradFill rotWithShape="0">
          <a:gsLst>
            <a:gs pos="0">
              <a:schemeClr val="accent5">
                <a:hueOff val="-3379271"/>
                <a:satOff val="-8710"/>
                <a:lumOff val="-588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379271"/>
                <a:satOff val="-8710"/>
                <a:lumOff val="-588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379271"/>
                <a:satOff val="-8710"/>
                <a:lumOff val="-588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10C47DD-1A2D-43CB-B8F6-2C86C7C954AC}">
      <dsp:nvSpPr>
        <dsp:cNvPr id="0" name=""/>
        <dsp:cNvSpPr/>
      </dsp:nvSpPr>
      <dsp:spPr>
        <a:xfrm>
          <a:off x="1495565" y="451000"/>
          <a:ext cx="2307719" cy="2307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 dirty="0"/>
            <a:t>Execute</a:t>
          </a:r>
        </a:p>
      </dsp:txBody>
      <dsp:txXfrm>
        <a:off x="1495565" y="451000"/>
        <a:ext cx="2307719" cy="2307719"/>
      </dsp:txXfrm>
    </dsp:sp>
    <dsp:sp modelId="{482C25EE-16B8-4C69-BE50-2A045E73C4FF}">
      <dsp:nvSpPr>
        <dsp:cNvPr id="0" name=""/>
        <dsp:cNvSpPr/>
      </dsp:nvSpPr>
      <dsp:spPr>
        <a:xfrm>
          <a:off x="1861935" y="-2201"/>
          <a:ext cx="5453235" cy="5453235"/>
        </a:xfrm>
        <a:prstGeom prst="circularArrow">
          <a:avLst>
            <a:gd name="adj1" fmla="val 8252"/>
            <a:gd name="adj2" fmla="val 576426"/>
            <a:gd name="adj3" fmla="val 16855402"/>
            <a:gd name="adj4" fmla="val 14968173"/>
            <a:gd name="adj5" fmla="val 9627"/>
          </a:avLst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>
          <a:outerShdw blurRad="57150" dist="19050" dir="5400000" algn="ctr" rotWithShape="0">
            <a:srgbClr val="000000">
              <a:alpha val="63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001D13-C50D-4862-A50B-4E5D0E7CA144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0E031B-FEB2-4221-8849-89831B3F110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76442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0E031B-FEB2-4221-8849-89831B3F1108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5454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0E031B-FEB2-4221-8849-89831B3F1108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6323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0E031B-FEB2-4221-8849-89831B3F1108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97507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0E031B-FEB2-4221-8849-89831B3F1108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82114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0E031B-FEB2-4221-8849-89831B3F1108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536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0E031B-FEB2-4221-8849-89831B3F1108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1033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0E031B-FEB2-4221-8849-89831B3F1108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46487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0E031B-FEB2-4221-8849-89831B3F1108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67459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80E031B-FEB2-4221-8849-89831B3F1108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21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67369-A355-4D19-AEEC-9D0100EF3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7924699-1673-40E6-9241-180D779421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CBE935-35F7-402A-9F4D-C68B29248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4D7A12-EBDB-45B0-9FF5-F17A7EF671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7C7090-3E02-4EBA-95BB-2F3FF45C1E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4295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77CF4-093B-4C66-A107-491AFAE19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7249AB-C9F4-4A3F-A472-C5FDCF3AA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A491B-E55E-4F96-A0A2-08ABE85381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5EE9C3-3BD7-499C-9C8F-E914AF0CC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CA0F2C-BB77-4D20-BD01-009748E06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30069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EAB41-C5F4-4F77-8A5C-14CA38A3E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C5B807-A41F-4934-B9B5-F06B7FECFD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BA9AEC-9ECF-4105-84CF-CCC301ADB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9A81FA-05E8-4A50-9FC5-A94F3634C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B13BE1-EE3A-45AF-BF76-41B86D070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30735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01685-8ECA-46F3-BC78-B8E4D43D8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52D3-EA14-47C6-8BDF-B549E97DE4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9FA317-5ECF-4693-88DD-BCA7EC3919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CCA0AA-2226-49B9-8142-4F45D8CE68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7F340D-9456-43F7-A764-CBD130EF6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2910B-6BBA-4043-8CD2-7AE056F14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06041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F960B3-16E7-4811-A5F8-83614659A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DB62EE-BCB8-429D-BB6F-89DF9F3EA1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934AD67-4C0E-484D-B7FF-FB976A1710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D7660E-8B38-43A5-A48D-A4523AA03A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EFE82-A3BC-42B8-9F71-5C3C1ADD41B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BD8DB3-F688-4AB2-AAFC-0E5E7F2EB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48F70DA-1B40-4425-B025-A8D06411A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95CE6D-8A51-4013-A622-D11EFBB72D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22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4E232E-9E69-481F-BDD8-74F4219ED3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BAD69E5-4081-437F-98E4-2CAF4F5CCA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1B30953-0189-477F-ABF4-CE4D2ED1E4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CC43C7-506A-468F-96CB-96E8683CF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98141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B0CC6F3-15F4-4749-9242-EDD4FF8C5DBF}"/>
              </a:ext>
            </a:extLst>
          </p:cNvPr>
          <p:cNvSpPr/>
          <p:nvPr userDrawn="1"/>
        </p:nvSpPr>
        <p:spPr>
          <a:xfrm>
            <a:off x="10088880" y="0"/>
            <a:ext cx="2103120" cy="6858000"/>
          </a:xfrm>
          <a:prstGeom prst="rect">
            <a:avLst/>
          </a:prstGeom>
          <a:solidFill>
            <a:srgbClr val="7CD0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80000" rtlCol="0" anchor="t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OCR GCSE</a:t>
            </a:r>
          </a:p>
          <a:p>
            <a:pPr algn="ctr"/>
            <a:r>
              <a:rPr lang="en-GB" sz="2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(J277)</a:t>
            </a: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2800" b="1" dirty="0">
              <a:solidFill>
                <a:schemeClr val="bg1"/>
              </a:solidFill>
            </a:endParaRPr>
          </a:p>
          <a:p>
            <a:pPr algn="ctr"/>
            <a:endParaRPr lang="en-GB" sz="1600" dirty="0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B2C14A7-E460-4357-90EB-FC2CBD74FCA1}"/>
              </a:ext>
            </a:extLst>
          </p:cNvPr>
          <p:cNvSpPr/>
          <p:nvPr userDrawn="1"/>
        </p:nvSpPr>
        <p:spPr>
          <a:xfrm>
            <a:off x="8915400" y="2354373"/>
            <a:ext cx="2140171" cy="214017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 descr="A picture containing brush&#10;&#10;Description automatically generated">
            <a:extLst>
              <a:ext uri="{FF2B5EF4-FFF2-40B4-BE49-F238E27FC236}">
                <a16:creationId xmlns:a16="http://schemas.microsoft.com/office/drawing/2014/main" id="{802D9E8A-D873-49FF-AED9-2CD228DFF51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" r="-3" b="-3"/>
          <a:stretch/>
        </p:blipFill>
        <p:spPr>
          <a:xfrm>
            <a:off x="9029206" y="2474254"/>
            <a:ext cx="1912560" cy="1909489"/>
          </a:xfrm>
          <a:custGeom>
            <a:avLst/>
            <a:gdLst>
              <a:gd name="connsiteX0" fmla="*/ 3028805 w 6057610"/>
              <a:gd name="connsiteY0" fmla="*/ 0 h 6057610"/>
              <a:gd name="connsiteX1" fmla="*/ 6057610 w 6057610"/>
              <a:gd name="connsiteY1" fmla="*/ 3028805 h 6057610"/>
              <a:gd name="connsiteX2" fmla="*/ 3028805 w 6057610"/>
              <a:gd name="connsiteY2" fmla="*/ 6057610 h 6057610"/>
              <a:gd name="connsiteX3" fmla="*/ 0 w 6057610"/>
              <a:gd name="connsiteY3" fmla="*/ 3028805 h 6057610"/>
              <a:gd name="connsiteX4" fmla="*/ 3028805 w 6057610"/>
              <a:gd name="connsiteY4" fmla="*/ 0 h 6057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7610" h="6057610">
                <a:moveTo>
                  <a:pt x="3028805" y="0"/>
                </a:moveTo>
                <a:cubicBezTo>
                  <a:pt x="4701568" y="0"/>
                  <a:pt x="6057610" y="1356042"/>
                  <a:pt x="6057610" y="3028805"/>
                </a:cubicBezTo>
                <a:cubicBezTo>
                  <a:pt x="6057610" y="4701568"/>
                  <a:pt x="4701568" y="6057610"/>
                  <a:pt x="3028805" y="6057610"/>
                </a:cubicBezTo>
                <a:cubicBezTo>
                  <a:pt x="1356042" y="6057610"/>
                  <a:pt x="0" y="4701568"/>
                  <a:pt x="0" y="3028805"/>
                </a:cubicBezTo>
                <a:cubicBezTo>
                  <a:pt x="0" y="1356042"/>
                  <a:pt x="1356042" y="0"/>
                  <a:pt x="3028805" y="0"/>
                </a:cubicBezTo>
                <a:close/>
              </a:path>
            </a:pathLst>
          </a:custGeom>
          <a:effectLst>
            <a:softEdge rad="0"/>
          </a:effec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FE3659E-7B75-43EA-B2D2-F180CB40635B}"/>
              </a:ext>
            </a:extLst>
          </p:cNvPr>
          <p:cNvSpPr/>
          <p:nvPr userDrawn="1"/>
        </p:nvSpPr>
        <p:spPr>
          <a:xfrm>
            <a:off x="0" y="6451184"/>
            <a:ext cx="1008887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Teacher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Student site: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student.craigndave.org   |   </a:t>
            </a:r>
            <a:r>
              <a:rPr lang="en-GB" sz="1600" b="1" dirty="0">
                <a:solidFill>
                  <a:schemeClr val="bg1">
                    <a:lumMod val="50000"/>
                  </a:schemeClr>
                </a:solidFill>
              </a:rPr>
              <a:t>Smart revise: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</a:rPr>
              <a:t>smartrevise.co.uk  </a:t>
            </a:r>
          </a:p>
        </p:txBody>
      </p:sp>
    </p:spTree>
    <p:extLst>
      <p:ext uri="{BB962C8B-B14F-4D97-AF65-F5344CB8AC3E}">
        <p14:creationId xmlns:p14="http://schemas.microsoft.com/office/powerpoint/2010/main" val="40900153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o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F19224-2084-4C89-AEFB-59035B0F8D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8E9D01-9A95-4DC3-AD5E-0657203E7B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DB0936-CF61-444A-88C9-B1BE2B0166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87AACC54-1682-4874-BD09-D8CF92EDAE43}"/>
              </a:ext>
            </a:extLst>
          </p:cNvPr>
          <p:cNvGrpSpPr/>
          <p:nvPr userDrawn="1"/>
        </p:nvGrpSpPr>
        <p:grpSpPr>
          <a:xfrm>
            <a:off x="-1" y="0"/>
            <a:ext cx="12192001" cy="419100"/>
            <a:chOff x="-1" y="0"/>
            <a:chExt cx="12192001" cy="5334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7E5FF8B6-F953-41A2-8CA9-2F6F841BDD32}"/>
                </a:ext>
              </a:extLst>
            </p:cNvPr>
            <p:cNvSpPr/>
            <p:nvPr/>
          </p:nvSpPr>
          <p:spPr>
            <a:xfrm>
              <a:off x="10220326" y="0"/>
              <a:ext cx="1971674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r"/>
              <a:r>
                <a:rPr lang="en-GB" b="1" dirty="0">
                  <a:solidFill>
                    <a:schemeClr val="bg1">
                      <a:lumMod val="95000"/>
                    </a:schemeClr>
                  </a:solidFill>
                </a:rPr>
                <a:t>OCR GCSE (J277)</a:t>
              </a: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A3B4ABA0-791C-4EF4-91E1-0A7F5B882D36}"/>
                </a:ext>
              </a:extLst>
            </p:cNvPr>
            <p:cNvSpPr/>
            <p:nvPr/>
          </p:nvSpPr>
          <p:spPr>
            <a:xfrm>
              <a:off x="-1" y="0"/>
              <a:ext cx="10315575" cy="533400"/>
            </a:xfrm>
            <a:prstGeom prst="rect">
              <a:avLst/>
            </a:prstGeom>
            <a:solidFill>
              <a:srgbClr val="7CD0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en-GB" b="1" dirty="0">
                  <a:solidFill>
                    <a:schemeClr val="bg1"/>
                  </a:solidFill>
                </a:rPr>
                <a:t>SLR1.1 Systems architecture| The purpose of the CPU: The fetch-decode-execute cycle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20910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4E615E-FCEC-48A2-8A58-855AC17510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A6C2E3-EFFC-4E46-8E3B-353E3410C7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8F8DFF-FB25-4FDB-AE01-189095807A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75E6D8-83E5-4A1F-91A5-3CC7778F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62ED67-D636-4841-A380-71A8E2C223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ECBE11-BFFB-4E5F-95F9-EF6A83AD83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1817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D13C68-F937-4619-AC2A-808BB5FBC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64D0E72-F13A-47A1-9749-F939C5B61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DACE7D0-DEEB-4789-9725-4826AE9B0A5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252C0A-0BB5-4C36-AC67-AFCF2DC0A6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1906B4-69CB-471E-B443-A6DD59556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21424-3B0E-4EEC-875D-327603D191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049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6F412-1941-41D2-AC46-E8C20860A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2A1B5D-15E6-4D4B-B6F5-E46A1A7234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E418167-751F-4B50-84DD-7F7377E43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A10E4B-ECAF-4B58-9633-F0D2214AE3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0936C-E069-45AA-8B1E-8B295D2AA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7371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50BBC43-F9FB-4DC0-9192-4C6BBC0BBF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665541F-6124-45F5-9E33-C887715233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28D7AD-9B6B-4D71-A044-0A8CD107B0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6F19E0-2B2A-44A5-95AA-5794953B8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8AE265-1899-40B9-ABCC-0F0FA6B452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D768667-8C97-4EFE-84F3-BDAFCA0DEE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A6806C-F4A6-4145-8586-E1BA0D6AA7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A371F7-F0FF-4998-A335-671F6745CC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EBD5A5-95A5-4ED6-B746-12AF9CEAF3AB}" type="datetimeFigureOut">
              <a:rPr lang="en-GB" smtClean="0"/>
              <a:t>24/02/2021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11381F-CB31-4B37-8E8C-1B4AD2A089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B29192-27C3-435C-AA4E-0FF49DC56D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C6102D-FACC-46D2-982F-C509AB4FB7F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7013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60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6.jp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5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10" Type="http://schemas.openxmlformats.org/officeDocument/2006/relationships/image" Target="../media/image10.png"/><Relationship Id="rId4" Type="http://schemas.openxmlformats.org/officeDocument/2006/relationships/diagramData" Target="../diagrams/data5.xml"/><Relationship Id="rId9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1342EC1-2AFD-4406-9F14-4D674F90CAE8}"/>
              </a:ext>
            </a:extLst>
          </p:cNvPr>
          <p:cNvSpPr txBox="1"/>
          <p:nvPr/>
        </p:nvSpPr>
        <p:spPr>
          <a:xfrm>
            <a:off x="304800" y="92954"/>
            <a:ext cx="987927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8C8C"/>
                </a:solidFill>
                <a:latin typeface="Century Gothic" panose="020B0502020202020204" pitchFamily="34" charset="0"/>
                <a:ea typeface="+mj-ea"/>
                <a:cs typeface="+mj-cs"/>
              </a:rPr>
              <a:t>SLR1.1 Systems architecture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ABF442-A178-4CA8-8D0A-DF0A8E18C046}"/>
              </a:ext>
            </a:extLst>
          </p:cNvPr>
          <p:cNvSpPr txBox="1"/>
          <p:nvPr/>
        </p:nvSpPr>
        <p:spPr>
          <a:xfrm>
            <a:off x="927652" y="1650609"/>
            <a:ext cx="6997148" cy="34506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ctr">
              <a:lnSpc>
                <a:spcPct val="90000"/>
              </a:lnSpc>
              <a:spcAft>
                <a:spcPts val="1200"/>
              </a:spcAft>
            </a:pPr>
            <a:r>
              <a:rPr lang="en-GB" sz="4000" dirty="0">
                <a:solidFill>
                  <a:srgbClr val="008C8C"/>
                </a:solidFill>
              </a:rPr>
              <a:t>The purpose of the CPU:</a:t>
            </a:r>
            <a:br>
              <a:rPr lang="en-GB" sz="4000" dirty="0">
                <a:solidFill>
                  <a:srgbClr val="008C8C"/>
                </a:solidFill>
              </a:rPr>
            </a:br>
            <a:r>
              <a:rPr lang="en-GB" sz="4000" dirty="0">
                <a:solidFill>
                  <a:srgbClr val="008C8C"/>
                </a:solidFill>
              </a:rPr>
              <a:t>The fetch-decode-execute cycle</a:t>
            </a:r>
            <a:endParaRPr lang="en-US" sz="4000" dirty="0">
              <a:solidFill>
                <a:srgbClr val="008C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771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176565" y="523174"/>
            <a:ext cx="277434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computer?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20C7211-CE37-4089-AF1C-7308DE9D209B}"/>
              </a:ext>
            </a:extLst>
          </p:cNvPr>
          <p:cNvSpPr/>
          <p:nvPr/>
        </p:nvSpPr>
        <p:spPr>
          <a:xfrm>
            <a:off x="1635658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INPUT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035FF626-5B9E-458A-8AC8-E6DA7548706B}"/>
              </a:ext>
            </a:extLst>
          </p:cNvPr>
          <p:cNvSpPr/>
          <p:nvPr/>
        </p:nvSpPr>
        <p:spPr>
          <a:xfrm>
            <a:off x="1294702" y="3606990"/>
            <a:ext cx="4948214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electronic device that takes input…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15213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0C7211-CE37-4089-AF1C-7308DE9D209B}"/>
              </a:ext>
            </a:extLst>
          </p:cNvPr>
          <p:cNvSpPr/>
          <p:nvPr/>
        </p:nvSpPr>
        <p:spPr>
          <a:xfrm>
            <a:off x="1635658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INPUT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E7E660-BBAA-4027-A94E-B9A709512FC7}"/>
              </a:ext>
            </a:extLst>
          </p:cNvPr>
          <p:cNvSpPr/>
          <p:nvPr/>
        </p:nvSpPr>
        <p:spPr>
          <a:xfrm>
            <a:off x="4987506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PROCESS</a:t>
            </a:r>
            <a:endParaRPr lang="en-GB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FEB17EB-6D71-4FE9-97DD-957DB95A9835}"/>
              </a:ext>
            </a:extLst>
          </p:cNvPr>
          <p:cNvCxnSpPr>
            <a:stCxn id="10" idx="3"/>
            <a:endCxn id="11" idx="1"/>
          </p:cNvCxnSpPr>
          <p:nvPr/>
        </p:nvCxnSpPr>
        <p:spPr>
          <a:xfrm>
            <a:off x="3852645" y="2537101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8328BBAE-8899-4D67-A645-AA9EDDB12646}"/>
              </a:ext>
            </a:extLst>
          </p:cNvPr>
          <p:cNvSpPr/>
          <p:nvPr/>
        </p:nvSpPr>
        <p:spPr>
          <a:xfrm>
            <a:off x="1294702" y="3606990"/>
            <a:ext cx="700768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electronic device that takes input…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processes data…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2F2A887-6BE5-459E-9933-9F4A4219F40C}"/>
              </a:ext>
            </a:extLst>
          </p:cNvPr>
          <p:cNvSpPr/>
          <p:nvPr/>
        </p:nvSpPr>
        <p:spPr>
          <a:xfrm>
            <a:off x="176565" y="523174"/>
            <a:ext cx="277434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computer?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39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0C7211-CE37-4089-AF1C-7308DE9D209B}"/>
              </a:ext>
            </a:extLst>
          </p:cNvPr>
          <p:cNvSpPr/>
          <p:nvPr/>
        </p:nvSpPr>
        <p:spPr>
          <a:xfrm>
            <a:off x="1635658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INPUT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E7E660-BBAA-4027-A94E-B9A709512FC7}"/>
              </a:ext>
            </a:extLst>
          </p:cNvPr>
          <p:cNvSpPr/>
          <p:nvPr/>
        </p:nvSpPr>
        <p:spPr>
          <a:xfrm>
            <a:off x="4987506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PROCESS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11DF1E-44C8-4A88-BEA2-2FC62D5FEE33}"/>
              </a:ext>
            </a:extLst>
          </p:cNvPr>
          <p:cNvSpPr/>
          <p:nvPr/>
        </p:nvSpPr>
        <p:spPr>
          <a:xfrm>
            <a:off x="8339354" y="2058189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OUTPUT</a:t>
            </a:r>
            <a:endParaRPr lang="en-GB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FEB17EB-6D71-4FE9-97DD-957DB95A9835}"/>
              </a:ext>
            </a:extLst>
          </p:cNvPr>
          <p:cNvCxnSpPr>
            <a:stCxn id="10" idx="3"/>
            <a:endCxn id="11" idx="1"/>
          </p:cNvCxnSpPr>
          <p:nvPr/>
        </p:nvCxnSpPr>
        <p:spPr>
          <a:xfrm>
            <a:off x="3852645" y="2537101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34023EF-F213-4969-8E30-22F7A3E1A21C}"/>
              </a:ext>
            </a:extLst>
          </p:cNvPr>
          <p:cNvCxnSpPr/>
          <p:nvPr/>
        </p:nvCxnSpPr>
        <p:spPr>
          <a:xfrm>
            <a:off x="7204493" y="2537099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D2D2E715-5044-4AD1-B0B1-0E18BCFD16B7}"/>
              </a:ext>
            </a:extLst>
          </p:cNvPr>
          <p:cNvSpPr/>
          <p:nvPr/>
        </p:nvSpPr>
        <p:spPr>
          <a:xfrm>
            <a:off x="1294702" y="3606990"/>
            <a:ext cx="961333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electronic device that takes input…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processes data…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delivers output.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0452DAA-72A5-4D06-AA8A-759B64791405}"/>
              </a:ext>
            </a:extLst>
          </p:cNvPr>
          <p:cNvSpPr/>
          <p:nvPr/>
        </p:nvSpPr>
        <p:spPr>
          <a:xfrm>
            <a:off x="176565" y="523174"/>
            <a:ext cx="277434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computer?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55872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0C7211-CE37-4089-AF1C-7308DE9D209B}"/>
              </a:ext>
            </a:extLst>
          </p:cNvPr>
          <p:cNvSpPr/>
          <p:nvPr/>
        </p:nvSpPr>
        <p:spPr>
          <a:xfrm>
            <a:off x="1635658" y="2058190"/>
            <a:ext cx="2216987" cy="957821"/>
          </a:xfrm>
          <a:prstGeom prst="rect">
            <a:avLst/>
          </a:prstGeom>
          <a:solidFill>
            <a:srgbClr val="26C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INPUT</a:t>
            </a:r>
          </a:p>
          <a:p>
            <a:pPr algn="ctr"/>
            <a:r>
              <a:rPr lang="en-GB" sz="2400" b="1" i="1" dirty="0"/>
              <a:t>5</a:t>
            </a:r>
            <a:endParaRPr lang="en-GB" b="1" i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E7E660-BBAA-4027-A94E-B9A709512FC7}"/>
              </a:ext>
            </a:extLst>
          </p:cNvPr>
          <p:cNvSpPr/>
          <p:nvPr/>
        </p:nvSpPr>
        <p:spPr>
          <a:xfrm>
            <a:off x="4987506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PROCESS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11DF1E-44C8-4A88-BEA2-2FC62D5FEE33}"/>
              </a:ext>
            </a:extLst>
          </p:cNvPr>
          <p:cNvSpPr/>
          <p:nvPr/>
        </p:nvSpPr>
        <p:spPr>
          <a:xfrm>
            <a:off x="8339354" y="2058189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OUTPUT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FEB17EB-6D71-4FE9-97DD-957DB95A9835}"/>
              </a:ext>
            </a:extLst>
          </p:cNvPr>
          <p:cNvCxnSpPr>
            <a:stCxn id="10" idx="3"/>
            <a:endCxn id="11" idx="1"/>
          </p:cNvCxnSpPr>
          <p:nvPr/>
        </p:nvCxnSpPr>
        <p:spPr>
          <a:xfrm>
            <a:off x="3852645" y="2537101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34023EF-F213-4969-8E30-22F7A3E1A21C}"/>
              </a:ext>
            </a:extLst>
          </p:cNvPr>
          <p:cNvCxnSpPr/>
          <p:nvPr/>
        </p:nvCxnSpPr>
        <p:spPr>
          <a:xfrm>
            <a:off x="7204493" y="2537099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D2D2E715-5044-4AD1-B0B1-0E18BCFD16B7}"/>
              </a:ext>
            </a:extLst>
          </p:cNvPr>
          <p:cNvSpPr/>
          <p:nvPr/>
        </p:nvSpPr>
        <p:spPr>
          <a:xfrm>
            <a:off x="1294702" y="3606990"/>
            <a:ext cx="975946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electronic device that takes input…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processes data…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delivers output.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0523C9B-3939-4288-84E3-7826B9F0EE5C}"/>
              </a:ext>
            </a:extLst>
          </p:cNvPr>
          <p:cNvSpPr/>
          <p:nvPr/>
        </p:nvSpPr>
        <p:spPr>
          <a:xfrm>
            <a:off x="176565" y="523174"/>
            <a:ext cx="277434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computer?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540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0C7211-CE37-4089-AF1C-7308DE9D209B}"/>
              </a:ext>
            </a:extLst>
          </p:cNvPr>
          <p:cNvSpPr/>
          <p:nvPr/>
        </p:nvSpPr>
        <p:spPr>
          <a:xfrm>
            <a:off x="1635658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INPUT</a:t>
            </a:r>
          </a:p>
          <a:p>
            <a:pPr algn="ctr"/>
            <a:r>
              <a:rPr lang="en-GB" sz="2400" b="1" i="1" dirty="0"/>
              <a:t>5</a:t>
            </a:r>
            <a:endParaRPr lang="en-GB" b="1" i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E7E660-BBAA-4027-A94E-B9A709512FC7}"/>
              </a:ext>
            </a:extLst>
          </p:cNvPr>
          <p:cNvSpPr/>
          <p:nvPr/>
        </p:nvSpPr>
        <p:spPr>
          <a:xfrm>
            <a:off x="4987506" y="2058190"/>
            <a:ext cx="2216987" cy="957821"/>
          </a:xfrm>
          <a:prstGeom prst="rect">
            <a:avLst/>
          </a:prstGeom>
          <a:solidFill>
            <a:srgbClr val="26C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PROCESS</a:t>
            </a:r>
          </a:p>
          <a:p>
            <a:pPr algn="ctr"/>
            <a:r>
              <a:rPr lang="en-GB" sz="2400" b="1" i="1" dirty="0"/>
              <a:t>Multiply by 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11DF1E-44C8-4A88-BEA2-2FC62D5FEE33}"/>
              </a:ext>
            </a:extLst>
          </p:cNvPr>
          <p:cNvSpPr/>
          <p:nvPr/>
        </p:nvSpPr>
        <p:spPr>
          <a:xfrm>
            <a:off x="8339354" y="2058189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OUTPUT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FEB17EB-6D71-4FE9-97DD-957DB95A9835}"/>
              </a:ext>
            </a:extLst>
          </p:cNvPr>
          <p:cNvCxnSpPr>
            <a:stCxn id="10" idx="3"/>
            <a:endCxn id="11" idx="1"/>
          </p:cNvCxnSpPr>
          <p:nvPr/>
        </p:nvCxnSpPr>
        <p:spPr>
          <a:xfrm>
            <a:off x="3852645" y="2537101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34023EF-F213-4969-8E30-22F7A3E1A21C}"/>
              </a:ext>
            </a:extLst>
          </p:cNvPr>
          <p:cNvCxnSpPr/>
          <p:nvPr/>
        </p:nvCxnSpPr>
        <p:spPr>
          <a:xfrm>
            <a:off x="7204493" y="2537099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D2D2E715-5044-4AD1-B0B1-0E18BCFD16B7}"/>
              </a:ext>
            </a:extLst>
          </p:cNvPr>
          <p:cNvSpPr/>
          <p:nvPr/>
        </p:nvSpPr>
        <p:spPr>
          <a:xfrm>
            <a:off x="1294702" y="3606990"/>
            <a:ext cx="975946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electronic device that takes input…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processes data…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delivers output.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66E37FF-13C4-4C33-AE22-D5C488F7AD96}"/>
              </a:ext>
            </a:extLst>
          </p:cNvPr>
          <p:cNvSpPr/>
          <p:nvPr/>
        </p:nvSpPr>
        <p:spPr>
          <a:xfrm>
            <a:off x="176565" y="523174"/>
            <a:ext cx="277434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computer?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7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0C7211-CE37-4089-AF1C-7308DE9D209B}"/>
              </a:ext>
            </a:extLst>
          </p:cNvPr>
          <p:cNvSpPr/>
          <p:nvPr/>
        </p:nvSpPr>
        <p:spPr>
          <a:xfrm>
            <a:off x="1635658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INPUT</a:t>
            </a:r>
          </a:p>
          <a:p>
            <a:pPr algn="ctr"/>
            <a:r>
              <a:rPr lang="en-GB" sz="2400" b="1" i="1" dirty="0"/>
              <a:t>5</a:t>
            </a:r>
            <a:endParaRPr lang="en-GB" b="1" i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E7E660-BBAA-4027-A94E-B9A709512FC7}"/>
              </a:ext>
            </a:extLst>
          </p:cNvPr>
          <p:cNvSpPr/>
          <p:nvPr/>
        </p:nvSpPr>
        <p:spPr>
          <a:xfrm>
            <a:off x="4987506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PROCESS</a:t>
            </a:r>
          </a:p>
          <a:p>
            <a:pPr algn="ctr"/>
            <a:r>
              <a:rPr lang="en-GB" sz="2400" b="1" i="1" dirty="0"/>
              <a:t>Multiply by 2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11DF1E-44C8-4A88-BEA2-2FC62D5FEE33}"/>
              </a:ext>
            </a:extLst>
          </p:cNvPr>
          <p:cNvSpPr/>
          <p:nvPr/>
        </p:nvSpPr>
        <p:spPr>
          <a:xfrm>
            <a:off x="8339354" y="2058189"/>
            <a:ext cx="2216987" cy="957821"/>
          </a:xfrm>
          <a:prstGeom prst="rect">
            <a:avLst/>
          </a:prstGeom>
          <a:solidFill>
            <a:srgbClr val="26C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OUTPUT</a:t>
            </a:r>
          </a:p>
          <a:p>
            <a:pPr algn="ctr"/>
            <a:r>
              <a:rPr lang="en-GB" sz="2400" b="1" i="1" dirty="0"/>
              <a:t>10</a:t>
            </a:r>
            <a:endParaRPr lang="en-GB" b="1" i="1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FEB17EB-6D71-4FE9-97DD-957DB95A9835}"/>
              </a:ext>
            </a:extLst>
          </p:cNvPr>
          <p:cNvCxnSpPr>
            <a:stCxn id="10" idx="3"/>
            <a:endCxn id="11" idx="1"/>
          </p:cNvCxnSpPr>
          <p:nvPr/>
        </p:nvCxnSpPr>
        <p:spPr>
          <a:xfrm>
            <a:off x="3852645" y="2537101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34023EF-F213-4969-8E30-22F7A3E1A21C}"/>
              </a:ext>
            </a:extLst>
          </p:cNvPr>
          <p:cNvCxnSpPr/>
          <p:nvPr/>
        </p:nvCxnSpPr>
        <p:spPr>
          <a:xfrm>
            <a:off x="7204493" y="2537099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D2D2E715-5044-4AD1-B0B1-0E18BCFD16B7}"/>
              </a:ext>
            </a:extLst>
          </p:cNvPr>
          <p:cNvSpPr/>
          <p:nvPr/>
        </p:nvSpPr>
        <p:spPr>
          <a:xfrm>
            <a:off x="1294702" y="3606990"/>
            <a:ext cx="9759467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 electronic device that takes input…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processes data…</a:t>
            </a:r>
            <a:r>
              <a:rPr lang="en-GB" sz="12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 delivers output.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F3A3C18-128E-4042-BB23-0C3744D047A7}"/>
              </a:ext>
            </a:extLst>
          </p:cNvPr>
          <p:cNvSpPr/>
          <p:nvPr/>
        </p:nvSpPr>
        <p:spPr>
          <a:xfrm>
            <a:off x="176565" y="523174"/>
            <a:ext cx="277434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computer?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54873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0C7211-CE37-4089-AF1C-7308DE9D209B}"/>
              </a:ext>
            </a:extLst>
          </p:cNvPr>
          <p:cNvSpPr/>
          <p:nvPr/>
        </p:nvSpPr>
        <p:spPr>
          <a:xfrm>
            <a:off x="1635658" y="2058190"/>
            <a:ext cx="2216987" cy="957821"/>
          </a:xfrm>
          <a:prstGeom prst="rect">
            <a:avLst/>
          </a:prstGeom>
          <a:solidFill>
            <a:srgbClr val="26C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INPUT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E7E660-BBAA-4027-A94E-B9A709512FC7}"/>
              </a:ext>
            </a:extLst>
          </p:cNvPr>
          <p:cNvSpPr/>
          <p:nvPr/>
        </p:nvSpPr>
        <p:spPr>
          <a:xfrm>
            <a:off x="4987506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PROCESS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11DF1E-44C8-4A88-BEA2-2FC62D5FEE33}"/>
              </a:ext>
            </a:extLst>
          </p:cNvPr>
          <p:cNvSpPr/>
          <p:nvPr/>
        </p:nvSpPr>
        <p:spPr>
          <a:xfrm>
            <a:off x="8339354" y="2058189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OUTPUT</a:t>
            </a:r>
            <a:endParaRPr lang="en-GB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FEB17EB-6D71-4FE9-97DD-957DB95A9835}"/>
              </a:ext>
            </a:extLst>
          </p:cNvPr>
          <p:cNvCxnSpPr>
            <a:stCxn id="10" idx="3"/>
            <a:endCxn id="11" idx="1"/>
          </p:cNvCxnSpPr>
          <p:nvPr/>
        </p:nvCxnSpPr>
        <p:spPr>
          <a:xfrm>
            <a:off x="3852645" y="2537101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34023EF-F213-4969-8E30-22F7A3E1A21C}"/>
              </a:ext>
            </a:extLst>
          </p:cNvPr>
          <p:cNvCxnSpPr/>
          <p:nvPr/>
        </p:nvCxnSpPr>
        <p:spPr>
          <a:xfrm>
            <a:off x="7204493" y="2537099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B4EB521B-B0EE-4B7A-8531-5CDBE8834F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657" y="3017719"/>
            <a:ext cx="2216987" cy="2216987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DF1AAB1-F934-45E5-89AD-C13A5400AE4F}"/>
              </a:ext>
            </a:extLst>
          </p:cNvPr>
          <p:cNvSpPr/>
          <p:nvPr/>
        </p:nvSpPr>
        <p:spPr>
          <a:xfrm>
            <a:off x="176565" y="523174"/>
            <a:ext cx="277434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computer?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1088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0C7211-CE37-4089-AF1C-7308DE9D209B}"/>
              </a:ext>
            </a:extLst>
          </p:cNvPr>
          <p:cNvSpPr/>
          <p:nvPr/>
        </p:nvSpPr>
        <p:spPr>
          <a:xfrm>
            <a:off x="1635658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INPUT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E7E660-BBAA-4027-A94E-B9A709512FC7}"/>
              </a:ext>
            </a:extLst>
          </p:cNvPr>
          <p:cNvSpPr/>
          <p:nvPr/>
        </p:nvSpPr>
        <p:spPr>
          <a:xfrm>
            <a:off x="4987506" y="2058190"/>
            <a:ext cx="2216987" cy="957821"/>
          </a:xfrm>
          <a:prstGeom prst="rect">
            <a:avLst/>
          </a:prstGeom>
          <a:solidFill>
            <a:srgbClr val="26C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PROCESS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11DF1E-44C8-4A88-BEA2-2FC62D5FEE33}"/>
              </a:ext>
            </a:extLst>
          </p:cNvPr>
          <p:cNvSpPr/>
          <p:nvPr/>
        </p:nvSpPr>
        <p:spPr>
          <a:xfrm>
            <a:off x="8339354" y="2058189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OUTPUT</a:t>
            </a:r>
            <a:endParaRPr lang="en-GB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FEB17EB-6D71-4FE9-97DD-957DB95A9835}"/>
              </a:ext>
            </a:extLst>
          </p:cNvPr>
          <p:cNvCxnSpPr>
            <a:stCxn id="10" idx="3"/>
            <a:endCxn id="11" idx="1"/>
          </p:cNvCxnSpPr>
          <p:nvPr/>
        </p:nvCxnSpPr>
        <p:spPr>
          <a:xfrm>
            <a:off x="3852645" y="2537101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34023EF-F213-4969-8E30-22F7A3E1A21C}"/>
              </a:ext>
            </a:extLst>
          </p:cNvPr>
          <p:cNvCxnSpPr/>
          <p:nvPr/>
        </p:nvCxnSpPr>
        <p:spPr>
          <a:xfrm>
            <a:off x="7204493" y="2537099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A11E8C2-02CE-4D2B-9E3F-525054B3C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657" y="3017719"/>
            <a:ext cx="2216987" cy="2216987"/>
          </a:xfrm>
          <a:prstGeom prst="rect">
            <a:avLst/>
          </a:prstGeom>
        </p:spPr>
      </p:pic>
      <p:pic>
        <p:nvPicPr>
          <p:cNvPr id="3" name="Picture 2" descr="A picture containing drawing&#10;&#10;Description automatically generated">
            <a:extLst>
              <a:ext uri="{FF2B5EF4-FFF2-40B4-BE49-F238E27FC236}">
                <a16:creationId xmlns:a16="http://schemas.microsoft.com/office/drawing/2014/main" id="{08208792-D11D-4B01-A833-B29A33E307F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17" y="3337736"/>
            <a:ext cx="1576951" cy="157695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4A817F38-19E9-404F-8314-DBEFBBBEC864}"/>
              </a:ext>
            </a:extLst>
          </p:cNvPr>
          <p:cNvSpPr/>
          <p:nvPr/>
        </p:nvSpPr>
        <p:spPr>
          <a:xfrm>
            <a:off x="176565" y="523174"/>
            <a:ext cx="277434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computer?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707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0C7211-CE37-4089-AF1C-7308DE9D209B}"/>
              </a:ext>
            </a:extLst>
          </p:cNvPr>
          <p:cNvSpPr/>
          <p:nvPr/>
        </p:nvSpPr>
        <p:spPr>
          <a:xfrm>
            <a:off x="1635658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INPUT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E7E660-BBAA-4027-A94E-B9A709512FC7}"/>
              </a:ext>
            </a:extLst>
          </p:cNvPr>
          <p:cNvSpPr/>
          <p:nvPr/>
        </p:nvSpPr>
        <p:spPr>
          <a:xfrm>
            <a:off x="4987506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PROCESS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11DF1E-44C8-4A88-BEA2-2FC62D5FEE33}"/>
              </a:ext>
            </a:extLst>
          </p:cNvPr>
          <p:cNvSpPr/>
          <p:nvPr/>
        </p:nvSpPr>
        <p:spPr>
          <a:xfrm>
            <a:off x="8339354" y="2058189"/>
            <a:ext cx="2216987" cy="957821"/>
          </a:xfrm>
          <a:prstGeom prst="rect">
            <a:avLst/>
          </a:prstGeom>
          <a:solidFill>
            <a:srgbClr val="26C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OUTPUT</a:t>
            </a:r>
            <a:endParaRPr lang="en-GB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FEB17EB-6D71-4FE9-97DD-957DB95A9835}"/>
              </a:ext>
            </a:extLst>
          </p:cNvPr>
          <p:cNvCxnSpPr>
            <a:stCxn id="10" idx="3"/>
            <a:endCxn id="11" idx="1"/>
          </p:cNvCxnSpPr>
          <p:nvPr/>
        </p:nvCxnSpPr>
        <p:spPr>
          <a:xfrm>
            <a:off x="3852645" y="2537101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34023EF-F213-4969-8E30-22F7A3E1A21C}"/>
              </a:ext>
            </a:extLst>
          </p:cNvPr>
          <p:cNvCxnSpPr/>
          <p:nvPr/>
        </p:nvCxnSpPr>
        <p:spPr>
          <a:xfrm>
            <a:off x="7204493" y="2537099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C2062261-BD97-4219-AC34-CD8D32F4E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657" y="3017719"/>
            <a:ext cx="2216987" cy="2216987"/>
          </a:xfrm>
          <a:prstGeom prst="rect">
            <a:avLst/>
          </a:prstGeom>
        </p:spPr>
      </p:pic>
      <p:pic>
        <p:nvPicPr>
          <p:cNvPr id="13" name="Picture 12" descr="A picture containing drawing&#10;&#10;Description automatically generated">
            <a:extLst>
              <a:ext uri="{FF2B5EF4-FFF2-40B4-BE49-F238E27FC236}">
                <a16:creationId xmlns:a16="http://schemas.microsoft.com/office/drawing/2014/main" id="{6131C443-6920-4D25-A153-56385CE6DD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17" y="3337736"/>
            <a:ext cx="1576951" cy="1576951"/>
          </a:xfrm>
          <a:prstGeom prst="rect">
            <a:avLst/>
          </a:prstGeom>
        </p:spPr>
      </p:pic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EF04773E-3A37-45FF-9D6C-C26A28B4AA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39354" y="3016009"/>
            <a:ext cx="2216987" cy="2216987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8804BF49-6F8C-420E-BB31-AC6344B0563C}"/>
              </a:ext>
            </a:extLst>
          </p:cNvPr>
          <p:cNvSpPr/>
          <p:nvPr/>
        </p:nvSpPr>
        <p:spPr>
          <a:xfrm>
            <a:off x="176565" y="523174"/>
            <a:ext cx="277434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computer?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4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0C7211-CE37-4089-AF1C-7308DE9D209B}"/>
              </a:ext>
            </a:extLst>
          </p:cNvPr>
          <p:cNvSpPr/>
          <p:nvPr/>
        </p:nvSpPr>
        <p:spPr>
          <a:xfrm>
            <a:off x="1635658" y="2058190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INPUT</a:t>
            </a:r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8E7E660-BBAA-4027-A94E-B9A709512FC7}"/>
              </a:ext>
            </a:extLst>
          </p:cNvPr>
          <p:cNvSpPr/>
          <p:nvPr/>
        </p:nvSpPr>
        <p:spPr>
          <a:xfrm>
            <a:off x="4987506" y="2058190"/>
            <a:ext cx="2216987" cy="957821"/>
          </a:xfrm>
          <a:prstGeom prst="rect">
            <a:avLst/>
          </a:prstGeom>
          <a:solidFill>
            <a:srgbClr val="26C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PROCESS</a:t>
            </a:r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811DF1E-44C8-4A88-BEA2-2FC62D5FEE33}"/>
              </a:ext>
            </a:extLst>
          </p:cNvPr>
          <p:cNvSpPr/>
          <p:nvPr/>
        </p:nvSpPr>
        <p:spPr>
          <a:xfrm>
            <a:off x="8339354" y="2058189"/>
            <a:ext cx="2216987" cy="957821"/>
          </a:xfrm>
          <a:prstGeom prst="rect">
            <a:avLst/>
          </a:prstGeom>
          <a:solidFill>
            <a:srgbClr val="00B2B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OUTPUT</a:t>
            </a:r>
            <a:endParaRPr lang="en-GB" dirty="0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5FEB17EB-6D71-4FE9-97DD-957DB95A9835}"/>
              </a:ext>
            </a:extLst>
          </p:cNvPr>
          <p:cNvCxnSpPr>
            <a:stCxn id="10" idx="3"/>
            <a:endCxn id="11" idx="1"/>
          </p:cNvCxnSpPr>
          <p:nvPr/>
        </p:nvCxnSpPr>
        <p:spPr>
          <a:xfrm>
            <a:off x="3852645" y="2537101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534023EF-F213-4969-8E30-22F7A3E1A21C}"/>
              </a:ext>
            </a:extLst>
          </p:cNvPr>
          <p:cNvCxnSpPr/>
          <p:nvPr/>
        </p:nvCxnSpPr>
        <p:spPr>
          <a:xfrm>
            <a:off x="7204493" y="2537099"/>
            <a:ext cx="1134861" cy="0"/>
          </a:xfrm>
          <a:prstGeom prst="straightConnector1">
            <a:avLst/>
          </a:prstGeom>
          <a:ln w="76200">
            <a:solidFill>
              <a:srgbClr val="00B2B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5">
            <a:extLst>
              <a:ext uri="{FF2B5EF4-FFF2-40B4-BE49-F238E27FC236}">
                <a16:creationId xmlns:a16="http://schemas.microsoft.com/office/drawing/2014/main" id="{64D54BBA-CCAB-4DFD-AED8-EA3CE6C6F12F}"/>
              </a:ext>
            </a:extLst>
          </p:cNvPr>
          <p:cNvSpPr/>
          <p:nvPr/>
        </p:nvSpPr>
        <p:spPr>
          <a:xfrm>
            <a:off x="1635658" y="3016009"/>
            <a:ext cx="8920683" cy="4700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do this, computers follow a set of instructions known as a program.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B06FBF6-DA3D-4BD6-95CF-92F8973812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1759" y="3881182"/>
            <a:ext cx="10583573" cy="2804403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B5FCD2FB-9570-4987-AEA7-58635CA3F321}"/>
              </a:ext>
            </a:extLst>
          </p:cNvPr>
          <p:cNvSpPr/>
          <p:nvPr/>
        </p:nvSpPr>
        <p:spPr>
          <a:xfrm>
            <a:off x="176565" y="523174"/>
            <a:ext cx="2774349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a computer?</a:t>
            </a:r>
            <a:endParaRPr lang="en-GB" sz="1200" dirty="0">
              <a:solidFill>
                <a:srgbClr val="008C8C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6455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bicycle, sitting, table&#10;&#10;Description automatically generated">
            <a:extLst>
              <a:ext uri="{FF2B5EF4-FFF2-40B4-BE49-F238E27FC236}">
                <a16:creationId xmlns:a16="http://schemas.microsoft.com/office/drawing/2014/main" id="{8DF58EA8-7960-4B4D-B508-F9F61988F0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782" y="418748"/>
            <a:ext cx="8007143" cy="643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647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bicycle, sitting, table&#10;&#10;Description automatically generated">
            <a:extLst>
              <a:ext uri="{FF2B5EF4-FFF2-40B4-BE49-F238E27FC236}">
                <a16:creationId xmlns:a16="http://schemas.microsoft.com/office/drawing/2014/main" id="{8DF58EA8-7960-4B4D-B508-F9F61988F0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782" y="418748"/>
            <a:ext cx="8007143" cy="643925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E0094E1-09B5-48A8-9AFC-B189A5392B47}"/>
              </a:ext>
            </a:extLst>
          </p:cNvPr>
          <p:cNvSpPr/>
          <p:nvPr/>
        </p:nvSpPr>
        <p:spPr>
          <a:xfrm>
            <a:off x="5948737" y="4397339"/>
            <a:ext cx="2568539" cy="698643"/>
          </a:xfrm>
          <a:prstGeom prst="rect">
            <a:avLst/>
          </a:prstGeom>
          <a:solidFill>
            <a:schemeClr val="accent1">
              <a:alpha val="5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MEMORY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092712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bicycle, sitting, table&#10;&#10;Description automatically generated">
            <a:extLst>
              <a:ext uri="{FF2B5EF4-FFF2-40B4-BE49-F238E27FC236}">
                <a16:creationId xmlns:a16="http://schemas.microsoft.com/office/drawing/2014/main" id="{8DF58EA8-7960-4B4D-B508-F9F61988F0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782" y="418748"/>
            <a:ext cx="8007143" cy="643925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E0094E1-09B5-48A8-9AFC-B189A5392B47}"/>
              </a:ext>
            </a:extLst>
          </p:cNvPr>
          <p:cNvSpPr/>
          <p:nvPr/>
        </p:nvSpPr>
        <p:spPr>
          <a:xfrm>
            <a:off x="5948737" y="4397339"/>
            <a:ext cx="2568539" cy="698643"/>
          </a:xfrm>
          <a:prstGeom prst="rect">
            <a:avLst/>
          </a:prstGeom>
          <a:solidFill>
            <a:schemeClr val="accent1">
              <a:alpha val="5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MEMORY</a:t>
            </a:r>
            <a:endParaRPr lang="en-GB" b="1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0FD8435-E9D7-4446-A4F3-6529F2E4FAE9}"/>
              </a:ext>
            </a:extLst>
          </p:cNvPr>
          <p:cNvSpPr/>
          <p:nvPr/>
        </p:nvSpPr>
        <p:spPr>
          <a:xfrm>
            <a:off x="6666216" y="2854503"/>
            <a:ext cx="1481192" cy="1440095"/>
          </a:xfrm>
          <a:prstGeom prst="rect">
            <a:avLst/>
          </a:prstGeom>
          <a:solidFill>
            <a:schemeClr val="accent1">
              <a:alpha val="50000"/>
            </a:schemeClr>
          </a:solidFill>
          <a:ln w="571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CPU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1259579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indoor, bicycle, sitting, table&#10;&#10;Description automatically generated">
            <a:extLst>
              <a:ext uri="{FF2B5EF4-FFF2-40B4-BE49-F238E27FC236}">
                <a16:creationId xmlns:a16="http://schemas.microsoft.com/office/drawing/2014/main" id="{8DF58EA8-7960-4B4D-B508-F9F61988F06C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782" y="418748"/>
            <a:ext cx="8007143" cy="6439252"/>
          </a:xfrm>
          <a:prstGeom prst="rect">
            <a:avLst/>
          </a:prstGeom>
        </p:spPr>
      </p:pic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643D58D0-4143-408C-A2E6-25CB054B1CBF}"/>
              </a:ext>
            </a:extLst>
          </p:cNvPr>
          <p:cNvGraphicFramePr/>
          <p:nvPr/>
        </p:nvGraphicFramePr>
        <p:xfrm>
          <a:off x="1154536" y="536901"/>
          <a:ext cx="10403633" cy="69357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6803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DB5212B-6721-4669-9C4C-0BFBBA1E881D}"/>
              </a:ext>
            </a:extLst>
          </p:cNvPr>
          <p:cNvSpPr/>
          <p:nvPr/>
        </p:nvSpPr>
        <p:spPr>
          <a:xfrm>
            <a:off x="176565" y="523174"/>
            <a:ext cx="419954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fetch-decode-execute cycle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6E9FB812-5FD9-4C97-B22F-99F6A04EB700}"/>
              </a:ext>
            </a:extLst>
          </p:cNvPr>
          <p:cNvGraphicFramePr/>
          <p:nvPr/>
        </p:nvGraphicFramePr>
        <p:xfrm>
          <a:off x="-578207" y="993174"/>
          <a:ext cx="9177106" cy="6118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974DAADF-E072-4A97-9759-9EF61BB6A309}"/>
              </a:ext>
            </a:extLst>
          </p:cNvPr>
          <p:cNvSpPr/>
          <p:nvPr/>
        </p:nvSpPr>
        <p:spPr>
          <a:xfrm>
            <a:off x="2969231" y="993174"/>
            <a:ext cx="1972639" cy="11335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AD13239-031E-4FCA-8DA6-A5367A28C9CD}"/>
              </a:ext>
            </a:extLst>
          </p:cNvPr>
          <p:cNvSpPr/>
          <p:nvPr/>
        </p:nvSpPr>
        <p:spPr>
          <a:xfrm>
            <a:off x="1290020" y="3597673"/>
            <a:ext cx="1792228" cy="238188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pic>
        <p:nvPicPr>
          <p:cNvPr id="13" name="Picture 12" descr="A circuit board&#10;&#10;Description automatically generated">
            <a:extLst>
              <a:ext uri="{FF2B5EF4-FFF2-40B4-BE49-F238E27FC236}">
                <a16:creationId xmlns:a16="http://schemas.microsoft.com/office/drawing/2014/main" id="{4DD79ECB-B6A6-45DD-83EE-827DA5DED48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554" y="2460524"/>
            <a:ext cx="3467584" cy="2876951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E3C0A87C-DD91-47E8-A36C-AD0166E097CC}"/>
              </a:ext>
            </a:extLst>
          </p:cNvPr>
          <p:cNvSpPr/>
          <p:nvPr/>
        </p:nvSpPr>
        <p:spPr>
          <a:xfrm>
            <a:off x="7431220" y="993174"/>
            <a:ext cx="4363513" cy="18607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Fetch stage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Fetch the next instruction from main memory (RAM).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Bring it back into the CPU.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" name="Picture 15" descr="A circuit board&#10;&#10;Description automatically generated">
            <a:extLst>
              <a:ext uri="{FF2B5EF4-FFF2-40B4-BE49-F238E27FC236}">
                <a16:creationId xmlns:a16="http://schemas.microsoft.com/office/drawing/2014/main" id="{5F1F21FA-16F6-45F7-BD9C-52DC80B639E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1987" y="3125008"/>
            <a:ext cx="2546892" cy="1547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9392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DB5212B-6721-4669-9C4C-0BFBBA1E881D}"/>
              </a:ext>
            </a:extLst>
          </p:cNvPr>
          <p:cNvSpPr/>
          <p:nvPr/>
        </p:nvSpPr>
        <p:spPr>
          <a:xfrm>
            <a:off x="176565" y="523174"/>
            <a:ext cx="419954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fetch-decode-execute cycle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E1551F1-D652-4D96-B965-C91B2DC84019}"/>
              </a:ext>
            </a:extLst>
          </p:cNvPr>
          <p:cNvGraphicFramePr/>
          <p:nvPr/>
        </p:nvGraphicFramePr>
        <p:xfrm>
          <a:off x="-578207" y="993174"/>
          <a:ext cx="9177106" cy="6118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>
            <a:extLst>
              <a:ext uri="{FF2B5EF4-FFF2-40B4-BE49-F238E27FC236}">
                <a16:creationId xmlns:a16="http://schemas.microsoft.com/office/drawing/2014/main" id="{97F7B2A5-1AB9-4EE2-892B-654EE780BFB2}"/>
              </a:ext>
            </a:extLst>
          </p:cNvPr>
          <p:cNvSpPr/>
          <p:nvPr/>
        </p:nvSpPr>
        <p:spPr>
          <a:xfrm>
            <a:off x="2969231" y="993174"/>
            <a:ext cx="1972639" cy="113357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pic>
        <p:nvPicPr>
          <p:cNvPr id="10" name="Picture 9" descr="A circuit board&#10;&#10;Description automatically generated">
            <a:extLst>
              <a:ext uri="{FF2B5EF4-FFF2-40B4-BE49-F238E27FC236}">
                <a16:creationId xmlns:a16="http://schemas.microsoft.com/office/drawing/2014/main" id="{52DE60EC-E6D7-4E37-8648-6BC4BA2DAA2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554" y="2460524"/>
            <a:ext cx="3467584" cy="2876951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8D9D9403-5B2C-4C8B-AE37-39340949D61A}"/>
              </a:ext>
            </a:extLst>
          </p:cNvPr>
          <p:cNvSpPr/>
          <p:nvPr/>
        </p:nvSpPr>
        <p:spPr>
          <a:xfrm>
            <a:off x="7431220" y="993174"/>
            <a:ext cx="4363513" cy="1362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Decode stage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Inspect the instruction to find out what needs to be done.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8242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ircuit board&#10;&#10;Description automatically generated">
            <a:extLst>
              <a:ext uri="{FF2B5EF4-FFF2-40B4-BE49-F238E27FC236}">
                <a16:creationId xmlns:a16="http://schemas.microsoft.com/office/drawing/2014/main" id="{ECADEAD9-8D57-40B8-892F-A3F78D4C88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554" y="2460524"/>
            <a:ext cx="3467584" cy="287695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DB5212B-6721-4669-9C4C-0BFBBA1E881D}"/>
              </a:ext>
            </a:extLst>
          </p:cNvPr>
          <p:cNvSpPr/>
          <p:nvPr/>
        </p:nvSpPr>
        <p:spPr>
          <a:xfrm>
            <a:off x="176565" y="523174"/>
            <a:ext cx="419954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fetch-decode-execute cycle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B764660E-5EED-416E-BC0E-106BCC296EFF}"/>
              </a:ext>
            </a:extLst>
          </p:cNvPr>
          <p:cNvGraphicFramePr/>
          <p:nvPr/>
        </p:nvGraphicFramePr>
        <p:xfrm>
          <a:off x="-578207" y="993174"/>
          <a:ext cx="9177106" cy="6118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B8B38E04-28D3-42AD-80C4-4AC18AFB2A63}"/>
              </a:ext>
            </a:extLst>
          </p:cNvPr>
          <p:cNvSpPr/>
          <p:nvPr/>
        </p:nvSpPr>
        <p:spPr>
          <a:xfrm>
            <a:off x="7431220" y="993174"/>
            <a:ext cx="4363513" cy="3646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Execute stage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Carry out the instruction, which could be: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Going back to main memory and fetching data.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Performing a calculation.</a:t>
            </a:r>
          </a:p>
          <a:p>
            <a:pPr marL="800100" lvl="1" indent="-342900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information back in main memory.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2758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ircuit board&#10;&#10;Description automatically generated">
            <a:extLst>
              <a:ext uri="{FF2B5EF4-FFF2-40B4-BE49-F238E27FC236}">
                <a16:creationId xmlns:a16="http://schemas.microsoft.com/office/drawing/2014/main" id="{ECADEAD9-8D57-40B8-892F-A3F78D4C88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554" y="2460524"/>
            <a:ext cx="3467584" cy="287695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DB5212B-6721-4669-9C4C-0BFBBA1E881D}"/>
              </a:ext>
            </a:extLst>
          </p:cNvPr>
          <p:cNvSpPr/>
          <p:nvPr/>
        </p:nvSpPr>
        <p:spPr>
          <a:xfrm>
            <a:off x="176565" y="523174"/>
            <a:ext cx="4199548" cy="4700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fetch-decode-execute cycle</a:t>
            </a:r>
            <a:endParaRPr lang="en-GB" sz="1200" dirty="0">
              <a:solidFill>
                <a:srgbClr val="008C8C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B764660E-5EED-416E-BC0E-106BCC296EFF}"/>
              </a:ext>
            </a:extLst>
          </p:cNvPr>
          <p:cNvGraphicFramePr/>
          <p:nvPr/>
        </p:nvGraphicFramePr>
        <p:xfrm>
          <a:off x="-578207" y="993174"/>
          <a:ext cx="9177106" cy="61180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B8B38E04-28D3-42AD-80C4-4AC18AFB2A63}"/>
              </a:ext>
            </a:extLst>
          </p:cNvPr>
          <p:cNvSpPr/>
          <p:nvPr/>
        </p:nvSpPr>
        <p:spPr>
          <a:xfrm>
            <a:off x="7431219" y="1486333"/>
            <a:ext cx="4363513" cy="3148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On a modern CPU, the fetch-decode-execute cycle occurs billions of times per second.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solidFill>
                  <a:srgbClr val="008C8C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Clock speed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3Ghz processor = 3 billion cycles per second.</a:t>
            </a:r>
            <a:endParaRPr lang="en-GB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41669C52-C196-4E92-8293-CBFE872BF0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256" y="2566998"/>
            <a:ext cx="2770477" cy="2770477"/>
          </a:xfrm>
          <a:prstGeom prst="rect">
            <a:avLst/>
          </a:prstGeom>
        </p:spPr>
      </p:pic>
      <p:pic>
        <p:nvPicPr>
          <p:cNvPr id="7" name="Picture 6" descr="A close up of a clock&#10;&#10;Description automatically generated">
            <a:extLst>
              <a:ext uri="{FF2B5EF4-FFF2-40B4-BE49-F238E27FC236}">
                <a16:creationId xmlns:a16="http://schemas.microsoft.com/office/drawing/2014/main" id="{F6C4E251-7A5E-45B5-B576-2AC23EEA502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4250" y="4479102"/>
            <a:ext cx="2123459" cy="21139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6500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EF34D69E-F284-4EF1-8ABC-9556CC80091B}"/>
              </a:ext>
            </a:extLst>
          </p:cNvPr>
          <p:cNvSpPr/>
          <p:nvPr/>
        </p:nvSpPr>
        <p:spPr>
          <a:xfrm>
            <a:off x="344789" y="1848540"/>
            <a:ext cx="1139857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 computer is an electronic device that: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takes input;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processes data; and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delivers output.</a:t>
            </a:r>
          </a:p>
          <a:p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purpose of the CPU is to fetch, decode and execute instructions.</a:t>
            </a:r>
          </a:p>
          <a:p>
            <a:pPr marL="266700" lvl="1"/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90500"/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Fetch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Fetch the next instruction from main memory (RAM).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Bring it back into the CPU.</a:t>
            </a:r>
          </a:p>
          <a:p>
            <a:pPr indent="-190500"/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Decode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Inspect the instruction to find out what needs to be done.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190500"/>
            <a:r>
              <a:rPr lang="en-GB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Execute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Carry out the instruction, which could be: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Going back to main memory and fetching data.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Performing a calculation.</a:t>
            </a:r>
          </a:p>
          <a:p>
            <a:pPr marL="1200150" lvl="2" indent="-285750">
              <a:buFont typeface="Courier New" panose="02070309020205020404" pitchFamily="49" charset="0"/>
              <a:buChar char="o"/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Storing information back in main memory.</a:t>
            </a:r>
          </a:p>
        </p:txBody>
      </p:sp>
      <p:pic>
        <p:nvPicPr>
          <p:cNvPr id="1026" name="Picture 2" descr="make_notes">
            <a:extLst>
              <a:ext uri="{FF2B5EF4-FFF2-40B4-BE49-F238E27FC236}">
                <a16:creationId xmlns:a16="http://schemas.microsoft.com/office/drawing/2014/main" id="{72BFD7DC-2690-4443-8750-94BEE15558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196" y="630008"/>
            <a:ext cx="1113436" cy="111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2583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6E48DBC62A6234890FA44E21FEFD18E" ma:contentTypeVersion="16" ma:contentTypeDescription="Create a new document." ma:contentTypeScope="" ma:versionID="ed0047b2569e68cbb7c24ef5cd54ee72">
  <xsd:schema xmlns:xsd="http://www.w3.org/2001/XMLSchema" xmlns:xs="http://www.w3.org/2001/XMLSchema" xmlns:p="http://schemas.microsoft.com/office/2006/metadata/properties" xmlns:ns2="17a39593-945a-4813-81bf-1728cf9e5038" xmlns:ns3="a8d2b040-4d60-4b73-8960-49102152ab97" targetNamespace="http://schemas.microsoft.com/office/2006/metadata/properties" ma:root="true" ma:fieldsID="45f6a08060ee712bdb0ede862e765445" ns2:_="" ns3:_="">
    <xsd:import namespace="17a39593-945a-4813-81bf-1728cf9e5038"/>
    <xsd:import namespace="a8d2b040-4d60-4b73-8960-49102152ab9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ObjectDetectorVersions" minOccurs="0"/>
                <xsd:element ref="ns3:MediaServiceLocation" minOccurs="0"/>
                <xsd:element ref="ns3:MediaServiceSearchPropertie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a39593-945a-4813-81bf-1728cf9e503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688134c3-9042-4ed1-9150-e44c04b7ebed}" ma:internalName="TaxCatchAll" ma:showField="CatchAllData" ma:web="17a39593-945a-4813-81bf-1728cf9e50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d2b040-4d60-4b73-8960-49102152ab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28e4871e-025b-480f-a459-6cd1366bb8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17a39593-945a-4813-81bf-1728cf9e5038">RVPSRJS5WCQE-1801518596-45134</_dlc_DocId>
    <_dlc_DocIdUrl xmlns="17a39593-945a-4813-81bf-1728cf9e5038">
      <Url>https://stpeterscatholicschool.sharepoint.com/sites/StaffShared/_layouts/15/DocIdRedir.aspx?ID=RVPSRJS5WCQE-1801518596-45134</Url>
      <Description>RVPSRJS5WCQE-1801518596-45134</Description>
    </_dlc_DocIdUrl>
    <TaxCatchAll xmlns="17a39593-945a-4813-81bf-1728cf9e5038" xsi:nil="true"/>
    <lcf76f155ced4ddcb4097134ff3c332f xmlns="a8d2b040-4d60-4b73-8960-49102152ab9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D1DABE5-C737-4115-B657-95645C55AC90}"/>
</file>

<file path=customXml/itemProps2.xml><?xml version="1.0" encoding="utf-8"?>
<ds:datastoreItem xmlns:ds="http://schemas.openxmlformats.org/officeDocument/2006/customXml" ds:itemID="{49E9B475-80DF-4853-8016-19D08241DF5C}"/>
</file>

<file path=customXml/itemProps3.xml><?xml version="1.0" encoding="utf-8"?>
<ds:datastoreItem xmlns:ds="http://schemas.openxmlformats.org/officeDocument/2006/customXml" ds:itemID="{0F09268B-7EE0-431C-BEFB-A244E2C4EAF7}"/>
</file>

<file path=customXml/itemProps4.xml><?xml version="1.0" encoding="utf-8"?>
<ds:datastoreItem xmlns:ds="http://schemas.openxmlformats.org/officeDocument/2006/customXml" ds:itemID="{E6C128B3-ECC9-44C1-BB9F-8FE50F1D1186}"/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410</Words>
  <Application>Microsoft Macintosh PowerPoint</Application>
  <PresentationFormat>Widescreen</PresentationFormat>
  <Paragraphs>114</Paragraphs>
  <Slides>20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Century Gothic</vt:lpstr>
      <vt:lpstr>Courier New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Craig Sargent</dc:creator>
  <cp:lastModifiedBy>Andrew Fenn</cp:lastModifiedBy>
  <cp:revision>35</cp:revision>
  <dcterms:created xsi:type="dcterms:W3CDTF">2019-10-14T15:21:06Z</dcterms:created>
  <dcterms:modified xsi:type="dcterms:W3CDTF">2021-02-24T16:03:14Z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0x01010056E48DBC62A6234890FA44E21FEFD18E</vt:lpwstr>
  </property>
  <property fmtid="{D5CDD505-2E9C-101B-9397-08002B2CF9AE}" pid="3" name="_dlc_DocIdItemGuid">
    <vt:lpwstr>c5758be4-303a-4b08-97ae-e4d1440fd690</vt:lpwstr>
  </property>
  <property fmtid="{D5CDD505-2E9C-101B-9397-08002B2CF9AE}" pid="4" name="MediaServiceImageTags">
    <vt:lpwstr/>
  </property>
</Properties>
</file>