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540339-FF97-445C-9840-6DD95A5B1416}" v="1" dt="2024-11-05T15:27:21.9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A Hussain" userId="6bbd677d-0980-4464-85ac-d45b0c24101d" providerId="ADAL" clId="{4F540339-FF97-445C-9840-6DD95A5B1416}"/>
    <pc:docChg chg="custSel modSld">
      <pc:chgData name="Miss A Hussain" userId="6bbd677d-0980-4464-85ac-d45b0c24101d" providerId="ADAL" clId="{4F540339-FF97-445C-9840-6DD95A5B1416}" dt="2024-11-05T15:28:13.727" v="103" actId="1076"/>
      <pc:docMkLst>
        <pc:docMk/>
      </pc:docMkLst>
      <pc:sldChg chg="modSp mod">
        <pc:chgData name="Miss A Hussain" userId="6bbd677d-0980-4464-85ac-d45b0c24101d" providerId="ADAL" clId="{4F540339-FF97-445C-9840-6DD95A5B1416}" dt="2024-11-05T15:28:13.727" v="103" actId="1076"/>
        <pc:sldMkLst>
          <pc:docMk/>
          <pc:sldMk cId="1597770367" sldId="258"/>
        </pc:sldMkLst>
        <pc:spChg chg="mod">
          <ac:chgData name="Miss A Hussain" userId="6bbd677d-0980-4464-85ac-d45b0c24101d" providerId="ADAL" clId="{4F540339-FF97-445C-9840-6DD95A5B1416}" dt="2024-11-05T15:28:13.727" v="103" actId="1076"/>
          <ac:spMkLst>
            <pc:docMk/>
            <pc:sldMk cId="1597770367" sldId="258"/>
            <ac:spMk id="2" creationId="{00000000-0000-0000-0000-000000000000}"/>
          </ac:spMkLst>
        </pc:spChg>
        <pc:graphicFrameChg chg="mod modGraphic">
          <ac:chgData name="Miss A Hussain" userId="6bbd677d-0980-4464-85ac-d45b0c24101d" providerId="ADAL" clId="{4F540339-FF97-445C-9840-6DD95A5B1416}" dt="2024-11-05T15:28:08.667" v="102" actId="20577"/>
          <ac:graphicFrameMkLst>
            <pc:docMk/>
            <pc:sldMk cId="1597770367" sldId="258"/>
            <ac:graphicFrameMk id="4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305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96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69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33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451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607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92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72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7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287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896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874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4" y="0"/>
            <a:ext cx="8791575" cy="336979"/>
          </a:xfrm>
        </p:spPr>
        <p:txBody>
          <a:bodyPr>
            <a:no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Is marriage still important today?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4911328"/>
              </p:ext>
            </p:extLst>
          </p:nvPr>
        </p:nvGraphicFramePr>
        <p:xfrm>
          <a:off x="131739" y="510746"/>
          <a:ext cx="11917450" cy="61701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58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58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887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Reasons</a:t>
                      </a:r>
                      <a:r>
                        <a:rPr lang="en-GB" sz="1400" b="1" u="sng" baseline="0" dirty="0">
                          <a:latin typeface="Comic Sans MS" panose="030F0702030302020204" pitchFamily="66" charset="0"/>
                        </a:rPr>
                        <a:t> for the decline of marriage</a:t>
                      </a:r>
                      <a:endParaRPr lang="en-GB" sz="14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400" b="1" u="sng" baseline="0">
                          <a:latin typeface="Comic Sans MS" panose="030F0702030302020204" pitchFamily="66" charset="0"/>
                        </a:rPr>
                        <a:t> importance of marriage still in current society</a:t>
                      </a:r>
                      <a:endParaRPr lang="en-GB" sz="14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59252"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u="sng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2343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7915" y="101600"/>
            <a:ext cx="8791575" cy="336979"/>
          </a:xfrm>
        </p:spPr>
        <p:txBody>
          <a:bodyPr>
            <a:no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Theories on marriage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3868378"/>
              </p:ext>
            </p:extLst>
          </p:nvPr>
        </p:nvGraphicFramePr>
        <p:xfrm>
          <a:off x="106339" y="534353"/>
          <a:ext cx="11814729" cy="61176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38243">
                  <a:extLst>
                    <a:ext uri="{9D8B030D-6E8A-4147-A177-3AD203B41FA5}">
                      <a16:colId xmlns:a16="http://schemas.microsoft.com/office/drawing/2014/main" val="1785204337"/>
                    </a:ext>
                  </a:extLst>
                </a:gridCol>
                <a:gridCol w="3938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8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144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Feminism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Functionalism/ New Right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Marxism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548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u="sng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7770367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RVPSRJS5WCQE-1801518596-45540</_dlc_DocId>
    <_dlc_DocIdUrl xmlns="17a39593-945a-4813-81bf-1728cf9e5038">
      <Url>https://stpeterscatholicschool.sharepoint.com/sites/StaffShared/_layouts/15/DocIdRedir.aspx?ID=RVPSRJS5WCQE-1801518596-45540</Url>
      <Description>RVPSRJS5WCQE-1801518596-45540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DEB39DB0-B5EA-407E-A379-BECC6F66F66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BADD7FD-8B59-48F9-9BAE-C52E790B41B3}"/>
</file>

<file path=customXml/itemProps3.xml><?xml version="1.0" encoding="utf-8"?>
<ds:datastoreItem xmlns:ds="http://schemas.openxmlformats.org/officeDocument/2006/customXml" ds:itemID="{1A2D099A-6FF0-4A5D-9B4C-23441126710F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b718aa60-7cf0-45e3-8d89-7c676556ebc7"/>
    <ds:schemaRef ds:uri="9e683f99-5220-42b6-ba8a-178dcd410c3b"/>
    <ds:schemaRef ds:uri="http://schemas.openxmlformats.org/package/2006/metadata/core-properti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</ds:schemaRefs>
</ds:datastoreItem>
</file>

<file path=customXml/itemProps4.xml><?xml version="1.0" encoding="utf-8"?>
<ds:datastoreItem xmlns:ds="http://schemas.openxmlformats.org/officeDocument/2006/customXml" ds:itemID="{B21A66CA-E6B2-42C8-B1F3-2554F321F7E9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29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2_Office Theme</vt:lpstr>
      <vt:lpstr>Is marriage still important today?</vt:lpstr>
      <vt:lpstr>Theories on marriage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Which social groups effect the amount of crime committed?</dc:title>
  <dc:creator>Miss S Hall</dc:creator>
  <cp:lastModifiedBy>Miss A Hussain</cp:lastModifiedBy>
  <cp:revision>10</cp:revision>
  <dcterms:created xsi:type="dcterms:W3CDTF">2017-10-10T09:50:19Z</dcterms:created>
  <dcterms:modified xsi:type="dcterms:W3CDTF">2024-11-05T15:28:24Z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102600</vt:r8>
  </property>
  <property fmtid="{D5CDD505-2E9C-101B-9397-08002B2CF9AE}" pid="4" name="_dlc_DocIdItemGuid">
    <vt:lpwstr>71e38828-6260-449d-9e00-60d20f173d04</vt:lpwstr>
  </property>
  <property fmtid="{D5CDD505-2E9C-101B-9397-08002B2CF9AE}" pid="5" name="MediaServiceImageTags">
    <vt:lpwstr/>
  </property>
</Properties>
</file>