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5"/>
    <p:sldMasterId id="2147483660" r:id="rId6"/>
  </p:sldMasterIdLst>
  <p:notesMasterIdLst>
    <p:notesMasterId r:id="rId13"/>
  </p:notesMasterIdLst>
  <p:sldIdLst>
    <p:sldId id="262" r:id="rId7"/>
    <p:sldId id="261" r:id="rId8"/>
    <p:sldId id="264" r:id="rId9"/>
    <p:sldId id="293" r:id="rId10"/>
    <p:sldId id="294" r:id="rId11"/>
    <p:sldId id="285"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668" autoAdjust="0"/>
    <p:restoredTop sz="94699"/>
  </p:normalViewPr>
  <p:slideViewPr>
    <p:cSldViewPr snapToGrid="0" snapToObjects="1">
      <p:cViewPr varScale="1">
        <p:scale>
          <a:sx n="105" d="100"/>
          <a:sy n="105" d="100"/>
        </p:scale>
        <p:origin x="125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5.xml"/><Relationship Id="rId5" Type="http://schemas.openxmlformats.org/officeDocument/2006/relationships/slideMaster" Target="slideMasters/slideMaster1.xml"/><Relationship Id="rId15" Type="http://schemas.openxmlformats.org/officeDocument/2006/relationships/viewProps" Target="viewProps.xml"/><Relationship Id="rId10" Type="http://schemas.openxmlformats.org/officeDocument/2006/relationships/slide" Target="slides/slide4.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 Mateos" userId="a19c2fa1-751d-41b1-90af-58382a5491c4" providerId="ADAL" clId="{7D425ACD-AC39-452E-AF76-FD4CA3B59F5A}"/>
    <pc:docChg chg="undo custSel modSld">
      <pc:chgData name="N Mateos" userId="a19c2fa1-751d-41b1-90af-58382a5491c4" providerId="ADAL" clId="{7D425ACD-AC39-452E-AF76-FD4CA3B59F5A}" dt="2024-07-08T11:43:11.628" v="364" actId="1076"/>
      <pc:docMkLst>
        <pc:docMk/>
      </pc:docMkLst>
      <pc:sldChg chg="modSp mod">
        <pc:chgData name="N Mateos" userId="a19c2fa1-751d-41b1-90af-58382a5491c4" providerId="ADAL" clId="{7D425ACD-AC39-452E-AF76-FD4CA3B59F5A}" dt="2024-07-08T11:34:38.658" v="324" actId="20577"/>
        <pc:sldMkLst>
          <pc:docMk/>
          <pc:sldMk cId="2145643502" sldId="257"/>
        </pc:sldMkLst>
      </pc:sldChg>
      <pc:sldChg chg="modSp mod">
        <pc:chgData name="N Mateos" userId="a19c2fa1-751d-41b1-90af-58382a5491c4" providerId="ADAL" clId="{7D425ACD-AC39-452E-AF76-FD4CA3B59F5A}" dt="2024-07-08T11:30:56.897" v="203" actId="20577"/>
        <pc:sldMkLst>
          <pc:docMk/>
          <pc:sldMk cId="2226397850" sldId="259"/>
        </pc:sldMkLst>
      </pc:sldChg>
      <pc:sldChg chg="addSp delSp modSp mod">
        <pc:chgData name="N Mateos" userId="a19c2fa1-751d-41b1-90af-58382a5491c4" providerId="ADAL" clId="{7D425ACD-AC39-452E-AF76-FD4CA3B59F5A}" dt="2024-07-08T11:43:11.628" v="364" actId="1076"/>
        <pc:sldMkLst>
          <pc:docMk/>
          <pc:sldMk cId="3043000508" sldId="261"/>
        </pc:sldMkLst>
      </pc:sldChg>
      <pc:sldChg chg="addSp delSp modSp mod">
        <pc:chgData name="N Mateos" userId="a19c2fa1-751d-41b1-90af-58382a5491c4" providerId="ADAL" clId="{7D425ACD-AC39-452E-AF76-FD4CA3B59F5A}" dt="2024-07-08T11:35:27.856" v="341" actId="20577"/>
        <pc:sldMkLst>
          <pc:docMk/>
          <pc:sldMk cId="1560552147" sldId="262"/>
        </pc:sldMkLst>
      </pc:sldChg>
    </pc:docChg>
  </pc:docChgLst>
  <pc:docChgLst>
    <pc:chgData name="Mrs J Pacheco" userId="be615c06-5531-4302-89a9-96a4e6099b58" providerId="ADAL" clId="{0ECB75B2-1119-4EF0-8CDF-365E142C2D65}"/>
    <pc:docChg chg="modSld">
      <pc:chgData name="Mrs J Pacheco" userId="be615c06-5531-4302-89a9-96a4e6099b58" providerId="ADAL" clId="{0ECB75B2-1119-4EF0-8CDF-365E142C2D65}" dt="2024-07-07T13:22:29.309" v="1" actId="20577"/>
      <pc:docMkLst>
        <pc:docMk/>
      </pc:docMkLst>
      <pc:sldChg chg="modSp mod">
        <pc:chgData name="Mrs J Pacheco" userId="be615c06-5531-4302-89a9-96a4e6099b58" providerId="ADAL" clId="{0ECB75B2-1119-4EF0-8CDF-365E142C2D65}" dt="2024-07-07T13:22:29.309" v="1" actId="20577"/>
        <pc:sldMkLst>
          <pc:docMk/>
          <pc:sldMk cId="2145643502" sldId="257"/>
        </pc:sldMkLst>
      </pc:sldChg>
    </pc:docChg>
  </pc:docChgLst>
  <pc:docChgLst>
    <pc:chgData name="Miss H Clements" userId="bc2e41bd-678d-4ca4-a7a6-938ef3ffef93" providerId="ADAL" clId="{62419327-8796-4254-8CBE-AAB468792D8C}"/>
    <pc:docChg chg="modSld">
      <pc:chgData name="Miss H Clements" userId="bc2e41bd-678d-4ca4-a7a6-938ef3ffef93" providerId="ADAL" clId="{62419327-8796-4254-8CBE-AAB468792D8C}" dt="2024-08-14T13:15:33.002" v="13" actId="20577"/>
      <pc:docMkLst>
        <pc:docMk/>
      </pc:docMkLst>
      <pc:sldChg chg="addSp modSp mod">
        <pc:chgData name="Miss H Clements" userId="bc2e41bd-678d-4ca4-a7a6-938ef3ffef93" providerId="ADAL" clId="{62419327-8796-4254-8CBE-AAB468792D8C}" dt="2024-08-14T13:15:33.002" v="13" actId="20577"/>
        <pc:sldMkLst>
          <pc:docMk/>
          <pc:sldMk cId="515071697" sldId="285"/>
        </pc:sldMkLst>
      </pc:sldChg>
      <pc:sldChg chg="addSp modSp mod">
        <pc:chgData name="Miss H Clements" userId="bc2e41bd-678d-4ca4-a7a6-938ef3ffef93" providerId="ADAL" clId="{62419327-8796-4254-8CBE-AAB468792D8C}" dt="2024-08-14T13:15:15.051" v="7" actId="403"/>
        <pc:sldMkLst>
          <pc:docMk/>
          <pc:sldMk cId="3380534449" sldId="293"/>
        </pc:sldMkLst>
      </pc:sldChg>
      <pc:sldChg chg="addSp modSp mod">
        <pc:chgData name="Miss H Clements" userId="bc2e41bd-678d-4ca4-a7a6-938ef3ffef93" providerId="ADAL" clId="{62419327-8796-4254-8CBE-AAB468792D8C}" dt="2024-08-14T13:15:27.788" v="10" actId="20577"/>
        <pc:sldMkLst>
          <pc:docMk/>
          <pc:sldMk cId="2871276431" sldId="294"/>
        </pc:sldMkLst>
      </pc:sldChg>
    </pc:docChg>
  </pc:docChgLst>
  <pc:docChgLst>
    <pc:chgData name="Miss H Clements" userId="bc2e41bd-678d-4ca4-a7a6-938ef3ffef93" providerId="ADAL" clId="{ACEA95FE-96F0-4C6A-BE3A-5418E56BE820}"/>
    <pc:docChg chg="modSld">
      <pc:chgData name="Miss H Clements" userId="bc2e41bd-678d-4ca4-a7a6-938ef3ffef93" providerId="ADAL" clId="{ACEA95FE-96F0-4C6A-BE3A-5418E56BE820}" dt="2024-07-17T07:58:45.518" v="5" actId="14734"/>
      <pc:docMkLst>
        <pc:docMk/>
      </pc:docMkLst>
      <pc:sldChg chg="modSp mod">
        <pc:chgData name="Miss H Clements" userId="bc2e41bd-678d-4ca4-a7a6-938ef3ffef93" providerId="ADAL" clId="{ACEA95FE-96F0-4C6A-BE3A-5418E56BE820}" dt="2024-07-17T07:58:45.518" v="5" actId="14734"/>
        <pc:sldMkLst>
          <pc:docMk/>
          <pc:sldMk cId="2139221623" sldId="261"/>
        </pc:sldMkLst>
      </pc:sldChg>
    </pc:docChg>
  </pc:docChgLst>
  <pc:docChgLst>
    <pc:chgData name="Miss H Clements" userId="bc2e41bd-678d-4ca4-a7a6-938ef3ffef93" providerId="ADAL" clId="{38F758D9-5813-4FAA-A7D2-50E343AD4126}"/>
    <pc:docChg chg="custSel modSld">
      <pc:chgData name="Miss H Clements" userId="bc2e41bd-678d-4ca4-a7a6-938ef3ffef93" providerId="ADAL" clId="{38F758D9-5813-4FAA-A7D2-50E343AD4126}" dt="2025-07-04T09:59:38.172" v="11" actId="1076"/>
      <pc:docMkLst>
        <pc:docMk/>
      </pc:docMkLst>
      <pc:sldChg chg="modSp mod">
        <pc:chgData name="Miss H Clements" userId="bc2e41bd-678d-4ca4-a7a6-938ef3ffef93" providerId="ADAL" clId="{38F758D9-5813-4FAA-A7D2-50E343AD4126}" dt="2025-07-04T09:59:38.172" v="11" actId="1076"/>
        <pc:sldMkLst>
          <pc:docMk/>
          <pc:sldMk cId="2139221623" sldId="261"/>
        </pc:sldMkLst>
      </pc:sldChg>
      <pc:sldChg chg="modSp mod">
        <pc:chgData name="Miss H Clements" userId="bc2e41bd-678d-4ca4-a7a6-938ef3ffef93" providerId="ADAL" clId="{38F758D9-5813-4FAA-A7D2-50E343AD4126}" dt="2025-07-04T09:59:14.634" v="8" actId="1076"/>
        <pc:sldMkLst>
          <pc:docMk/>
          <pc:sldMk cId="2080410302" sldId="264"/>
        </pc:sldMkLst>
      </pc:sldChg>
      <pc:sldChg chg="delSp modSp mod">
        <pc:chgData name="Miss H Clements" userId="bc2e41bd-678d-4ca4-a7a6-938ef3ffef93" providerId="ADAL" clId="{38F758D9-5813-4FAA-A7D2-50E343AD4126}" dt="2025-07-04T09:58:51.573" v="7" actId="1076"/>
        <pc:sldMkLst>
          <pc:docMk/>
          <pc:sldMk cId="515071697" sldId="285"/>
        </pc:sldMkLst>
      </pc:sldChg>
      <pc:sldChg chg="delSp mod">
        <pc:chgData name="Miss H Clements" userId="bc2e41bd-678d-4ca4-a7a6-938ef3ffef93" providerId="ADAL" clId="{38F758D9-5813-4FAA-A7D2-50E343AD4126}" dt="2025-07-04T09:58:25.018" v="0" actId="21"/>
        <pc:sldMkLst>
          <pc:docMk/>
          <pc:sldMk cId="3380534449" sldId="293"/>
        </pc:sldMkLst>
      </pc:sldChg>
      <pc:sldChg chg="delSp mod">
        <pc:chgData name="Miss H Clements" userId="bc2e41bd-678d-4ca4-a7a6-938ef3ffef93" providerId="ADAL" clId="{38F758D9-5813-4FAA-A7D2-50E343AD4126}" dt="2025-07-04T09:58:28.671" v="1" actId="21"/>
        <pc:sldMkLst>
          <pc:docMk/>
          <pc:sldMk cId="2871276431" sldId="294"/>
        </pc:sldMkLst>
      </pc:sldChg>
    </pc:docChg>
  </pc:docChgLst>
  <pc:docChgLst>
    <pc:chgData name="Mr M Turner" userId="04e5c56c-093b-4d52-be8b-8ce1ef6164db" providerId="ADAL" clId="{60586984-3028-4D76-9024-449A0380EC03}"/>
    <pc:docChg chg="modSld">
      <pc:chgData name="Mr M Turner" userId="04e5c56c-093b-4d52-be8b-8ce1ef6164db" providerId="ADAL" clId="{60586984-3028-4D76-9024-449A0380EC03}" dt="2025-11-14T10:06:41.617" v="3" actId="20577"/>
      <pc:docMkLst>
        <pc:docMk/>
      </pc:docMkLst>
      <pc:sldChg chg="modSp mod">
        <pc:chgData name="Mr M Turner" userId="04e5c56c-093b-4d52-be8b-8ce1ef6164db" providerId="ADAL" clId="{60586984-3028-4D76-9024-449A0380EC03}" dt="2025-11-14T09:29:06.654" v="1" actId="20577"/>
        <pc:sldMkLst>
          <pc:docMk/>
          <pc:sldMk cId="2139221623" sldId="261"/>
        </pc:sldMkLst>
        <pc:spChg chg="mod">
          <ac:chgData name="Mr M Turner" userId="04e5c56c-093b-4d52-be8b-8ce1ef6164db" providerId="ADAL" clId="{60586984-3028-4D76-9024-449A0380EC03}" dt="2025-11-14T09:29:06.654" v="1" actId="20577"/>
          <ac:spMkLst>
            <pc:docMk/>
            <pc:sldMk cId="2139221623" sldId="261"/>
            <ac:spMk id="3" creationId="{6A7A37A5-C1E1-D44F-9B9E-16690D53DC31}"/>
          </ac:spMkLst>
        </pc:spChg>
      </pc:sldChg>
      <pc:sldChg chg="modSp mod">
        <pc:chgData name="Mr M Turner" userId="04e5c56c-093b-4d52-be8b-8ce1ef6164db" providerId="ADAL" clId="{60586984-3028-4D76-9024-449A0380EC03}" dt="2025-11-14T10:06:41.617" v="3" actId="20577"/>
        <pc:sldMkLst>
          <pc:docMk/>
          <pc:sldMk cId="2080410302" sldId="264"/>
        </pc:sldMkLst>
        <pc:spChg chg="mod">
          <ac:chgData name="Mr M Turner" userId="04e5c56c-093b-4d52-be8b-8ce1ef6164db" providerId="ADAL" clId="{60586984-3028-4D76-9024-449A0380EC03}" dt="2025-11-14T10:06:41.617" v="3" actId="20577"/>
          <ac:spMkLst>
            <pc:docMk/>
            <pc:sldMk cId="2080410302" sldId="264"/>
            <ac:spMk id="2" creationId="{D7F848C2-A879-484D-B6F2-56126D46E8E2}"/>
          </ac:spMkLst>
        </pc:spChg>
      </pc:sldChg>
    </pc:docChg>
  </pc:docChgLst>
  <pc:docChgLst>
    <pc:chgData name="Mrs K Prior" userId="e3982141-f396-4fbb-857f-4229ca43a99b" providerId="ADAL" clId="{617842F2-154C-4172-B2D2-55200EE88C88}"/>
    <pc:docChg chg="undo redo custSel modSld">
      <pc:chgData name="Mrs K Prior" userId="e3982141-f396-4fbb-857f-4229ca43a99b" providerId="ADAL" clId="{617842F2-154C-4172-B2D2-55200EE88C88}" dt="2024-07-11T22:10:54.615" v="195" actId="1076"/>
      <pc:docMkLst>
        <pc:docMk/>
      </pc:docMkLst>
      <pc:sldChg chg="modSp mod">
        <pc:chgData name="Mrs K Prior" userId="e3982141-f396-4fbb-857f-4229ca43a99b" providerId="ADAL" clId="{617842F2-154C-4172-B2D2-55200EE88C88}" dt="2024-07-11T22:07:59.201" v="136" actId="20577"/>
        <pc:sldMkLst>
          <pc:docMk/>
          <pc:sldMk cId="2145643502" sldId="257"/>
        </pc:sldMkLst>
      </pc:sldChg>
      <pc:sldChg chg="modSp mod">
        <pc:chgData name="Mrs K Prior" userId="e3982141-f396-4fbb-857f-4229ca43a99b" providerId="ADAL" clId="{617842F2-154C-4172-B2D2-55200EE88C88}" dt="2024-07-11T22:10:54.615" v="195" actId="1076"/>
        <pc:sldMkLst>
          <pc:docMk/>
          <pc:sldMk cId="2226397850" sldId="259"/>
        </pc:sldMkLst>
      </pc:sldChg>
    </pc:docChg>
  </pc:docChgLst>
  <pc:docChgLst>
    <pc:chgData name="N Mateos" userId="a19c2fa1-751d-41b1-90af-58382a5491c4" providerId="ADAL" clId="{9048037A-9754-4A49-A586-1C83FE562C14}"/>
    <pc:docChg chg="addSld delSld modSld">
      <pc:chgData name="N Mateos" userId="a19c2fa1-751d-41b1-90af-58382a5491c4" providerId="ADAL" clId="{9048037A-9754-4A49-A586-1C83FE562C14}" dt="2024-07-15T11:01:25.233" v="3" actId="20577"/>
      <pc:docMkLst>
        <pc:docMk/>
      </pc:docMkLst>
      <pc:sldChg chg="modSp mod">
        <pc:chgData name="N Mateos" userId="a19c2fa1-751d-41b1-90af-58382a5491c4" providerId="ADAL" clId="{9048037A-9754-4A49-A586-1C83FE562C14}" dt="2024-07-15T11:01:25.233" v="3" actId="20577"/>
        <pc:sldMkLst>
          <pc:docMk/>
          <pc:sldMk cId="1560552147" sldId="262"/>
        </pc:sldMkLst>
      </pc:sldChg>
      <pc:sldChg chg="del">
        <pc:chgData name="N Mateos" userId="a19c2fa1-751d-41b1-90af-58382a5491c4" providerId="ADAL" clId="{9048037A-9754-4A49-A586-1C83FE562C14}" dt="2024-07-15T10:59:54.831" v="1" actId="47"/>
        <pc:sldMkLst>
          <pc:docMk/>
          <pc:sldMk cId="2978622703" sldId="263"/>
        </pc:sldMkLst>
      </pc:sldChg>
      <pc:sldChg chg="add">
        <pc:chgData name="N Mateos" userId="a19c2fa1-751d-41b1-90af-58382a5491c4" providerId="ADAL" clId="{9048037A-9754-4A49-A586-1C83FE562C14}" dt="2024-07-15T10:59:53.073" v="0"/>
        <pc:sldMkLst>
          <pc:docMk/>
          <pc:sldMk cId="4216181610" sldId="265"/>
        </pc:sldMkLst>
      </pc:sldChg>
      <pc:sldChg chg="add">
        <pc:chgData name="N Mateos" userId="a19c2fa1-751d-41b1-90af-58382a5491c4" providerId="ADAL" clId="{9048037A-9754-4A49-A586-1C83FE562C14}" dt="2024-07-15T10:59:53.073" v="0"/>
        <pc:sldMkLst>
          <pc:docMk/>
          <pc:sldMk cId="1654427503" sldId="266"/>
        </pc:sldMkLst>
      </pc:sldChg>
      <pc:sldChg chg="add">
        <pc:chgData name="N Mateos" userId="a19c2fa1-751d-41b1-90af-58382a5491c4" providerId="ADAL" clId="{9048037A-9754-4A49-A586-1C83FE562C14}" dt="2024-07-15T10:59:53.073" v="0"/>
        <pc:sldMkLst>
          <pc:docMk/>
          <pc:sldMk cId="605088207" sldId="267"/>
        </pc:sldMkLst>
      </pc:sldChg>
      <pc:sldChg chg="add">
        <pc:chgData name="N Mateos" userId="a19c2fa1-751d-41b1-90af-58382a5491c4" providerId="ADAL" clId="{9048037A-9754-4A49-A586-1C83FE562C14}" dt="2024-07-15T10:59:53.073" v="0"/>
        <pc:sldMkLst>
          <pc:docMk/>
          <pc:sldMk cId="992328607" sldId="268"/>
        </pc:sldMkLst>
      </pc:sldChg>
    </pc:docChg>
  </pc:docChgLst>
  <pc:docChgLst>
    <pc:chgData name="N Mateos" userId="a19c2fa1-751d-41b1-90af-58382a5491c4" providerId="ADAL" clId="{5D216808-C62A-49CB-85CD-5EEE1E67A7FB}"/>
    <pc:docChg chg="addSld delSld modSld">
      <pc:chgData name="N Mateos" userId="a19c2fa1-751d-41b1-90af-58382a5491c4" providerId="ADAL" clId="{5D216808-C62A-49CB-85CD-5EEE1E67A7FB}" dt="2024-07-15T10:52:51.982" v="4"/>
      <pc:docMkLst>
        <pc:docMk/>
      </pc:docMkLst>
      <pc:sldChg chg="del">
        <pc:chgData name="N Mateos" userId="a19c2fa1-751d-41b1-90af-58382a5491c4" providerId="ADAL" clId="{5D216808-C62A-49CB-85CD-5EEE1E67A7FB}" dt="2024-07-15T10:51:52.655" v="0" actId="47"/>
        <pc:sldMkLst>
          <pc:docMk/>
          <pc:sldMk cId="2145643502" sldId="257"/>
        </pc:sldMkLst>
      </pc:sldChg>
      <pc:sldChg chg="del">
        <pc:chgData name="N Mateos" userId="a19c2fa1-751d-41b1-90af-58382a5491c4" providerId="ADAL" clId="{5D216808-C62A-49CB-85CD-5EEE1E67A7FB}" dt="2024-07-15T10:51:52.994" v="1" actId="47"/>
        <pc:sldMkLst>
          <pc:docMk/>
          <pc:sldMk cId="2226397850" sldId="259"/>
        </pc:sldMkLst>
      </pc:sldChg>
      <pc:sldChg chg="add">
        <pc:chgData name="N Mateos" userId="a19c2fa1-751d-41b1-90af-58382a5491c4" providerId="ADAL" clId="{5D216808-C62A-49CB-85CD-5EEE1E67A7FB}" dt="2024-07-15T10:52:51.982" v="4"/>
        <pc:sldMkLst>
          <pc:docMk/>
          <pc:sldMk cId="2139221623" sldId="261"/>
        </pc:sldMkLst>
      </pc:sldChg>
      <pc:sldChg chg="del">
        <pc:chgData name="N Mateos" userId="a19c2fa1-751d-41b1-90af-58382a5491c4" providerId="ADAL" clId="{5D216808-C62A-49CB-85CD-5EEE1E67A7FB}" dt="2024-07-15T10:51:53.311" v="2" actId="47"/>
        <pc:sldMkLst>
          <pc:docMk/>
          <pc:sldMk cId="3043000508" sldId="261"/>
        </pc:sldMkLst>
      </pc:sldChg>
      <pc:sldChg chg="new">
        <pc:chgData name="N Mateos" userId="a19c2fa1-751d-41b1-90af-58382a5491c4" providerId="ADAL" clId="{5D216808-C62A-49CB-85CD-5EEE1E67A7FB}" dt="2024-07-15T10:51:58.164" v="3" actId="680"/>
        <pc:sldMkLst>
          <pc:docMk/>
          <pc:sldMk cId="2978622703" sldId="263"/>
        </pc:sldMkLst>
      </pc:sldChg>
      <pc:sldChg chg="add">
        <pc:chgData name="N Mateos" userId="a19c2fa1-751d-41b1-90af-58382a5491c4" providerId="ADAL" clId="{5D216808-C62A-49CB-85CD-5EEE1E67A7FB}" dt="2024-07-15T10:52:51.982" v="4"/>
        <pc:sldMkLst>
          <pc:docMk/>
          <pc:sldMk cId="2080410302" sldId="264"/>
        </pc:sldMkLst>
      </pc:sldChg>
    </pc:docChg>
  </pc:docChgLst>
  <pc:docChgLst>
    <pc:chgData name="Miss H Clements" userId="bc2e41bd-678d-4ca4-a7a6-938ef3ffef93" providerId="ADAL" clId="{18D2CC44-F76D-475F-AC5D-4C5F8CBBA912}"/>
    <pc:docChg chg="delSld">
      <pc:chgData name="Miss H Clements" userId="bc2e41bd-678d-4ca4-a7a6-938ef3ffef93" providerId="ADAL" clId="{18D2CC44-F76D-475F-AC5D-4C5F8CBBA912}" dt="2024-08-05T10:40:19.266" v="1" actId="2696"/>
      <pc:docMkLst>
        <pc:docMk/>
      </pc:docMkLst>
      <pc:sldChg chg="del">
        <pc:chgData name="Miss H Clements" userId="bc2e41bd-678d-4ca4-a7a6-938ef3ffef93" providerId="ADAL" clId="{18D2CC44-F76D-475F-AC5D-4C5F8CBBA912}" dt="2024-08-05T10:39:11.679" v="0" actId="2696"/>
        <pc:sldMkLst>
          <pc:docMk/>
          <pc:sldMk cId="4216181610" sldId="265"/>
        </pc:sldMkLst>
      </pc:sldChg>
      <pc:sldChg chg="del">
        <pc:chgData name="Miss H Clements" userId="bc2e41bd-678d-4ca4-a7a6-938ef3ffef93" providerId="ADAL" clId="{18D2CC44-F76D-475F-AC5D-4C5F8CBBA912}" dt="2024-08-05T10:39:11.679" v="0" actId="2696"/>
        <pc:sldMkLst>
          <pc:docMk/>
          <pc:sldMk cId="1654427503" sldId="266"/>
        </pc:sldMkLst>
      </pc:sldChg>
      <pc:sldChg chg="del">
        <pc:chgData name="Miss H Clements" userId="bc2e41bd-678d-4ca4-a7a6-938ef3ffef93" providerId="ADAL" clId="{18D2CC44-F76D-475F-AC5D-4C5F8CBBA912}" dt="2024-08-05T10:39:11.679" v="0" actId="2696"/>
        <pc:sldMkLst>
          <pc:docMk/>
          <pc:sldMk cId="605088207" sldId="267"/>
        </pc:sldMkLst>
      </pc:sldChg>
      <pc:sldChg chg="del">
        <pc:chgData name="Miss H Clements" userId="bc2e41bd-678d-4ca4-a7a6-938ef3ffef93" providerId="ADAL" clId="{18D2CC44-F76D-475F-AC5D-4C5F8CBBA912}" dt="2024-08-05T10:39:11.679" v="0" actId="2696"/>
        <pc:sldMkLst>
          <pc:docMk/>
          <pc:sldMk cId="992328607" sldId="268"/>
        </pc:sldMkLst>
      </pc:sldChg>
      <pc:sldChg chg="del">
        <pc:chgData name="Miss H Clements" userId="bc2e41bd-678d-4ca4-a7a6-938ef3ffef93" providerId="ADAL" clId="{18D2CC44-F76D-475F-AC5D-4C5F8CBBA912}" dt="2024-08-05T10:40:19.266" v="1" actId="2696"/>
        <pc:sldMkLst>
          <pc:docMk/>
          <pc:sldMk cId="3242851211" sldId="295"/>
        </pc:sldMkLst>
      </pc:sldChg>
      <pc:sldChg chg="del">
        <pc:chgData name="Miss H Clements" userId="bc2e41bd-678d-4ca4-a7a6-938ef3ffef93" providerId="ADAL" clId="{18D2CC44-F76D-475F-AC5D-4C5F8CBBA912}" dt="2024-08-05T10:40:19.266" v="1" actId="2696"/>
        <pc:sldMkLst>
          <pc:docMk/>
          <pc:sldMk cId="377078717" sldId="296"/>
        </pc:sldMkLst>
      </pc:sldChg>
      <pc:sldChg chg="del">
        <pc:chgData name="Miss H Clements" userId="bc2e41bd-678d-4ca4-a7a6-938ef3ffef93" providerId="ADAL" clId="{18D2CC44-F76D-475F-AC5D-4C5F8CBBA912}" dt="2024-08-05T10:40:19.266" v="1" actId="2696"/>
        <pc:sldMkLst>
          <pc:docMk/>
          <pc:sldMk cId="3451787153" sldId="297"/>
        </pc:sldMkLst>
      </pc:sldChg>
    </pc:docChg>
  </pc:docChgLst>
  <pc:docChgLst>
    <pc:chgData name="N Mateos" userId="a19c2fa1-751d-41b1-90af-58382a5491c4" providerId="ADAL" clId="{35610BF2-A732-4F90-B54D-0DBE0E36FCA2}"/>
    <pc:docChg chg="undo custSel addSld delSld modSld">
      <pc:chgData name="N Mateos" userId="a19c2fa1-751d-41b1-90af-58382a5491c4" providerId="ADAL" clId="{35610BF2-A732-4F90-B54D-0DBE0E36FCA2}" dt="2024-07-01T15:48:02.206" v="144" actId="1076"/>
      <pc:docMkLst>
        <pc:docMk/>
      </pc:docMkLst>
      <pc:sldChg chg="addSp modSp new del mod">
        <pc:chgData name="N Mateos" userId="a19c2fa1-751d-41b1-90af-58382a5491c4" providerId="ADAL" clId="{35610BF2-A732-4F90-B54D-0DBE0E36FCA2}" dt="2024-07-01T15:37:06.961" v="14" actId="47"/>
        <pc:sldMkLst>
          <pc:docMk/>
          <pc:sldMk cId="2159488200" sldId="260"/>
        </pc:sldMkLst>
      </pc:sldChg>
      <pc:sldChg chg="addSp modSp new mod">
        <pc:chgData name="N Mateos" userId="a19c2fa1-751d-41b1-90af-58382a5491c4" providerId="ADAL" clId="{35610BF2-A732-4F90-B54D-0DBE0E36FCA2}" dt="2024-07-01T15:44:15.588" v="52" actId="20577"/>
        <pc:sldMkLst>
          <pc:docMk/>
          <pc:sldMk cId="3043000508" sldId="261"/>
        </pc:sldMkLst>
      </pc:sldChg>
      <pc:sldChg chg="addSp delSp modSp new mod setBg">
        <pc:chgData name="N Mateos" userId="a19c2fa1-751d-41b1-90af-58382a5491c4" providerId="ADAL" clId="{35610BF2-A732-4F90-B54D-0DBE0E36FCA2}" dt="2024-07-01T15:48:02.206" v="144" actId="1076"/>
        <pc:sldMkLst>
          <pc:docMk/>
          <pc:sldMk cId="1560552147" sldId="262"/>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8BED0B-A50F-7C42-B00C-68EB78754E35}" type="datetimeFigureOut">
              <a:rPr lang="en-US" smtClean="0"/>
              <a:t>11/14/2025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4A1D942-9A61-BE4F-B3F8-8E2E0B4C726D}" type="slidenum">
              <a:rPr lang="en-US" smtClean="0"/>
              <a:t>‹#›</a:t>
            </a:fld>
            <a:endParaRPr lang="en-US"/>
          </a:p>
        </p:txBody>
      </p:sp>
    </p:spTree>
    <p:extLst>
      <p:ext uri="{BB962C8B-B14F-4D97-AF65-F5344CB8AC3E}">
        <p14:creationId xmlns:p14="http://schemas.microsoft.com/office/powerpoint/2010/main" val="31533087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Mini whiteboard activities.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38547FC-7C22-4204-A1EE-FE7CA2F0A26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99535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38547FC-7C22-4204-A1EE-FE7CA2F0A26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99535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DCD2D-1795-9442-852A-2C2154BCBE51}"/>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77F9B3CD-5D2D-FB45-A111-5C0F9BAE52F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132A055-A524-DB41-8B2C-CDEB2B297AA4}"/>
              </a:ext>
            </a:extLst>
          </p:cNvPr>
          <p:cNvSpPr>
            <a:spLocks noGrp="1"/>
          </p:cNvSpPr>
          <p:nvPr>
            <p:ph type="dt" sz="half" idx="10"/>
          </p:nvPr>
        </p:nvSpPr>
        <p:spPr/>
        <p:txBody>
          <a:bodyPr/>
          <a:lstStyle/>
          <a:p>
            <a:fld id="{705ABBD9-9840-6847-9990-39F1ACE6B8FE}" type="datetimeFigureOut">
              <a:rPr lang="en-US" smtClean="0"/>
              <a:t>11/14/2025</a:t>
            </a:fld>
            <a:endParaRPr lang="en-US"/>
          </a:p>
        </p:txBody>
      </p:sp>
      <p:sp>
        <p:nvSpPr>
          <p:cNvPr id="5" name="Footer Placeholder 4">
            <a:extLst>
              <a:ext uri="{FF2B5EF4-FFF2-40B4-BE49-F238E27FC236}">
                <a16:creationId xmlns:a16="http://schemas.microsoft.com/office/drawing/2014/main" id="{047C35BD-97D7-8140-BA7F-B83B22CE11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66E6574-7D83-0242-B9F5-741822850C07}"/>
              </a:ext>
            </a:extLst>
          </p:cNvPr>
          <p:cNvSpPr>
            <a:spLocks noGrp="1"/>
          </p:cNvSpPr>
          <p:nvPr>
            <p:ph type="sldNum" sz="quarter" idx="12"/>
          </p:nvPr>
        </p:nvSpPr>
        <p:spPr/>
        <p:txBody>
          <a:bodyPr/>
          <a:lstStyle/>
          <a:p>
            <a:fld id="{7C93DA09-4FEF-CA45-8204-7C55D887EBE2}" type="slidenum">
              <a:rPr lang="en-US" smtClean="0"/>
              <a:t>‹#›</a:t>
            </a:fld>
            <a:endParaRPr lang="en-US"/>
          </a:p>
        </p:txBody>
      </p:sp>
    </p:spTree>
    <p:extLst>
      <p:ext uri="{BB962C8B-B14F-4D97-AF65-F5344CB8AC3E}">
        <p14:creationId xmlns:p14="http://schemas.microsoft.com/office/powerpoint/2010/main" val="30896421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DE9147-DAB6-1D49-B2C9-4CFC9067B73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17A5B56-B9E5-AB49-90C5-DC808970891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320DA14-E911-7140-84D1-356A3DD7C0A2}"/>
              </a:ext>
            </a:extLst>
          </p:cNvPr>
          <p:cNvSpPr>
            <a:spLocks noGrp="1"/>
          </p:cNvSpPr>
          <p:nvPr>
            <p:ph type="dt" sz="half" idx="10"/>
          </p:nvPr>
        </p:nvSpPr>
        <p:spPr/>
        <p:txBody>
          <a:bodyPr/>
          <a:lstStyle/>
          <a:p>
            <a:fld id="{705ABBD9-9840-6847-9990-39F1ACE6B8FE}" type="datetimeFigureOut">
              <a:rPr lang="en-US" smtClean="0"/>
              <a:t>11/14/2025</a:t>
            </a:fld>
            <a:endParaRPr lang="en-US"/>
          </a:p>
        </p:txBody>
      </p:sp>
      <p:sp>
        <p:nvSpPr>
          <p:cNvPr id="5" name="Footer Placeholder 4">
            <a:extLst>
              <a:ext uri="{FF2B5EF4-FFF2-40B4-BE49-F238E27FC236}">
                <a16:creationId xmlns:a16="http://schemas.microsoft.com/office/drawing/2014/main" id="{2B393DD1-1CCD-C04E-8067-644F76C841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D32BFC-0B47-A94D-B9C1-AEA7A5348BC6}"/>
              </a:ext>
            </a:extLst>
          </p:cNvPr>
          <p:cNvSpPr>
            <a:spLocks noGrp="1"/>
          </p:cNvSpPr>
          <p:nvPr>
            <p:ph type="sldNum" sz="quarter" idx="12"/>
          </p:nvPr>
        </p:nvSpPr>
        <p:spPr/>
        <p:txBody>
          <a:bodyPr/>
          <a:lstStyle/>
          <a:p>
            <a:fld id="{7C93DA09-4FEF-CA45-8204-7C55D887EBE2}" type="slidenum">
              <a:rPr lang="en-US" smtClean="0"/>
              <a:t>‹#›</a:t>
            </a:fld>
            <a:endParaRPr lang="en-US"/>
          </a:p>
        </p:txBody>
      </p:sp>
    </p:spTree>
    <p:extLst>
      <p:ext uri="{BB962C8B-B14F-4D97-AF65-F5344CB8AC3E}">
        <p14:creationId xmlns:p14="http://schemas.microsoft.com/office/powerpoint/2010/main" val="31422745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283C3C-4D8A-AB46-88B5-5BEE792C417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C220F16B-9425-BD45-B86E-06F82F2A3C8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1ABC200-8B7C-6C43-96B6-EA99A8AD9376}"/>
              </a:ext>
            </a:extLst>
          </p:cNvPr>
          <p:cNvSpPr>
            <a:spLocks noGrp="1"/>
          </p:cNvSpPr>
          <p:nvPr>
            <p:ph type="dt" sz="half" idx="10"/>
          </p:nvPr>
        </p:nvSpPr>
        <p:spPr/>
        <p:txBody>
          <a:bodyPr/>
          <a:lstStyle/>
          <a:p>
            <a:fld id="{705ABBD9-9840-6847-9990-39F1ACE6B8FE}" type="datetimeFigureOut">
              <a:rPr lang="en-US" smtClean="0"/>
              <a:t>11/14/2025</a:t>
            </a:fld>
            <a:endParaRPr lang="en-US"/>
          </a:p>
        </p:txBody>
      </p:sp>
      <p:sp>
        <p:nvSpPr>
          <p:cNvPr id="5" name="Footer Placeholder 4">
            <a:extLst>
              <a:ext uri="{FF2B5EF4-FFF2-40B4-BE49-F238E27FC236}">
                <a16:creationId xmlns:a16="http://schemas.microsoft.com/office/drawing/2014/main" id="{926959C3-DCE5-BE41-9AD9-D79E5FC6BFD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23F51A7-C6F2-2E4E-A12C-6E8CAF14B61E}"/>
              </a:ext>
            </a:extLst>
          </p:cNvPr>
          <p:cNvSpPr>
            <a:spLocks noGrp="1"/>
          </p:cNvSpPr>
          <p:nvPr>
            <p:ph type="sldNum" sz="quarter" idx="12"/>
          </p:nvPr>
        </p:nvSpPr>
        <p:spPr/>
        <p:txBody>
          <a:bodyPr/>
          <a:lstStyle/>
          <a:p>
            <a:fld id="{7C93DA09-4FEF-CA45-8204-7C55D887EBE2}" type="slidenum">
              <a:rPr lang="en-US" smtClean="0"/>
              <a:t>‹#›</a:t>
            </a:fld>
            <a:endParaRPr lang="en-US"/>
          </a:p>
        </p:txBody>
      </p:sp>
    </p:spTree>
    <p:extLst>
      <p:ext uri="{BB962C8B-B14F-4D97-AF65-F5344CB8AC3E}">
        <p14:creationId xmlns:p14="http://schemas.microsoft.com/office/powerpoint/2010/main" val="14077204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C26410-52D7-924A-B83C-4928A84ABB0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EB15FB8-7D35-6D40-938F-8BB452CFB93C}"/>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C9834EB-B033-3149-89D1-29F3AB7ED291}"/>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A0F25F68-6A24-024B-B01A-A4B0821B04A9}"/>
              </a:ext>
            </a:extLst>
          </p:cNvPr>
          <p:cNvSpPr>
            <a:spLocks noGrp="1"/>
          </p:cNvSpPr>
          <p:nvPr>
            <p:ph type="dt" sz="half" idx="10"/>
          </p:nvPr>
        </p:nvSpPr>
        <p:spPr/>
        <p:txBody>
          <a:bodyPr/>
          <a:lstStyle/>
          <a:p>
            <a:fld id="{705ABBD9-9840-6847-9990-39F1ACE6B8FE}" type="datetimeFigureOut">
              <a:rPr lang="en-US" smtClean="0"/>
              <a:t>11/14/2025</a:t>
            </a:fld>
            <a:endParaRPr lang="en-US"/>
          </a:p>
        </p:txBody>
      </p:sp>
      <p:sp>
        <p:nvSpPr>
          <p:cNvPr id="6" name="Footer Placeholder 5">
            <a:extLst>
              <a:ext uri="{FF2B5EF4-FFF2-40B4-BE49-F238E27FC236}">
                <a16:creationId xmlns:a16="http://schemas.microsoft.com/office/drawing/2014/main" id="{1F001682-ADB3-9B41-B395-0E8B1C2B031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9870FA8-A05E-374B-924A-0DEB4E324409}"/>
              </a:ext>
            </a:extLst>
          </p:cNvPr>
          <p:cNvSpPr>
            <a:spLocks noGrp="1"/>
          </p:cNvSpPr>
          <p:nvPr>
            <p:ph type="sldNum" sz="quarter" idx="12"/>
          </p:nvPr>
        </p:nvSpPr>
        <p:spPr/>
        <p:txBody>
          <a:bodyPr/>
          <a:lstStyle/>
          <a:p>
            <a:fld id="{7C93DA09-4FEF-CA45-8204-7C55D887EBE2}" type="slidenum">
              <a:rPr lang="en-US" smtClean="0"/>
              <a:t>‹#›</a:t>
            </a:fld>
            <a:endParaRPr lang="en-US"/>
          </a:p>
        </p:txBody>
      </p:sp>
    </p:spTree>
    <p:extLst>
      <p:ext uri="{BB962C8B-B14F-4D97-AF65-F5344CB8AC3E}">
        <p14:creationId xmlns:p14="http://schemas.microsoft.com/office/powerpoint/2010/main" val="8092419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C01388-05E8-224F-B848-09BBD0BA7DB1}"/>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16F3173-488B-004A-8E0F-AF1EEABA312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9211254-1981-FA4D-ADB8-F5EF04FD2882}"/>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8A398A2A-B805-F84A-9C29-BFF10213914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406B5B8-41D8-4642-B6C4-3B6665B89A8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C94B3EB-666A-F94B-BF14-10159847E14C}"/>
              </a:ext>
            </a:extLst>
          </p:cNvPr>
          <p:cNvSpPr>
            <a:spLocks noGrp="1"/>
          </p:cNvSpPr>
          <p:nvPr>
            <p:ph type="dt" sz="half" idx="10"/>
          </p:nvPr>
        </p:nvSpPr>
        <p:spPr/>
        <p:txBody>
          <a:bodyPr/>
          <a:lstStyle/>
          <a:p>
            <a:fld id="{705ABBD9-9840-6847-9990-39F1ACE6B8FE}" type="datetimeFigureOut">
              <a:rPr lang="en-US" smtClean="0"/>
              <a:t>11/14/2025</a:t>
            </a:fld>
            <a:endParaRPr lang="en-US"/>
          </a:p>
        </p:txBody>
      </p:sp>
      <p:sp>
        <p:nvSpPr>
          <p:cNvPr id="8" name="Footer Placeholder 7">
            <a:extLst>
              <a:ext uri="{FF2B5EF4-FFF2-40B4-BE49-F238E27FC236}">
                <a16:creationId xmlns:a16="http://schemas.microsoft.com/office/drawing/2014/main" id="{20544CF2-4487-CE46-8FE9-4A6A39D77C4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CE2469C-922B-E245-AC4C-9A5A20C631E0}"/>
              </a:ext>
            </a:extLst>
          </p:cNvPr>
          <p:cNvSpPr>
            <a:spLocks noGrp="1"/>
          </p:cNvSpPr>
          <p:nvPr>
            <p:ph type="sldNum" sz="quarter" idx="12"/>
          </p:nvPr>
        </p:nvSpPr>
        <p:spPr/>
        <p:txBody>
          <a:bodyPr/>
          <a:lstStyle/>
          <a:p>
            <a:fld id="{7C93DA09-4FEF-CA45-8204-7C55D887EBE2}" type="slidenum">
              <a:rPr lang="en-US" smtClean="0"/>
              <a:t>‹#›</a:t>
            </a:fld>
            <a:endParaRPr lang="en-US"/>
          </a:p>
        </p:txBody>
      </p:sp>
    </p:spTree>
    <p:extLst>
      <p:ext uri="{BB962C8B-B14F-4D97-AF65-F5344CB8AC3E}">
        <p14:creationId xmlns:p14="http://schemas.microsoft.com/office/powerpoint/2010/main" val="1296440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78369-7AAE-9F43-A60A-E34898F01C5B}"/>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234706E7-0C11-2E4C-9DB1-756A62F3E6E6}"/>
              </a:ext>
            </a:extLst>
          </p:cNvPr>
          <p:cNvSpPr>
            <a:spLocks noGrp="1"/>
          </p:cNvSpPr>
          <p:nvPr>
            <p:ph type="dt" sz="half" idx="10"/>
          </p:nvPr>
        </p:nvSpPr>
        <p:spPr/>
        <p:txBody>
          <a:bodyPr/>
          <a:lstStyle/>
          <a:p>
            <a:fld id="{705ABBD9-9840-6847-9990-39F1ACE6B8FE}" type="datetimeFigureOut">
              <a:rPr lang="en-US" smtClean="0"/>
              <a:t>11/14/2025</a:t>
            </a:fld>
            <a:endParaRPr lang="en-US"/>
          </a:p>
        </p:txBody>
      </p:sp>
      <p:sp>
        <p:nvSpPr>
          <p:cNvPr id="4" name="Footer Placeholder 3">
            <a:extLst>
              <a:ext uri="{FF2B5EF4-FFF2-40B4-BE49-F238E27FC236}">
                <a16:creationId xmlns:a16="http://schemas.microsoft.com/office/drawing/2014/main" id="{02164136-BE18-0B4A-A121-97C503FF678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082FA71-FD84-6644-9A50-6B3C8FBF6ECE}"/>
              </a:ext>
            </a:extLst>
          </p:cNvPr>
          <p:cNvSpPr>
            <a:spLocks noGrp="1"/>
          </p:cNvSpPr>
          <p:nvPr>
            <p:ph type="sldNum" sz="quarter" idx="12"/>
          </p:nvPr>
        </p:nvSpPr>
        <p:spPr/>
        <p:txBody>
          <a:bodyPr/>
          <a:lstStyle/>
          <a:p>
            <a:fld id="{7C93DA09-4FEF-CA45-8204-7C55D887EBE2}" type="slidenum">
              <a:rPr lang="en-US" smtClean="0"/>
              <a:t>‹#›</a:t>
            </a:fld>
            <a:endParaRPr lang="en-US"/>
          </a:p>
        </p:txBody>
      </p:sp>
    </p:spTree>
    <p:extLst>
      <p:ext uri="{BB962C8B-B14F-4D97-AF65-F5344CB8AC3E}">
        <p14:creationId xmlns:p14="http://schemas.microsoft.com/office/powerpoint/2010/main" val="13344461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F0C7EBC-DEA6-5E42-B665-58F839A9863A}"/>
              </a:ext>
            </a:extLst>
          </p:cNvPr>
          <p:cNvSpPr>
            <a:spLocks noGrp="1"/>
          </p:cNvSpPr>
          <p:nvPr>
            <p:ph type="dt" sz="half" idx="10"/>
          </p:nvPr>
        </p:nvSpPr>
        <p:spPr/>
        <p:txBody>
          <a:bodyPr/>
          <a:lstStyle/>
          <a:p>
            <a:fld id="{705ABBD9-9840-6847-9990-39F1ACE6B8FE}" type="datetimeFigureOut">
              <a:rPr lang="en-US" smtClean="0"/>
              <a:t>11/14/2025</a:t>
            </a:fld>
            <a:endParaRPr lang="en-US"/>
          </a:p>
        </p:txBody>
      </p:sp>
      <p:sp>
        <p:nvSpPr>
          <p:cNvPr id="3" name="Footer Placeholder 2">
            <a:extLst>
              <a:ext uri="{FF2B5EF4-FFF2-40B4-BE49-F238E27FC236}">
                <a16:creationId xmlns:a16="http://schemas.microsoft.com/office/drawing/2014/main" id="{B3A95BF7-B27F-3544-ADB0-344F711BAC0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8885E20-9EAB-4F46-8735-05AFFB8C5A2F}"/>
              </a:ext>
            </a:extLst>
          </p:cNvPr>
          <p:cNvSpPr>
            <a:spLocks noGrp="1"/>
          </p:cNvSpPr>
          <p:nvPr>
            <p:ph type="sldNum" sz="quarter" idx="12"/>
          </p:nvPr>
        </p:nvSpPr>
        <p:spPr/>
        <p:txBody>
          <a:bodyPr/>
          <a:lstStyle/>
          <a:p>
            <a:fld id="{7C93DA09-4FEF-CA45-8204-7C55D887EBE2}" type="slidenum">
              <a:rPr lang="en-US" smtClean="0"/>
              <a:t>‹#›</a:t>
            </a:fld>
            <a:endParaRPr lang="en-US"/>
          </a:p>
        </p:txBody>
      </p:sp>
    </p:spTree>
    <p:extLst>
      <p:ext uri="{BB962C8B-B14F-4D97-AF65-F5344CB8AC3E}">
        <p14:creationId xmlns:p14="http://schemas.microsoft.com/office/powerpoint/2010/main" val="4470724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FEAB44-18D6-624D-B181-944D9BF5171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EEDA51E8-A7AB-7C40-8C0B-CE4FED73789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9CF25AAA-CBA8-D040-A3A6-03D8039D0F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8CB141B-509C-A146-B3A8-47DD804DB81C}"/>
              </a:ext>
            </a:extLst>
          </p:cNvPr>
          <p:cNvSpPr>
            <a:spLocks noGrp="1"/>
          </p:cNvSpPr>
          <p:nvPr>
            <p:ph type="dt" sz="half" idx="10"/>
          </p:nvPr>
        </p:nvSpPr>
        <p:spPr/>
        <p:txBody>
          <a:bodyPr/>
          <a:lstStyle/>
          <a:p>
            <a:fld id="{705ABBD9-9840-6847-9990-39F1ACE6B8FE}" type="datetimeFigureOut">
              <a:rPr lang="en-US" smtClean="0"/>
              <a:t>11/14/2025</a:t>
            </a:fld>
            <a:endParaRPr lang="en-US"/>
          </a:p>
        </p:txBody>
      </p:sp>
      <p:sp>
        <p:nvSpPr>
          <p:cNvPr id="6" name="Footer Placeholder 5">
            <a:extLst>
              <a:ext uri="{FF2B5EF4-FFF2-40B4-BE49-F238E27FC236}">
                <a16:creationId xmlns:a16="http://schemas.microsoft.com/office/drawing/2014/main" id="{FBFDE550-FEE9-B144-A554-1D89561F3C1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481E4DC-314A-8644-9DE2-1F685626D255}"/>
              </a:ext>
            </a:extLst>
          </p:cNvPr>
          <p:cNvSpPr>
            <a:spLocks noGrp="1"/>
          </p:cNvSpPr>
          <p:nvPr>
            <p:ph type="sldNum" sz="quarter" idx="12"/>
          </p:nvPr>
        </p:nvSpPr>
        <p:spPr/>
        <p:txBody>
          <a:bodyPr/>
          <a:lstStyle/>
          <a:p>
            <a:fld id="{7C93DA09-4FEF-CA45-8204-7C55D887EBE2}" type="slidenum">
              <a:rPr lang="en-US" smtClean="0"/>
              <a:t>‹#›</a:t>
            </a:fld>
            <a:endParaRPr lang="en-US"/>
          </a:p>
        </p:txBody>
      </p:sp>
    </p:spTree>
    <p:extLst>
      <p:ext uri="{BB962C8B-B14F-4D97-AF65-F5344CB8AC3E}">
        <p14:creationId xmlns:p14="http://schemas.microsoft.com/office/powerpoint/2010/main" val="8468205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672E9B-8494-9348-98E2-40761A0A2A1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B52D59BC-A8D0-B948-99AA-7B50103E9B9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439DE84-6897-3546-AC67-B9F8D6F09E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8F2C973-1783-6F45-8F1D-DFE5AF8C49D6}"/>
              </a:ext>
            </a:extLst>
          </p:cNvPr>
          <p:cNvSpPr>
            <a:spLocks noGrp="1"/>
          </p:cNvSpPr>
          <p:nvPr>
            <p:ph type="dt" sz="half" idx="10"/>
          </p:nvPr>
        </p:nvSpPr>
        <p:spPr/>
        <p:txBody>
          <a:bodyPr/>
          <a:lstStyle/>
          <a:p>
            <a:fld id="{705ABBD9-9840-6847-9990-39F1ACE6B8FE}" type="datetimeFigureOut">
              <a:rPr lang="en-US" smtClean="0"/>
              <a:t>11/14/2025</a:t>
            </a:fld>
            <a:endParaRPr lang="en-US"/>
          </a:p>
        </p:txBody>
      </p:sp>
      <p:sp>
        <p:nvSpPr>
          <p:cNvPr id="6" name="Footer Placeholder 5">
            <a:extLst>
              <a:ext uri="{FF2B5EF4-FFF2-40B4-BE49-F238E27FC236}">
                <a16:creationId xmlns:a16="http://schemas.microsoft.com/office/drawing/2014/main" id="{098A70D2-83B2-154B-9680-819148B27BD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C176443-4CB9-7243-A531-1982A5CE841D}"/>
              </a:ext>
            </a:extLst>
          </p:cNvPr>
          <p:cNvSpPr>
            <a:spLocks noGrp="1"/>
          </p:cNvSpPr>
          <p:nvPr>
            <p:ph type="sldNum" sz="quarter" idx="12"/>
          </p:nvPr>
        </p:nvSpPr>
        <p:spPr/>
        <p:txBody>
          <a:bodyPr/>
          <a:lstStyle/>
          <a:p>
            <a:fld id="{7C93DA09-4FEF-CA45-8204-7C55D887EBE2}" type="slidenum">
              <a:rPr lang="en-US" smtClean="0"/>
              <a:t>‹#›</a:t>
            </a:fld>
            <a:endParaRPr lang="en-US"/>
          </a:p>
        </p:txBody>
      </p:sp>
    </p:spTree>
    <p:extLst>
      <p:ext uri="{BB962C8B-B14F-4D97-AF65-F5344CB8AC3E}">
        <p14:creationId xmlns:p14="http://schemas.microsoft.com/office/powerpoint/2010/main" val="25223669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607A0-8DDA-B147-A7D9-E1827E6DF7D5}"/>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199E3D56-BF3D-8D4F-8034-543C11199FBD}"/>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42FCB89-4DEB-EF48-904D-4ECA222901AA}"/>
              </a:ext>
            </a:extLst>
          </p:cNvPr>
          <p:cNvSpPr>
            <a:spLocks noGrp="1"/>
          </p:cNvSpPr>
          <p:nvPr>
            <p:ph type="dt" sz="half" idx="10"/>
          </p:nvPr>
        </p:nvSpPr>
        <p:spPr/>
        <p:txBody>
          <a:bodyPr/>
          <a:lstStyle/>
          <a:p>
            <a:fld id="{705ABBD9-9840-6847-9990-39F1ACE6B8FE}" type="datetimeFigureOut">
              <a:rPr lang="en-US" smtClean="0"/>
              <a:t>11/14/2025</a:t>
            </a:fld>
            <a:endParaRPr lang="en-US"/>
          </a:p>
        </p:txBody>
      </p:sp>
      <p:sp>
        <p:nvSpPr>
          <p:cNvPr id="5" name="Footer Placeholder 4">
            <a:extLst>
              <a:ext uri="{FF2B5EF4-FFF2-40B4-BE49-F238E27FC236}">
                <a16:creationId xmlns:a16="http://schemas.microsoft.com/office/drawing/2014/main" id="{1DAB3458-FD4F-6F4B-B60B-957EDFDD095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322063-0989-D146-AD8B-530EBD3BF222}"/>
              </a:ext>
            </a:extLst>
          </p:cNvPr>
          <p:cNvSpPr>
            <a:spLocks noGrp="1"/>
          </p:cNvSpPr>
          <p:nvPr>
            <p:ph type="sldNum" sz="quarter" idx="12"/>
          </p:nvPr>
        </p:nvSpPr>
        <p:spPr/>
        <p:txBody>
          <a:bodyPr/>
          <a:lstStyle/>
          <a:p>
            <a:fld id="{7C93DA09-4FEF-CA45-8204-7C55D887EBE2}" type="slidenum">
              <a:rPr lang="en-US" smtClean="0"/>
              <a:t>‹#›</a:t>
            </a:fld>
            <a:endParaRPr lang="en-US"/>
          </a:p>
        </p:txBody>
      </p:sp>
    </p:spTree>
    <p:extLst>
      <p:ext uri="{BB962C8B-B14F-4D97-AF65-F5344CB8AC3E}">
        <p14:creationId xmlns:p14="http://schemas.microsoft.com/office/powerpoint/2010/main" val="25533589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80B9C6-6C15-0240-8CDA-4EA505880302}"/>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1CB33C4C-C036-934E-80AB-54030131CD7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27F6978-4CED-524A-912F-AE2529786721}"/>
              </a:ext>
            </a:extLst>
          </p:cNvPr>
          <p:cNvSpPr>
            <a:spLocks noGrp="1"/>
          </p:cNvSpPr>
          <p:nvPr>
            <p:ph type="dt" sz="half" idx="10"/>
          </p:nvPr>
        </p:nvSpPr>
        <p:spPr/>
        <p:txBody>
          <a:bodyPr/>
          <a:lstStyle/>
          <a:p>
            <a:fld id="{705ABBD9-9840-6847-9990-39F1ACE6B8FE}" type="datetimeFigureOut">
              <a:rPr lang="en-US" smtClean="0"/>
              <a:t>11/14/2025</a:t>
            </a:fld>
            <a:endParaRPr lang="en-US"/>
          </a:p>
        </p:txBody>
      </p:sp>
      <p:sp>
        <p:nvSpPr>
          <p:cNvPr id="5" name="Footer Placeholder 4">
            <a:extLst>
              <a:ext uri="{FF2B5EF4-FFF2-40B4-BE49-F238E27FC236}">
                <a16:creationId xmlns:a16="http://schemas.microsoft.com/office/drawing/2014/main" id="{5437095C-BF68-E541-831E-47B7C402152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D86988C-3328-EB4E-9C4F-A7C684570231}"/>
              </a:ext>
            </a:extLst>
          </p:cNvPr>
          <p:cNvSpPr>
            <a:spLocks noGrp="1"/>
          </p:cNvSpPr>
          <p:nvPr>
            <p:ph type="sldNum" sz="quarter" idx="12"/>
          </p:nvPr>
        </p:nvSpPr>
        <p:spPr/>
        <p:txBody>
          <a:bodyPr/>
          <a:lstStyle/>
          <a:p>
            <a:fld id="{7C93DA09-4FEF-CA45-8204-7C55D887EBE2}" type="slidenum">
              <a:rPr lang="en-US" smtClean="0"/>
              <a:t>‹#›</a:t>
            </a:fld>
            <a:endParaRPr lang="en-US"/>
          </a:p>
        </p:txBody>
      </p:sp>
    </p:spTree>
    <p:extLst>
      <p:ext uri="{BB962C8B-B14F-4D97-AF65-F5344CB8AC3E}">
        <p14:creationId xmlns:p14="http://schemas.microsoft.com/office/powerpoint/2010/main" val="27481388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47DDC79-1531-4AE8-8334-AB5D9F354D72}" type="datetimeFigureOut">
              <a:rPr lang="en-GB" smtClean="0"/>
              <a:t>14/11/2025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9D4D4-C631-46A1-A0EE-FDC584B4EC43}" type="slidenum">
              <a:rPr lang="en-GB" smtClean="0"/>
              <a:t>‹#›</a:t>
            </a:fld>
            <a:endParaRPr lang="en-GB" dirty="0"/>
          </a:p>
        </p:txBody>
      </p:sp>
    </p:spTree>
    <p:extLst>
      <p:ext uri="{BB962C8B-B14F-4D97-AF65-F5344CB8AC3E}">
        <p14:creationId xmlns:p14="http://schemas.microsoft.com/office/powerpoint/2010/main" val="22919328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7DDC79-1531-4AE8-8334-AB5D9F354D72}" type="datetimeFigureOut">
              <a:rPr lang="en-GB" smtClean="0"/>
              <a:t>14/11/2025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9D4D4-C631-46A1-A0EE-FDC584B4EC43}" type="slidenum">
              <a:rPr lang="en-GB" smtClean="0"/>
              <a:t>‹#›</a:t>
            </a:fld>
            <a:endParaRPr lang="en-GB" dirty="0"/>
          </a:p>
        </p:txBody>
      </p:sp>
    </p:spTree>
    <p:extLst>
      <p:ext uri="{BB962C8B-B14F-4D97-AF65-F5344CB8AC3E}">
        <p14:creationId xmlns:p14="http://schemas.microsoft.com/office/powerpoint/2010/main" val="19339877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47DDC79-1531-4AE8-8334-AB5D9F354D72}" type="datetimeFigureOut">
              <a:rPr lang="en-GB" smtClean="0"/>
              <a:t>14/11/2025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9D4D4-C631-46A1-A0EE-FDC584B4EC43}" type="slidenum">
              <a:rPr lang="en-GB" smtClean="0"/>
              <a:t>‹#›</a:t>
            </a:fld>
            <a:endParaRPr lang="en-GB" dirty="0"/>
          </a:p>
        </p:txBody>
      </p:sp>
    </p:spTree>
    <p:extLst>
      <p:ext uri="{BB962C8B-B14F-4D97-AF65-F5344CB8AC3E}">
        <p14:creationId xmlns:p14="http://schemas.microsoft.com/office/powerpoint/2010/main" val="37394189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47DDC79-1531-4AE8-8334-AB5D9F354D72}" type="datetimeFigureOut">
              <a:rPr lang="en-GB" smtClean="0"/>
              <a:t>14/11/2025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9D4D4-C631-46A1-A0EE-FDC584B4EC43}" type="slidenum">
              <a:rPr lang="en-GB" smtClean="0"/>
              <a:t>‹#›</a:t>
            </a:fld>
            <a:endParaRPr lang="en-GB" dirty="0"/>
          </a:p>
        </p:txBody>
      </p:sp>
    </p:spTree>
    <p:extLst>
      <p:ext uri="{BB962C8B-B14F-4D97-AF65-F5344CB8AC3E}">
        <p14:creationId xmlns:p14="http://schemas.microsoft.com/office/powerpoint/2010/main" val="28868238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47DDC79-1531-4AE8-8334-AB5D9F354D72}" type="datetimeFigureOut">
              <a:rPr lang="en-GB" smtClean="0"/>
              <a:t>14/11/2025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E5D9D4D4-C631-46A1-A0EE-FDC584B4EC43}" type="slidenum">
              <a:rPr lang="en-GB" smtClean="0"/>
              <a:t>‹#›</a:t>
            </a:fld>
            <a:endParaRPr lang="en-GB" dirty="0"/>
          </a:p>
        </p:txBody>
      </p:sp>
    </p:spTree>
    <p:extLst>
      <p:ext uri="{BB962C8B-B14F-4D97-AF65-F5344CB8AC3E}">
        <p14:creationId xmlns:p14="http://schemas.microsoft.com/office/powerpoint/2010/main" val="1751918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47DDC79-1531-4AE8-8334-AB5D9F354D72}" type="datetimeFigureOut">
              <a:rPr lang="en-GB" smtClean="0"/>
              <a:t>14/11/2025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E5D9D4D4-C631-46A1-A0EE-FDC584B4EC43}" type="slidenum">
              <a:rPr lang="en-GB" smtClean="0"/>
              <a:t>‹#›</a:t>
            </a:fld>
            <a:endParaRPr lang="en-GB" dirty="0"/>
          </a:p>
        </p:txBody>
      </p:sp>
    </p:spTree>
    <p:extLst>
      <p:ext uri="{BB962C8B-B14F-4D97-AF65-F5344CB8AC3E}">
        <p14:creationId xmlns:p14="http://schemas.microsoft.com/office/powerpoint/2010/main" val="23422711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7DDC79-1531-4AE8-8334-AB5D9F354D72}" type="datetimeFigureOut">
              <a:rPr lang="en-GB" smtClean="0"/>
              <a:t>14/11/2025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E5D9D4D4-C631-46A1-A0EE-FDC584B4EC43}" type="slidenum">
              <a:rPr lang="en-GB" smtClean="0"/>
              <a:t>‹#›</a:t>
            </a:fld>
            <a:endParaRPr lang="en-GB" dirty="0"/>
          </a:p>
        </p:txBody>
      </p:sp>
    </p:spTree>
    <p:extLst>
      <p:ext uri="{BB962C8B-B14F-4D97-AF65-F5344CB8AC3E}">
        <p14:creationId xmlns:p14="http://schemas.microsoft.com/office/powerpoint/2010/main" val="15506138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47DDC79-1531-4AE8-8334-AB5D9F354D72}" type="datetimeFigureOut">
              <a:rPr lang="en-GB" smtClean="0"/>
              <a:t>14/11/2025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9D4D4-C631-46A1-A0EE-FDC584B4EC43}" type="slidenum">
              <a:rPr lang="en-GB" smtClean="0"/>
              <a:t>‹#›</a:t>
            </a:fld>
            <a:endParaRPr lang="en-GB" dirty="0"/>
          </a:p>
        </p:txBody>
      </p:sp>
    </p:spTree>
    <p:extLst>
      <p:ext uri="{BB962C8B-B14F-4D97-AF65-F5344CB8AC3E}">
        <p14:creationId xmlns:p14="http://schemas.microsoft.com/office/powerpoint/2010/main" val="32474127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47DDC79-1531-4AE8-8334-AB5D9F354D72}" type="datetimeFigureOut">
              <a:rPr lang="en-GB" smtClean="0"/>
              <a:t>14/11/2025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9D4D4-C631-46A1-A0EE-FDC584B4EC43}" type="slidenum">
              <a:rPr lang="en-GB" smtClean="0"/>
              <a:t>‹#›</a:t>
            </a:fld>
            <a:endParaRPr lang="en-GB" dirty="0"/>
          </a:p>
        </p:txBody>
      </p:sp>
    </p:spTree>
    <p:extLst>
      <p:ext uri="{BB962C8B-B14F-4D97-AF65-F5344CB8AC3E}">
        <p14:creationId xmlns:p14="http://schemas.microsoft.com/office/powerpoint/2010/main" val="23946112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7DDC79-1531-4AE8-8334-AB5D9F354D72}" type="datetimeFigureOut">
              <a:rPr lang="en-GB" smtClean="0"/>
              <a:t>14/11/2025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9D4D4-C631-46A1-A0EE-FDC584B4EC43}" type="slidenum">
              <a:rPr lang="en-GB" smtClean="0"/>
              <a:t>‹#›</a:t>
            </a:fld>
            <a:endParaRPr lang="en-GB" dirty="0"/>
          </a:p>
        </p:txBody>
      </p:sp>
    </p:spTree>
    <p:extLst>
      <p:ext uri="{BB962C8B-B14F-4D97-AF65-F5344CB8AC3E}">
        <p14:creationId xmlns:p14="http://schemas.microsoft.com/office/powerpoint/2010/main" val="35347922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7DDC79-1531-4AE8-8334-AB5D9F354D72}" type="datetimeFigureOut">
              <a:rPr lang="en-GB" smtClean="0"/>
              <a:t>14/11/2025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9D4D4-C631-46A1-A0EE-FDC584B4EC43}" type="slidenum">
              <a:rPr lang="en-GB" smtClean="0"/>
              <a:t>‹#›</a:t>
            </a:fld>
            <a:endParaRPr lang="en-GB" dirty="0"/>
          </a:p>
        </p:txBody>
      </p:sp>
    </p:spTree>
    <p:extLst>
      <p:ext uri="{BB962C8B-B14F-4D97-AF65-F5344CB8AC3E}">
        <p14:creationId xmlns:p14="http://schemas.microsoft.com/office/powerpoint/2010/main" val="292273624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Two text boxes">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B11FE6B6-3EF0-CB4D-B5F9-454E5F1049D3}"/>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a:t> add headline here</a:t>
            </a:r>
            <a:endParaRPr lang="en-GB"/>
          </a:p>
        </p:txBody>
      </p:sp>
      <p:cxnSp>
        <p:nvCxnSpPr>
          <p:cNvPr id="18" name="Straight Connector 17">
            <a:extLst>
              <a:ext uri="{FF2B5EF4-FFF2-40B4-BE49-F238E27FC236}">
                <a16:creationId xmlns:a16="http://schemas.microsoft.com/office/drawing/2014/main" id="{F84506B1-4BE2-A445-8DE9-D4575C3F1AA8}"/>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D9C58E6-6A77-E740-8A67-6AE88D1333BD}"/>
              </a:ext>
            </a:extLst>
          </p:cNvPr>
          <p:cNvSpPr>
            <a:spLocks noGrp="1"/>
          </p:cNvSpPr>
          <p:nvPr>
            <p:ph type="subTitle" idx="1" hasCustomPrompt="1"/>
          </p:nvPr>
        </p:nvSpPr>
        <p:spPr>
          <a:xfrm>
            <a:off x="432000" y="1697100"/>
            <a:ext cx="5350894"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a:latin typeface="Univers Next Pro" panose="020B0503030202020203" pitchFamily="34" charset="77"/>
                <a:cs typeface="Univers" panose="020F0502020204030204" pitchFamily="34" charset="0"/>
              </a:rPr>
              <a:t>Click to edit text</a:t>
            </a:r>
          </a:p>
          <a:p>
            <a:pPr lvl="1"/>
            <a:r>
              <a:rPr lang="en-US" b="0" i="0">
                <a:latin typeface="Univers Next Pro" panose="020B0503030202020203" pitchFamily="34" charset="77"/>
                <a:cs typeface="Univers" panose="020F0502020204030204" pitchFamily="34" charset="0"/>
              </a:rPr>
              <a:t>Second level</a:t>
            </a:r>
          </a:p>
          <a:p>
            <a:pPr lvl="2"/>
            <a:r>
              <a:rPr lang="en-US" b="0" i="0">
                <a:latin typeface="Univers Next Pro" panose="020B0503030202020203" pitchFamily="34" charset="77"/>
                <a:cs typeface="Univers" panose="020F0502020204030204" pitchFamily="34" charset="0"/>
              </a:rPr>
              <a:t>Third level</a:t>
            </a:r>
          </a:p>
          <a:p>
            <a:pPr lvl="3"/>
            <a:r>
              <a:rPr lang="en-US" b="0" i="0">
                <a:latin typeface="Univers Next Pro" panose="020B0503030202020203" pitchFamily="34" charset="77"/>
                <a:cs typeface="Univers" panose="020F0502020204030204" pitchFamily="34" charset="0"/>
              </a:rPr>
              <a:t>Fourth level</a:t>
            </a:r>
          </a:p>
        </p:txBody>
      </p:sp>
      <p:sp>
        <p:nvSpPr>
          <p:cNvPr id="13" name="Text Placeholder 3">
            <a:extLst>
              <a:ext uri="{FF2B5EF4-FFF2-40B4-BE49-F238E27FC236}">
                <a16:creationId xmlns:a16="http://schemas.microsoft.com/office/drawing/2014/main" id="{4EA8AFAC-6634-9D44-9B66-82447A5FC944}"/>
              </a:ext>
            </a:extLst>
          </p:cNvPr>
          <p:cNvSpPr>
            <a:spLocks noGrp="1"/>
          </p:cNvSpPr>
          <p:nvPr>
            <p:ph type="body" sz="quarter" idx="13" hasCustomPrompt="1"/>
          </p:nvPr>
        </p:nvSpPr>
        <p:spPr>
          <a:xfrm>
            <a:off x="6318334" y="1743791"/>
            <a:ext cx="5351463" cy="3722688"/>
          </a:xfrm>
          <a:solidFill>
            <a:srgbClr val="00AEEF">
              <a:alpha val="25000"/>
            </a:srgbClr>
          </a:solidFill>
        </p:spPr>
        <p:txBody>
          <a:bodyPr lIns="180000" tIns="180000" bIns="72000"/>
          <a:lstStyle>
            <a:lvl1pPr marL="342000" indent="-342000">
              <a:buClr>
                <a:srgbClr val="00AEEF"/>
              </a:buClr>
              <a:buFont typeface="Wingdings" pitchFamily="2" charset="2"/>
              <a:buChar char="§"/>
              <a:defRPr lang="en-US" sz="3200" b="0" i="0" kern="1200" baseline="0" dirty="0" smtClean="0">
                <a:solidFill>
                  <a:schemeClr val="tx1"/>
                </a:solidFill>
                <a:latin typeface="Univers Next Pro" panose="020B0503030202020203" pitchFamily="34" charset="77"/>
                <a:ea typeface="+mn-ea"/>
                <a:cs typeface="Univers" panose="020F0502020204030204" pitchFamily="34" charset="0"/>
              </a:defRPr>
            </a:lvl1pPr>
            <a:lvl2pPr marL="792000" indent="-342000">
              <a:buClr>
                <a:srgbClr val="999999"/>
              </a:buClr>
              <a:buFont typeface="Wingdings" pitchFamily="2" charset="2"/>
              <a:buChar char="§"/>
              <a:defRPr lang="en-US" sz="2800" b="0" i="0" kern="1200" dirty="0" smtClean="0">
                <a:solidFill>
                  <a:schemeClr val="tx1"/>
                </a:solidFill>
                <a:latin typeface="Univers Next Pro" panose="020B0503030202020203" pitchFamily="34" charset="77"/>
                <a:ea typeface="+mn-ea"/>
                <a:cs typeface="Univers" panose="020F0502020204030204" pitchFamily="34" charset="0"/>
              </a:defRPr>
            </a:lvl2pPr>
            <a:lvl3pPr marL="1198800" indent="-284400">
              <a:buClr>
                <a:srgbClr val="00AEEF"/>
              </a:buClr>
              <a:buFont typeface="Wingdings" pitchFamily="2" charset="2"/>
              <a:buChar char="§"/>
              <a:defRPr lang="en-US" sz="2400" b="0" i="0" kern="1200" dirty="0" smtClean="0">
                <a:solidFill>
                  <a:schemeClr val="tx1"/>
                </a:solidFill>
                <a:latin typeface="Univers Next Pro" panose="020B0503030202020203" pitchFamily="34" charset="77"/>
                <a:ea typeface="+mn-ea"/>
                <a:cs typeface="Univers" panose="020F0502020204030204" pitchFamily="34" charset="0"/>
              </a:defRPr>
            </a:lvl3pPr>
            <a:lvl4pPr marL="1656000" indent="-284400">
              <a:buClr>
                <a:srgbClr val="999999"/>
              </a:buClr>
              <a:buFont typeface="Wingdings" pitchFamily="2" charset="2"/>
              <a:buChar char="§"/>
              <a:defRPr lang="en-US" sz="2000" b="0" i="0" kern="1200" dirty="0">
                <a:solidFill>
                  <a:schemeClr val="tx1"/>
                </a:solidFill>
                <a:latin typeface="Univers Next Pro" panose="020B0503030202020203" pitchFamily="34" charset="77"/>
                <a:ea typeface="+mn-ea"/>
                <a:cs typeface="Univers" panose="020F0502020204030204" pitchFamily="34" charset="0"/>
              </a:defRPr>
            </a:lvl4pPr>
          </a:lstStyle>
          <a:p>
            <a:pPr lvl="0"/>
            <a:r>
              <a:rPr lang="en-US" b="0" i="0">
                <a:latin typeface="Univers Next Pro" panose="020B0503030202020203" pitchFamily="34" charset="77"/>
                <a:cs typeface="Univers" panose="020F0502020204030204" pitchFamily="34" charset="0"/>
              </a:rPr>
              <a:t>Click to edit text</a:t>
            </a:r>
          </a:p>
          <a:p>
            <a:pPr lvl="1"/>
            <a:r>
              <a:rPr lang="en-US" b="0" i="0">
                <a:latin typeface="Univers Next Pro" panose="020B0503030202020203" pitchFamily="34" charset="77"/>
                <a:cs typeface="Univers" panose="020F0502020204030204" pitchFamily="34" charset="0"/>
              </a:rPr>
              <a:t>Second level</a:t>
            </a:r>
          </a:p>
          <a:p>
            <a:pPr lvl="2"/>
            <a:r>
              <a:rPr lang="en-US" b="0" i="0">
                <a:latin typeface="Univers Next Pro" panose="020B0503030202020203" pitchFamily="34" charset="77"/>
                <a:cs typeface="Univers" panose="020F0502020204030204" pitchFamily="34" charset="0"/>
              </a:rPr>
              <a:t>Third level</a:t>
            </a:r>
          </a:p>
          <a:p>
            <a:pPr lvl="3"/>
            <a:r>
              <a:rPr lang="en-US" b="0" i="0">
                <a:latin typeface="Univers Next Pro" panose="020B0503030202020203" pitchFamily="34" charset="77"/>
                <a:cs typeface="Univers" panose="020F0502020204030204" pitchFamily="34" charset="0"/>
              </a:rPr>
              <a:t>Fourth level</a:t>
            </a:r>
          </a:p>
        </p:txBody>
      </p:sp>
      <p:pic>
        <p:nvPicPr>
          <p:cNvPr id="3" name="Picture 2" descr="A picture containing drawing&#10;&#10;Description automatically generated">
            <a:extLst>
              <a:ext uri="{FF2B5EF4-FFF2-40B4-BE49-F238E27FC236}">
                <a16:creationId xmlns:a16="http://schemas.microsoft.com/office/drawing/2014/main" id="{DE2BF188-8574-4CF0-9C2C-A22D7FCF2AE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40536" y="5778558"/>
            <a:ext cx="5351464" cy="1150647"/>
          </a:xfrm>
          <a:prstGeom prst="rect">
            <a:avLst/>
          </a:prstGeom>
        </p:spPr>
      </p:pic>
    </p:spTree>
    <p:extLst>
      <p:ext uri="{BB962C8B-B14F-4D97-AF65-F5344CB8AC3E}">
        <p14:creationId xmlns:p14="http://schemas.microsoft.com/office/powerpoint/2010/main" val="1469389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87D377-E1AF-4D47-B735-F8A2C4AA4FC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5191DCC-9B9B-2E41-AAF1-3468AA2A002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1D1B8AB-0826-A141-ADE2-DB0AAB835FA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5ABBD9-9840-6847-9990-39F1ACE6B8FE}" type="datetimeFigureOut">
              <a:rPr lang="en-US" smtClean="0"/>
              <a:t>11/14/2025</a:t>
            </a:fld>
            <a:endParaRPr lang="en-US"/>
          </a:p>
        </p:txBody>
      </p:sp>
      <p:sp>
        <p:nvSpPr>
          <p:cNvPr id="5" name="Footer Placeholder 4">
            <a:extLst>
              <a:ext uri="{FF2B5EF4-FFF2-40B4-BE49-F238E27FC236}">
                <a16:creationId xmlns:a16="http://schemas.microsoft.com/office/drawing/2014/main" id="{4FEC5DFA-4A36-534B-A50A-7A8ED2662F6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6132A67-5EF5-9B44-8D1B-9B8E1520E34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93DA09-4FEF-CA45-8204-7C55D887EBE2}" type="slidenum">
              <a:rPr lang="en-US" smtClean="0"/>
              <a:t>‹#›</a:t>
            </a:fld>
            <a:endParaRPr lang="en-US"/>
          </a:p>
        </p:txBody>
      </p:sp>
    </p:spTree>
    <p:extLst>
      <p:ext uri="{BB962C8B-B14F-4D97-AF65-F5344CB8AC3E}">
        <p14:creationId xmlns:p14="http://schemas.microsoft.com/office/powerpoint/2010/main" val="9577494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7DDC79-1531-4AE8-8334-AB5D9F354D72}" type="datetimeFigureOut">
              <a:rPr lang="en-GB" smtClean="0"/>
              <a:t>14/11/2025</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D9D4D4-C631-46A1-A0EE-FDC584B4EC43}" type="slidenum">
              <a:rPr lang="en-GB" smtClean="0"/>
              <a:t>‹#›</a:t>
            </a:fld>
            <a:endParaRPr lang="en-GB" dirty="0"/>
          </a:p>
        </p:txBody>
      </p:sp>
    </p:spTree>
    <p:extLst>
      <p:ext uri="{BB962C8B-B14F-4D97-AF65-F5344CB8AC3E}">
        <p14:creationId xmlns:p14="http://schemas.microsoft.com/office/powerpoint/2010/main" val="108939135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 Id="rId5" Type="http://schemas.microsoft.com/office/2007/relationships/hdphoto" Target="../media/hdphoto1.wdp"/><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C5084B18-1AA1-8B91-8F55-02752E891AD3}"/>
              </a:ext>
            </a:extLst>
          </p:cNvPr>
          <p:cNvSpPr>
            <a:spLocks noGrp="1"/>
          </p:cNvSpPr>
          <p:nvPr>
            <p:ph type="title"/>
          </p:nvPr>
        </p:nvSpPr>
        <p:spPr>
          <a:xfrm>
            <a:off x="660041" y="4052626"/>
            <a:ext cx="2880828" cy="3071906"/>
          </a:xfrm>
        </p:spPr>
        <p:txBody>
          <a:bodyPr vert="horz" lIns="91440" tIns="45720" rIns="91440" bIns="45720" rtlCol="0" anchor="t">
            <a:normAutofit/>
          </a:bodyPr>
          <a:lstStyle/>
          <a:p>
            <a:r>
              <a:rPr lang="en-US" sz="4000" kern="1200" dirty="0">
                <a:solidFill>
                  <a:srgbClr val="FFFFFF"/>
                </a:solidFill>
                <a:latin typeface="+mj-lt"/>
                <a:ea typeface="+mj-ea"/>
                <a:cs typeface="+mj-cs"/>
              </a:rPr>
              <a:t>Y9 Unit 1 Vocabulary pack</a:t>
            </a:r>
            <a:br>
              <a:rPr lang="en-US" sz="4000" kern="1200" dirty="0">
                <a:solidFill>
                  <a:srgbClr val="FFFFFF"/>
                </a:solidFill>
                <a:latin typeface="+mj-lt"/>
                <a:ea typeface="+mj-ea"/>
                <a:cs typeface="+mj-cs"/>
              </a:rPr>
            </a:br>
            <a:r>
              <a:rPr lang="en-US" sz="4000" kern="1200" dirty="0">
                <a:solidFill>
                  <a:srgbClr val="FFFFFF"/>
                </a:solidFill>
                <a:latin typeface="+mj-lt"/>
                <a:ea typeface="+mj-ea"/>
                <a:cs typeface="+mj-cs"/>
              </a:rPr>
              <a:t>FRENCH</a:t>
            </a:r>
          </a:p>
        </p:txBody>
      </p:sp>
      <p:pic>
        <p:nvPicPr>
          <p:cNvPr id="4" name="Picture 3" descr="A book with letters and a bookmark&#10;&#10;Description automatically generated">
            <a:extLst>
              <a:ext uri="{FF2B5EF4-FFF2-40B4-BE49-F238E27FC236}">
                <a16:creationId xmlns:a16="http://schemas.microsoft.com/office/drawing/2014/main" id="{1FE93BD9-3D79-E6BA-5BFD-5B9FF4EC143B}"/>
              </a:ext>
            </a:extLst>
          </p:cNvPr>
          <p:cNvPicPr>
            <a:picLocks noChangeAspect="1"/>
          </p:cNvPicPr>
          <p:nvPr/>
        </p:nvPicPr>
        <p:blipFill>
          <a:blip r:embed="rId2"/>
          <a:stretch>
            <a:fillRect/>
          </a:stretch>
        </p:blipFill>
        <p:spPr>
          <a:xfrm>
            <a:off x="5153510" y="467208"/>
            <a:ext cx="5923584" cy="5923584"/>
          </a:xfrm>
          <a:prstGeom prst="rect">
            <a:avLst/>
          </a:prstGeom>
        </p:spPr>
      </p:pic>
      <p:sp>
        <p:nvSpPr>
          <p:cNvPr id="5" name="Rectangle 4">
            <a:extLst>
              <a:ext uri="{FF2B5EF4-FFF2-40B4-BE49-F238E27FC236}">
                <a16:creationId xmlns:a16="http://schemas.microsoft.com/office/drawing/2014/main" id="{4B9E68C5-B29A-6DE4-5619-D4757D764B72}"/>
              </a:ext>
            </a:extLst>
          </p:cNvPr>
          <p:cNvSpPr/>
          <p:nvPr/>
        </p:nvSpPr>
        <p:spPr>
          <a:xfrm>
            <a:off x="141077" y="2187997"/>
            <a:ext cx="3749744" cy="954107"/>
          </a:xfrm>
          <a:prstGeom prst="rect">
            <a:avLst/>
          </a:prstGeom>
          <a:noFill/>
        </p:spPr>
        <p:txBody>
          <a:bodyPr wrap="square" lIns="91440" tIns="45720" rIns="91440" bIns="45720">
            <a:prstTxWarp prst="textArchDown">
              <a:avLst>
                <a:gd name="adj" fmla="val 20937123"/>
              </a:avLst>
            </a:prstTxWarp>
            <a:spAutoFit/>
          </a:bodyPr>
          <a:lstStyle/>
          <a:p>
            <a:pPr algn="ctr"/>
            <a:r>
              <a:rPr lang="en-US" sz="2800" dirty="0">
                <a:ln w="0"/>
                <a:solidFill>
                  <a:schemeClr val="bg1"/>
                </a:solidFill>
                <a:effectLst>
                  <a:outerShdw blurRad="38100" dist="19050" dir="2700000" algn="tl" rotWithShape="0">
                    <a:schemeClr val="dk1">
                      <a:alpha val="40000"/>
                    </a:schemeClr>
                  </a:outerShdw>
                </a:effectLst>
                <a:latin typeface="Bodoni MT" panose="02070603080606020203" pitchFamily="18" charset="0"/>
                <a:cs typeface="Aldhabi" panose="020F0502020204030204" pitchFamily="2" charset="-78"/>
              </a:rPr>
              <a:t>MFL</a:t>
            </a:r>
          </a:p>
          <a:p>
            <a:pPr algn="ctr"/>
            <a:r>
              <a:rPr lang="en-US" sz="2800" dirty="0">
                <a:ln w="0"/>
                <a:solidFill>
                  <a:schemeClr val="bg1"/>
                </a:solidFill>
                <a:effectLst>
                  <a:outerShdw blurRad="38100" dist="19050" dir="2700000" algn="tl" rotWithShape="0">
                    <a:schemeClr val="dk1">
                      <a:alpha val="40000"/>
                    </a:schemeClr>
                  </a:outerShdw>
                </a:effectLst>
                <a:latin typeface="Bodoni MT" panose="02070603080606020203" pitchFamily="18" charset="0"/>
                <a:cs typeface="Aldhabi" panose="020F0502020204030204" pitchFamily="2" charset="-78"/>
              </a:rPr>
              <a:t>Department</a:t>
            </a:r>
          </a:p>
        </p:txBody>
      </p:sp>
      <p:pic>
        <p:nvPicPr>
          <p:cNvPr id="7" name="Picture 6" descr="A flag of france on a black background&#10;&#10;Description automatically generated">
            <a:extLst>
              <a:ext uri="{FF2B5EF4-FFF2-40B4-BE49-F238E27FC236}">
                <a16:creationId xmlns:a16="http://schemas.microsoft.com/office/drawing/2014/main" id="{D3E16565-017E-296C-7F75-7E89325828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46801">
            <a:off x="2065722" y="1230244"/>
            <a:ext cx="1554358" cy="1554358"/>
          </a:xfrm>
          <a:prstGeom prst="rect">
            <a:avLst/>
          </a:prstGeom>
          <a:ln>
            <a:noFill/>
          </a:ln>
          <a:effectLst>
            <a:outerShdw blurRad="292100" dist="139700" dir="2700000" algn="tl" rotWithShape="0">
              <a:srgbClr val="333333">
                <a:alpha val="65000"/>
              </a:srgbClr>
            </a:outerShdw>
          </a:effectLst>
        </p:spPr>
      </p:pic>
      <p:pic>
        <p:nvPicPr>
          <p:cNvPr id="3" name="Picture 2" descr="A flag of france on a black background&#10;&#10;Description automatically generated">
            <a:extLst>
              <a:ext uri="{FF2B5EF4-FFF2-40B4-BE49-F238E27FC236}">
                <a16:creationId xmlns:a16="http://schemas.microsoft.com/office/drawing/2014/main" id="{1E20E0E1-BBDD-22B6-C1CF-CB47802F52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9953199" flipH="1">
            <a:off x="202977" y="1192649"/>
            <a:ext cx="1554358" cy="1554358"/>
          </a:xfrm>
          <a:prstGeom prst="rect">
            <a:avLst/>
          </a:prstGeom>
          <a:ln>
            <a:noFill/>
          </a:ln>
          <a:effectLst>
            <a:outerShdw blurRad="292100" dist="139700" dir="2700000" algn="tl" rotWithShape="0">
              <a:srgbClr val="333333">
                <a:alpha val="65000"/>
              </a:srgbClr>
            </a:outerShdw>
          </a:effectLst>
        </p:spPr>
      </p:pic>
      <p:pic>
        <p:nvPicPr>
          <p:cNvPr id="8" name="Picture 2" descr="Home - St Peter's Catholic School In Solihull">
            <a:extLst>
              <a:ext uri="{FF2B5EF4-FFF2-40B4-BE49-F238E27FC236}">
                <a16:creationId xmlns:a16="http://schemas.microsoft.com/office/drawing/2014/main" id="{3A3EF3C3-105D-5B3F-3E85-C07E02F4838D}"/>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67000"/>
                    </a14:imgEffect>
                  </a14:imgLayer>
                </a14:imgProps>
              </a:ext>
              <a:ext uri="{28A0092B-C50C-407E-A947-70E740481C1C}">
                <a14:useLocalDpi xmlns:a14="http://schemas.microsoft.com/office/drawing/2010/main" val="0"/>
              </a:ext>
            </a:extLst>
          </a:blip>
          <a:srcRect/>
          <a:stretch>
            <a:fillRect/>
          </a:stretch>
        </p:blipFill>
        <p:spPr bwMode="auto">
          <a:xfrm>
            <a:off x="463375" y="-74019"/>
            <a:ext cx="2857500" cy="28575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05521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A7A37A5-C1E1-D44F-9B9E-16690D53DC31}"/>
              </a:ext>
            </a:extLst>
          </p:cNvPr>
          <p:cNvSpPr txBox="1"/>
          <p:nvPr/>
        </p:nvSpPr>
        <p:spPr>
          <a:xfrm>
            <a:off x="3845387" y="-39883"/>
            <a:ext cx="2034531" cy="461665"/>
          </a:xfrm>
          <a:prstGeom prst="rect">
            <a:avLst/>
          </a:prstGeom>
          <a:noFill/>
        </p:spPr>
        <p:txBody>
          <a:bodyPr wrap="none" rtlCol="0">
            <a:spAutoFit/>
          </a:bodyPr>
          <a:lstStyle/>
          <a:p>
            <a:r>
              <a:rPr lang="en-US" sz="2400" b="1" dirty="0"/>
              <a:t>Unit 1 - School</a:t>
            </a:r>
          </a:p>
        </p:txBody>
      </p:sp>
      <p:graphicFrame>
        <p:nvGraphicFramePr>
          <p:cNvPr id="6" name="Table 5">
            <a:extLst>
              <a:ext uri="{FF2B5EF4-FFF2-40B4-BE49-F238E27FC236}">
                <a16:creationId xmlns:a16="http://schemas.microsoft.com/office/drawing/2014/main" id="{B04FC7E1-42CB-3E43-A54D-86D3AA4AA39A}"/>
              </a:ext>
            </a:extLst>
          </p:cNvPr>
          <p:cNvGraphicFramePr>
            <a:graphicFrameLocks noGrp="1"/>
          </p:cNvGraphicFramePr>
          <p:nvPr>
            <p:extLst>
              <p:ext uri="{D42A27DB-BD31-4B8C-83A1-F6EECF244321}">
                <p14:modId xmlns:p14="http://schemas.microsoft.com/office/powerpoint/2010/main" val="455912743"/>
              </p:ext>
            </p:extLst>
          </p:nvPr>
        </p:nvGraphicFramePr>
        <p:xfrm>
          <a:off x="5769045" y="4347716"/>
          <a:ext cx="2646348" cy="2431940"/>
        </p:xfrm>
        <a:graphic>
          <a:graphicData uri="http://schemas.openxmlformats.org/drawingml/2006/table">
            <a:tbl>
              <a:tblPr firstRow="1" firstCol="1" bandRow="1">
                <a:tableStyleId>{5940675A-B579-460E-94D1-54222C63F5DA}</a:tableStyleId>
              </a:tblPr>
              <a:tblGrid>
                <a:gridCol w="1573451">
                  <a:extLst>
                    <a:ext uri="{9D8B030D-6E8A-4147-A177-3AD203B41FA5}">
                      <a16:colId xmlns:a16="http://schemas.microsoft.com/office/drawing/2014/main" val="2849905295"/>
                    </a:ext>
                  </a:extLst>
                </a:gridCol>
                <a:gridCol w="1072897">
                  <a:extLst>
                    <a:ext uri="{9D8B030D-6E8A-4147-A177-3AD203B41FA5}">
                      <a16:colId xmlns:a16="http://schemas.microsoft.com/office/drawing/2014/main" val="4131240680"/>
                    </a:ext>
                  </a:extLst>
                </a:gridCol>
              </a:tblGrid>
              <a:tr h="251027">
                <a:tc gridSpan="2">
                  <a:txBody>
                    <a:bodyPr/>
                    <a:lstStyle/>
                    <a:p>
                      <a:pPr marL="0" algn="l" defTabSz="914400" rtl="0" eaLnBrk="1" latinLnBrk="0" hangingPunct="1">
                        <a:lnSpc>
                          <a:spcPct val="107000"/>
                        </a:lnSpc>
                        <a:spcAft>
                          <a:spcPts val="0"/>
                        </a:spcAft>
                      </a:pPr>
                      <a:r>
                        <a:rPr lang="es-ES_tradnl" sz="1400" b="1" u="none" kern="1200" noProof="0" dirty="0">
                          <a:solidFill>
                            <a:schemeClr val="tx1"/>
                          </a:solidFill>
                          <a:effectLst/>
                          <a:latin typeface="+mn-lt"/>
                          <a:ea typeface="+mn-ea"/>
                          <a:cs typeface="+mn-cs"/>
                        </a:rPr>
                        <a:t>6          Les </a:t>
                      </a:r>
                      <a:r>
                        <a:rPr lang="es-ES_tradnl" sz="1400" b="1" u="none" kern="1200" noProof="0" dirty="0" err="1">
                          <a:solidFill>
                            <a:schemeClr val="tx1"/>
                          </a:solidFill>
                          <a:effectLst/>
                          <a:latin typeface="+mn-lt"/>
                          <a:ea typeface="+mn-ea"/>
                          <a:cs typeface="+mn-cs"/>
                        </a:rPr>
                        <a:t>opinions</a:t>
                      </a:r>
                      <a:r>
                        <a:rPr lang="es-ES_tradnl" sz="1400" b="1" u="none" kern="1200" noProof="0" dirty="0">
                          <a:solidFill>
                            <a:schemeClr val="tx1"/>
                          </a:solidFill>
                          <a:effectLst/>
                          <a:latin typeface="+mn-lt"/>
                          <a:ea typeface="+mn-ea"/>
                          <a:cs typeface="+mn-cs"/>
                        </a:rPr>
                        <a:t> - </a:t>
                      </a:r>
                      <a:r>
                        <a:rPr lang="es-ES_tradnl" sz="1400" b="1" u="none" kern="1200" noProof="0" dirty="0" err="1">
                          <a:solidFill>
                            <a:schemeClr val="tx1"/>
                          </a:solidFill>
                          <a:effectLst/>
                          <a:latin typeface="+mn-lt"/>
                          <a:ea typeface="+mn-ea"/>
                          <a:cs typeface="+mn-cs"/>
                        </a:rPr>
                        <a:t>opinions</a:t>
                      </a:r>
                      <a:endParaRPr lang="es-ES_tradnl" sz="1400" b="1" u="none" kern="1200" noProof="0" dirty="0">
                        <a:solidFill>
                          <a:schemeClr val="tx1"/>
                        </a:solidFill>
                        <a:effectLst/>
                        <a:latin typeface="+mn-lt"/>
                        <a:ea typeface="+mn-ea"/>
                        <a:cs typeface="+mn-cs"/>
                      </a:endParaRPr>
                    </a:p>
                  </a:txBody>
                  <a:tcPr marL="66602" marR="66602" marT="0" marB="0" anchor="ctr"/>
                </a:tc>
                <a:tc hMerge="1">
                  <a:txBody>
                    <a:bodyPr/>
                    <a:lstStyle/>
                    <a:p>
                      <a:endParaRPr lang="en-GB"/>
                    </a:p>
                  </a:txBody>
                  <a:tcPr/>
                </a:tc>
                <a:extLst>
                  <a:ext uri="{0D108BD9-81ED-4DB2-BD59-A6C34878D82A}">
                    <a16:rowId xmlns:a16="http://schemas.microsoft.com/office/drawing/2014/main" val="561203191"/>
                  </a:ext>
                </a:extLst>
              </a:tr>
              <a:tr h="251027">
                <a:tc>
                  <a:txBody>
                    <a:bodyPr/>
                    <a:lstStyle/>
                    <a:p>
                      <a:pPr marL="0" algn="l" defTabSz="914400" rtl="0" eaLnBrk="1" latinLnBrk="0" hangingPunct="1">
                        <a:lnSpc>
                          <a:spcPct val="107000"/>
                        </a:lnSpc>
                        <a:spcAft>
                          <a:spcPts val="0"/>
                        </a:spcAft>
                      </a:pPr>
                      <a:r>
                        <a:rPr lang="es-ES_tradnl" sz="1400" b="0" kern="1200" noProof="0" dirty="0" err="1">
                          <a:solidFill>
                            <a:schemeClr val="tx1"/>
                          </a:solidFill>
                          <a:effectLst/>
                          <a:latin typeface="+mn-lt"/>
                          <a:ea typeface="+mn-ea"/>
                          <a:cs typeface="+mn-cs"/>
                        </a:rPr>
                        <a:t>J’adore</a:t>
                      </a:r>
                      <a:r>
                        <a:rPr lang="es-ES_tradnl" sz="1400" b="0" kern="1200" noProof="0" dirty="0">
                          <a:solidFill>
                            <a:schemeClr val="tx1"/>
                          </a:solidFill>
                          <a:effectLst/>
                          <a:latin typeface="+mn-lt"/>
                          <a:ea typeface="+mn-ea"/>
                          <a:cs typeface="+mn-cs"/>
                        </a:rPr>
                        <a:t> </a:t>
                      </a:r>
                    </a:p>
                  </a:txBody>
                  <a:tcPr marL="66602" marR="66602" marT="0" marB="0" anchor="ctr"/>
                </a:tc>
                <a:tc>
                  <a:txBody>
                    <a:bodyPr/>
                    <a:lstStyle/>
                    <a:p>
                      <a:pPr marL="0" algn="l" defTabSz="914400" rtl="0" eaLnBrk="1" latinLnBrk="0" hangingPunct="1">
                        <a:lnSpc>
                          <a:spcPct val="107000"/>
                        </a:lnSpc>
                        <a:spcAft>
                          <a:spcPts val="0"/>
                        </a:spcAft>
                      </a:pPr>
                      <a:r>
                        <a:rPr lang="en-GB" sz="1400" b="0" kern="1200" dirty="0">
                          <a:solidFill>
                            <a:schemeClr val="tx1"/>
                          </a:solidFill>
                          <a:effectLst/>
                          <a:latin typeface="+mn-lt"/>
                          <a:ea typeface="+mn-ea"/>
                          <a:cs typeface="+mn-cs"/>
                        </a:rPr>
                        <a:t>I love</a:t>
                      </a:r>
                    </a:p>
                  </a:txBody>
                  <a:tcPr marL="66602" marR="66602" marT="0" marB="0" anchor="ctr"/>
                </a:tc>
                <a:extLst>
                  <a:ext uri="{0D108BD9-81ED-4DB2-BD59-A6C34878D82A}">
                    <a16:rowId xmlns:a16="http://schemas.microsoft.com/office/drawing/2014/main" val="1518188761"/>
                  </a:ext>
                </a:extLst>
              </a:tr>
              <a:tr h="251027">
                <a:tc>
                  <a:txBody>
                    <a:bodyPr/>
                    <a:lstStyle/>
                    <a:p>
                      <a:pPr marL="0" algn="l" defTabSz="914400" rtl="0" eaLnBrk="1" latinLnBrk="0" hangingPunct="1">
                        <a:lnSpc>
                          <a:spcPct val="107000"/>
                        </a:lnSpc>
                        <a:spcAft>
                          <a:spcPts val="0"/>
                        </a:spcAft>
                      </a:pPr>
                      <a:r>
                        <a:rPr lang="es-ES_tradnl" sz="1400" b="0" kern="1200" noProof="0" dirty="0" err="1">
                          <a:solidFill>
                            <a:schemeClr val="tx1"/>
                          </a:solidFill>
                          <a:effectLst/>
                          <a:latin typeface="+mn-lt"/>
                          <a:ea typeface="+mn-ea"/>
                          <a:cs typeface="+mn-cs"/>
                        </a:rPr>
                        <a:t>J’aime</a:t>
                      </a:r>
                      <a:endParaRPr lang="es-ES_tradnl" sz="1400" b="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400" b="0" kern="1200" dirty="0">
                          <a:solidFill>
                            <a:schemeClr val="tx1"/>
                          </a:solidFill>
                          <a:effectLst/>
                          <a:latin typeface="+mn-lt"/>
                          <a:ea typeface="+mn-ea"/>
                          <a:cs typeface="+mn-cs"/>
                        </a:rPr>
                        <a:t>I like</a:t>
                      </a:r>
                    </a:p>
                  </a:txBody>
                  <a:tcPr marL="66602" marR="66602" marT="0" marB="0" anchor="ctr"/>
                </a:tc>
                <a:extLst>
                  <a:ext uri="{0D108BD9-81ED-4DB2-BD59-A6C34878D82A}">
                    <a16:rowId xmlns:a16="http://schemas.microsoft.com/office/drawing/2014/main" val="3165919451"/>
                  </a:ext>
                </a:extLst>
              </a:tr>
              <a:tr h="251027">
                <a:tc>
                  <a:txBody>
                    <a:bodyPr/>
                    <a:lstStyle/>
                    <a:p>
                      <a:pPr marL="0" algn="l" defTabSz="914400" rtl="0" eaLnBrk="1" latinLnBrk="0" hangingPunct="1">
                        <a:lnSpc>
                          <a:spcPct val="107000"/>
                        </a:lnSpc>
                        <a:spcAft>
                          <a:spcPts val="0"/>
                        </a:spcAft>
                      </a:pPr>
                      <a:r>
                        <a:rPr lang="es-ES_tradnl" sz="1400" b="0" kern="1200" noProof="0" dirty="0">
                          <a:solidFill>
                            <a:schemeClr val="tx1"/>
                          </a:solidFill>
                          <a:effectLst/>
                          <a:latin typeface="+mn-lt"/>
                          <a:ea typeface="+mn-ea"/>
                          <a:cs typeface="+mn-cs"/>
                        </a:rPr>
                        <a:t>J’aime </a:t>
                      </a:r>
                      <a:r>
                        <a:rPr lang="es-ES_tradnl" sz="1400" b="0" kern="1200" noProof="0" dirty="0" err="1">
                          <a:solidFill>
                            <a:schemeClr val="tx1"/>
                          </a:solidFill>
                          <a:effectLst/>
                          <a:latin typeface="+mn-lt"/>
                          <a:ea typeface="+mn-ea"/>
                          <a:cs typeface="+mn-cs"/>
                        </a:rPr>
                        <a:t>beaucoup</a:t>
                      </a:r>
                      <a:endParaRPr lang="es-ES_tradnl" sz="1400" b="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400" b="0" kern="1200" dirty="0">
                          <a:solidFill>
                            <a:schemeClr val="tx1"/>
                          </a:solidFill>
                          <a:effectLst/>
                          <a:latin typeface="+mn-lt"/>
                          <a:ea typeface="+mn-ea"/>
                          <a:cs typeface="+mn-cs"/>
                        </a:rPr>
                        <a:t>I really like</a:t>
                      </a:r>
                    </a:p>
                  </a:txBody>
                  <a:tcPr marL="66602" marR="66602" marT="0" marB="0" anchor="ctr"/>
                </a:tc>
                <a:extLst>
                  <a:ext uri="{0D108BD9-81ED-4DB2-BD59-A6C34878D82A}">
                    <a16:rowId xmlns:a16="http://schemas.microsoft.com/office/drawing/2014/main" val="780285776"/>
                  </a:ext>
                </a:extLst>
              </a:tr>
              <a:tr h="251027">
                <a:tc>
                  <a:txBody>
                    <a:bodyPr/>
                    <a:lstStyle/>
                    <a:p>
                      <a:pPr marL="0" algn="l" defTabSz="914400" rtl="0" eaLnBrk="1" latinLnBrk="0" hangingPunct="1">
                        <a:lnSpc>
                          <a:spcPct val="107000"/>
                        </a:lnSpc>
                        <a:spcAft>
                          <a:spcPts val="0"/>
                        </a:spcAft>
                      </a:pPr>
                      <a:r>
                        <a:rPr lang="es-ES_tradnl" sz="1400" b="0" kern="1200" noProof="0" dirty="0">
                          <a:solidFill>
                            <a:schemeClr val="tx1"/>
                          </a:solidFill>
                          <a:effectLst/>
                          <a:latin typeface="+mn-lt"/>
                          <a:ea typeface="+mn-ea"/>
                          <a:cs typeface="+mn-cs"/>
                        </a:rPr>
                        <a:t>Je </a:t>
                      </a:r>
                      <a:r>
                        <a:rPr lang="es-ES_tradnl" sz="1400" b="0" kern="1200" noProof="0" dirty="0" err="1">
                          <a:solidFill>
                            <a:schemeClr val="tx1"/>
                          </a:solidFill>
                          <a:effectLst/>
                          <a:latin typeface="+mn-lt"/>
                          <a:ea typeface="+mn-ea"/>
                          <a:cs typeface="+mn-cs"/>
                        </a:rPr>
                        <a:t>n’aime</a:t>
                      </a:r>
                      <a:r>
                        <a:rPr lang="es-ES_tradnl" sz="1400" b="0" kern="1200" noProof="0" dirty="0">
                          <a:solidFill>
                            <a:schemeClr val="tx1"/>
                          </a:solidFill>
                          <a:effectLst/>
                          <a:latin typeface="+mn-lt"/>
                          <a:ea typeface="+mn-ea"/>
                          <a:cs typeface="+mn-cs"/>
                        </a:rPr>
                        <a:t> pas</a:t>
                      </a:r>
                    </a:p>
                  </a:txBody>
                  <a:tcPr marL="66602" marR="66602" marT="0" marB="0" anchor="ctr"/>
                </a:tc>
                <a:tc>
                  <a:txBody>
                    <a:bodyPr/>
                    <a:lstStyle/>
                    <a:p>
                      <a:pPr marL="0" algn="l" defTabSz="914400" rtl="0" eaLnBrk="1" latinLnBrk="0" hangingPunct="1">
                        <a:lnSpc>
                          <a:spcPct val="107000"/>
                        </a:lnSpc>
                        <a:spcAft>
                          <a:spcPts val="0"/>
                        </a:spcAft>
                      </a:pPr>
                      <a:r>
                        <a:rPr lang="en-GB" sz="1400" b="0" kern="1200" dirty="0">
                          <a:solidFill>
                            <a:schemeClr val="tx1"/>
                          </a:solidFill>
                          <a:effectLst/>
                          <a:latin typeface="+mn-lt"/>
                          <a:ea typeface="+mn-ea"/>
                          <a:cs typeface="+mn-cs"/>
                        </a:rPr>
                        <a:t>I don’t like</a:t>
                      </a:r>
                    </a:p>
                  </a:txBody>
                  <a:tcPr marL="66602" marR="66602" marT="0" marB="0" anchor="ctr"/>
                </a:tc>
                <a:extLst>
                  <a:ext uri="{0D108BD9-81ED-4DB2-BD59-A6C34878D82A}">
                    <a16:rowId xmlns:a16="http://schemas.microsoft.com/office/drawing/2014/main" val="3540609363"/>
                  </a:ext>
                </a:extLst>
              </a:tr>
              <a:tr h="251027">
                <a:tc>
                  <a:txBody>
                    <a:bodyPr/>
                    <a:lstStyle/>
                    <a:p>
                      <a:pPr marL="0" algn="l" defTabSz="914400" rtl="0" eaLnBrk="1" latinLnBrk="0" hangingPunct="1">
                        <a:lnSpc>
                          <a:spcPct val="107000"/>
                        </a:lnSpc>
                        <a:spcAft>
                          <a:spcPts val="0"/>
                        </a:spcAft>
                      </a:pPr>
                      <a:r>
                        <a:rPr lang="fr-FR" sz="1400" kern="1200" noProof="0" dirty="0">
                          <a:solidFill>
                            <a:schemeClr val="tx1"/>
                          </a:solidFill>
                          <a:effectLst/>
                          <a:latin typeface="+mn-lt"/>
                          <a:ea typeface="+mn-ea"/>
                          <a:cs typeface="+mn-cs"/>
                        </a:rPr>
                        <a:t>Je me passionne pour</a:t>
                      </a:r>
                    </a:p>
                  </a:txBody>
                  <a:tcPr marL="66602" marR="66602" marT="0" marB="0" anchor="ctr"/>
                </a:tc>
                <a:tc>
                  <a:txBody>
                    <a:bodyPr/>
                    <a:lstStyle/>
                    <a:p>
                      <a:pPr marL="0" algn="l" defTabSz="914400" rtl="0" eaLnBrk="1" latinLnBrk="0" hangingPunct="1">
                        <a:lnSpc>
                          <a:spcPct val="107000"/>
                        </a:lnSpc>
                        <a:spcAft>
                          <a:spcPts val="0"/>
                        </a:spcAft>
                      </a:pPr>
                      <a:r>
                        <a:rPr lang="fr-FR" sz="1400" kern="1200" noProof="0" dirty="0">
                          <a:solidFill>
                            <a:schemeClr val="tx1"/>
                          </a:solidFill>
                          <a:effectLst/>
                          <a:latin typeface="+mn-lt"/>
                          <a:ea typeface="+mn-ea"/>
                          <a:cs typeface="+mn-cs"/>
                        </a:rPr>
                        <a:t>I</a:t>
                      </a:r>
                      <a:r>
                        <a:rPr lang="fr-FR" sz="1400" kern="1200" baseline="0" noProof="0" dirty="0">
                          <a:solidFill>
                            <a:schemeClr val="tx1"/>
                          </a:solidFill>
                          <a:effectLst/>
                          <a:latin typeface="+mn-lt"/>
                          <a:ea typeface="+mn-ea"/>
                          <a:cs typeface="+mn-cs"/>
                        </a:rPr>
                        <a:t> </a:t>
                      </a:r>
                      <a:r>
                        <a:rPr lang="fr-FR" sz="1400" kern="1200" baseline="0" noProof="0" dirty="0" err="1">
                          <a:solidFill>
                            <a:schemeClr val="tx1"/>
                          </a:solidFill>
                          <a:effectLst/>
                          <a:latin typeface="+mn-lt"/>
                          <a:ea typeface="+mn-ea"/>
                          <a:cs typeface="+mn-cs"/>
                        </a:rPr>
                        <a:t>am</a:t>
                      </a:r>
                      <a:r>
                        <a:rPr lang="fr-FR" sz="1400" kern="1200" baseline="0" noProof="0" dirty="0">
                          <a:solidFill>
                            <a:schemeClr val="tx1"/>
                          </a:solidFill>
                          <a:effectLst/>
                          <a:latin typeface="+mn-lt"/>
                          <a:ea typeface="+mn-ea"/>
                          <a:cs typeface="+mn-cs"/>
                        </a:rPr>
                        <a:t> </a:t>
                      </a:r>
                      <a:r>
                        <a:rPr lang="fr-FR" sz="1400" kern="1200" baseline="0" noProof="0" dirty="0" err="1">
                          <a:solidFill>
                            <a:schemeClr val="tx1"/>
                          </a:solidFill>
                          <a:effectLst/>
                          <a:latin typeface="+mn-lt"/>
                          <a:ea typeface="+mn-ea"/>
                          <a:cs typeface="+mn-cs"/>
                        </a:rPr>
                        <a:t>passionate</a:t>
                      </a:r>
                      <a:r>
                        <a:rPr lang="fr-FR" sz="1400" kern="1200" baseline="0" noProof="0" dirty="0">
                          <a:solidFill>
                            <a:schemeClr val="tx1"/>
                          </a:solidFill>
                          <a:effectLst/>
                          <a:latin typeface="+mn-lt"/>
                          <a:ea typeface="+mn-ea"/>
                          <a:cs typeface="+mn-cs"/>
                        </a:rPr>
                        <a:t> about</a:t>
                      </a:r>
                      <a:endParaRPr lang="fr-FR" sz="1400" kern="1200" noProof="0" dirty="0">
                        <a:solidFill>
                          <a:schemeClr val="tx1"/>
                        </a:solidFill>
                        <a:effectLst/>
                        <a:latin typeface="+mn-lt"/>
                        <a:ea typeface="+mn-ea"/>
                        <a:cs typeface="+mn-cs"/>
                      </a:endParaRPr>
                    </a:p>
                  </a:txBody>
                  <a:tcPr marL="66602" marR="66602" marT="0" marB="0" anchor="ctr"/>
                </a:tc>
                <a:extLst>
                  <a:ext uri="{0D108BD9-81ED-4DB2-BD59-A6C34878D82A}">
                    <a16:rowId xmlns:a16="http://schemas.microsoft.com/office/drawing/2014/main" val="1963232210"/>
                  </a:ext>
                </a:extLst>
              </a:tr>
              <a:tr h="251027">
                <a:tc>
                  <a:txBody>
                    <a:bodyPr/>
                    <a:lstStyle/>
                    <a:p>
                      <a:pPr marL="0" algn="l" defTabSz="914400" rtl="0" eaLnBrk="1" latinLnBrk="0" hangingPunct="1">
                        <a:lnSpc>
                          <a:spcPct val="107000"/>
                        </a:lnSpc>
                        <a:spcAft>
                          <a:spcPts val="0"/>
                        </a:spcAft>
                      </a:pPr>
                      <a:r>
                        <a:rPr lang="es-ES_tradnl" sz="1400" b="0" kern="1200" noProof="0" dirty="0">
                          <a:solidFill>
                            <a:schemeClr val="tx1"/>
                          </a:solidFill>
                          <a:effectLst/>
                          <a:latin typeface="+mn-lt"/>
                          <a:ea typeface="+mn-ea"/>
                          <a:cs typeface="+mn-cs"/>
                        </a:rPr>
                        <a:t>Je </a:t>
                      </a:r>
                      <a:r>
                        <a:rPr lang="es-ES_tradnl" sz="1400" b="0" kern="1200" noProof="0" dirty="0" err="1">
                          <a:solidFill>
                            <a:schemeClr val="tx1"/>
                          </a:solidFill>
                          <a:effectLst/>
                          <a:latin typeface="+mn-lt"/>
                          <a:ea typeface="+mn-ea"/>
                          <a:cs typeface="+mn-cs"/>
                        </a:rPr>
                        <a:t>déteste</a:t>
                      </a:r>
                      <a:endParaRPr lang="es-ES_tradnl" sz="1400" b="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400" b="0" kern="1200" dirty="0">
                          <a:solidFill>
                            <a:schemeClr val="tx1"/>
                          </a:solidFill>
                          <a:effectLst/>
                          <a:latin typeface="+mn-lt"/>
                          <a:ea typeface="+mn-ea"/>
                          <a:cs typeface="+mn-cs"/>
                        </a:rPr>
                        <a:t>I hate</a:t>
                      </a:r>
                    </a:p>
                  </a:txBody>
                  <a:tcPr marL="66602" marR="66602" marT="0" marB="0" anchor="ctr"/>
                </a:tc>
                <a:extLst>
                  <a:ext uri="{0D108BD9-81ED-4DB2-BD59-A6C34878D82A}">
                    <a16:rowId xmlns:a16="http://schemas.microsoft.com/office/drawing/2014/main" val="2212014522"/>
                  </a:ext>
                </a:extLst>
              </a:tr>
              <a:tr h="251027">
                <a:tc>
                  <a:txBody>
                    <a:bodyPr/>
                    <a:lstStyle/>
                    <a:p>
                      <a:pPr marL="0" algn="l" defTabSz="914400" rtl="0" eaLnBrk="1" latinLnBrk="0" hangingPunct="1">
                        <a:lnSpc>
                          <a:spcPct val="107000"/>
                        </a:lnSpc>
                        <a:spcAft>
                          <a:spcPts val="0"/>
                        </a:spcAft>
                      </a:pPr>
                      <a:r>
                        <a:rPr lang="es-ES_tradnl" sz="1400" b="0" kern="1200" noProof="0" dirty="0">
                          <a:solidFill>
                            <a:schemeClr val="tx1"/>
                          </a:solidFill>
                          <a:effectLst/>
                          <a:latin typeface="+mn-lt"/>
                          <a:ea typeface="+mn-ea"/>
                          <a:cs typeface="+mn-cs"/>
                        </a:rPr>
                        <a:t>Je </a:t>
                      </a:r>
                      <a:r>
                        <a:rPr lang="es-ES_tradnl" sz="1400" b="0" kern="1200" noProof="0" dirty="0" err="1">
                          <a:solidFill>
                            <a:schemeClr val="tx1"/>
                          </a:solidFill>
                          <a:effectLst/>
                          <a:latin typeface="+mn-lt"/>
                          <a:ea typeface="+mn-ea"/>
                          <a:cs typeface="+mn-cs"/>
                        </a:rPr>
                        <a:t>ne</a:t>
                      </a:r>
                      <a:r>
                        <a:rPr lang="es-ES_tradnl" sz="1400" b="0" kern="1200" noProof="0" dirty="0">
                          <a:solidFill>
                            <a:schemeClr val="tx1"/>
                          </a:solidFill>
                          <a:effectLst/>
                          <a:latin typeface="+mn-lt"/>
                          <a:ea typeface="+mn-ea"/>
                          <a:cs typeface="+mn-cs"/>
                        </a:rPr>
                        <a:t> </a:t>
                      </a:r>
                      <a:r>
                        <a:rPr lang="es-ES_tradnl" sz="1400" b="0" kern="1200" noProof="0" dirty="0" err="1">
                          <a:solidFill>
                            <a:schemeClr val="tx1"/>
                          </a:solidFill>
                          <a:effectLst/>
                          <a:latin typeface="+mn-lt"/>
                          <a:ea typeface="+mn-ea"/>
                          <a:cs typeface="+mn-cs"/>
                        </a:rPr>
                        <a:t>supporte</a:t>
                      </a:r>
                      <a:r>
                        <a:rPr lang="es-ES_tradnl" sz="1400" b="0" kern="1200" noProof="0" dirty="0">
                          <a:solidFill>
                            <a:schemeClr val="tx1"/>
                          </a:solidFill>
                          <a:effectLst/>
                          <a:latin typeface="+mn-lt"/>
                          <a:ea typeface="+mn-ea"/>
                          <a:cs typeface="+mn-cs"/>
                        </a:rPr>
                        <a:t> </a:t>
                      </a:r>
                      <a:r>
                        <a:rPr lang="es-ES_tradnl" sz="1400" b="0" kern="1200" noProof="0" dirty="0" err="1">
                          <a:solidFill>
                            <a:schemeClr val="tx1"/>
                          </a:solidFill>
                          <a:effectLst/>
                          <a:latin typeface="+mn-lt"/>
                          <a:ea typeface="+mn-ea"/>
                          <a:cs typeface="+mn-cs"/>
                        </a:rPr>
                        <a:t>pas</a:t>
                      </a:r>
                      <a:endParaRPr lang="es-ES_tradnl" sz="1400" b="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400" b="0" kern="1200" dirty="0">
                          <a:solidFill>
                            <a:schemeClr val="tx1"/>
                          </a:solidFill>
                          <a:effectLst/>
                          <a:latin typeface="+mn-lt"/>
                          <a:ea typeface="+mn-ea"/>
                          <a:cs typeface="+mn-cs"/>
                        </a:rPr>
                        <a:t>I can’t stand</a:t>
                      </a:r>
                    </a:p>
                  </a:txBody>
                  <a:tcPr marL="66602" marR="66602" marT="0" marB="0" anchor="ctr"/>
                </a:tc>
                <a:extLst>
                  <a:ext uri="{0D108BD9-81ED-4DB2-BD59-A6C34878D82A}">
                    <a16:rowId xmlns:a16="http://schemas.microsoft.com/office/drawing/2014/main" val="10010"/>
                  </a:ext>
                </a:extLst>
              </a:tr>
            </a:tbl>
          </a:graphicData>
        </a:graphic>
      </p:graphicFrame>
      <p:graphicFrame>
        <p:nvGraphicFramePr>
          <p:cNvPr id="11" name="Table 10">
            <a:extLst>
              <a:ext uri="{FF2B5EF4-FFF2-40B4-BE49-F238E27FC236}">
                <a16:creationId xmlns:a16="http://schemas.microsoft.com/office/drawing/2014/main" id="{6A601B75-DA35-9842-956D-9F8F2BCB03F4}"/>
              </a:ext>
            </a:extLst>
          </p:cNvPr>
          <p:cNvGraphicFramePr>
            <a:graphicFrameLocks noGrp="1"/>
          </p:cNvGraphicFramePr>
          <p:nvPr/>
        </p:nvGraphicFramePr>
        <p:xfrm>
          <a:off x="8462513" y="3959530"/>
          <a:ext cx="3586574" cy="2813316"/>
        </p:xfrm>
        <a:graphic>
          <a:graphicData uri="http://schemas.openxmlformats.org/drawingml/2006/table">
            <a:tbl>
              <a:tblPr firstRow="1" firstCol="1" bandRow="1">
                <a:tableStyleId>{5940675A-B579-460E-94D1-54222C63F5DA}</a:tableStyleId>
              </a:tblPr>
              <a:tblGrid>
                <a:gridCol w="1999098">
                  <a:extLst>
                    <a:ext uri="{9D8B030D-6E8A-4147-A177-3AD203B41FA5}">
                      <a16:colId xmlns:a16="http://schemas.microsoft.com/office/drawing/2014/main" val="2849905295"/>
                    </a:ext>
                  </a:extLst>
                </a:gridCol>
                <a:gridCol w="1587476">
                  <a:extLst>
                    <a:ext uri="{9D8B030D-6E8A-4147-A177-3AD203B41FA5}">
                      <a16:colId xmlns:a16="http://schemas.microsoft.com/office/drawing/2014/main" val="4131240680"/>
                    </a:ext>
                  </a:extLst>
                </a:gridCol>
              </a:tblGrid>
              <a:tr h="255756">
                <a:tc gridSpan="2">
                  <a:txBody>
                    <a:bodyPr/>
                    <a:lstStyle/>
                    <a:p>
                      <a:pPr marL="0" algn="l" defTabSz="914400" rtl="0" eaLnBrk="1" latinLnBrk="0" hangingPunct="1">
                        <a:lnSpc>
                          <a:spcPct val="107000"/>
                        </a:lnSpc>
                        <a:spcAft>
                          <a:spcPts val="0"/>
                        </a:spcAft>
                      </a:pPr>
                      <a:r>
                        <a:rPr lang="es-ES_tradnl" sz="1400" b="1" kern="1200" noProof="0" dirty="0">
                          <a:solidFill>
                            <a:schemeClr val="tx1"/>
                          </a:solidFill>
                          <a:effectLst/>
                          <a:latin typeface="+mn-lt"/>
                          <a:ea typeface="+mn-ea"/>
                          <a:cs typeface="+mn-cs"/>
                        </a:rPr>
                        <a:t>5                                   Time </a:t>
                      </a:r>
                      <a:r>
                        <a:rPr lang="es-ES_tradnl" sz="1400" b="1" kern="1200" noProof="0" dirty="0" err="1">
                          <a:solidFill>
                            <a:schemeClr val="tx1"/>
                          </a:solidFill>
                          <a:effectLst/>
                          <a:latin typeface="+mn-lt"/>
                          <a:ea typeface="+mn-ea"/>
                          <a:cs typeface="+mn-cs"/>
                        </a:rPr>
                        <a:t>phrases</a:t>
                      </a:r>
                      <a:endParaRPr lang="es-ES_tradnl" sz="1400" b="1" kern="1200" noProof="0" dirty="0">
                        <a:solidFill>
                          <a:schemeClr val="tx1"/>
                        </a:solidFill>
                        <a:effectLst/>
                        <a:latin typeface="+mn-lt"/>
                        <a:ea typeface="+mn-ea"/>
                        <a:cs typeface="+mn-cs"/>
                      </a:endParaRPr>
                    </a:p>
                  </a:txBody>
                  <a:tcPr marL="66602" marR="66602" marT="0" marB="0" anchor="ctr"/>
                </a:tc>
                <a:tc hMerge="1">
                  <a:txBody>
                    <a:bodyPr/>
                    <a:lstStyle/>
                    <a:p>
                      <a:endParaRPr lang="en-GB"/>
                    </a:p>
                  </a:txBody>
                  <a:tcPr/>
                </a:tc>
                <a:extLst>
                  <a:ext uri="{0D108BD9-81ED-4DB2-BD59-A6C34878D82A}">
                    <a16:rowId xmlns:a16="http://schemas.microsoft.com/office/drawing/2014/main" val="561203191"/>
                  </a:ext>
                </a:extLst>
              </a:tr>
              <a:tr h="255756">
                <a:tc>
                  <a:txBody>
                    <a:bodyPr/>
                    <a:lstStyle/>
                    <a:p>
                      <a:pPr marL="0" algn="l" defTabSz="914400" rtl="0" eaLnBrk="1" latinLnBrk="0" hangingPunct="1">
                        <a:lnSpc>
                          <a:spcPct val="107000"/>
                        </a:lnSpc>
                        <a:spcAft>
                          <a:spcPts val="0"/>
                        </a:spcAft>
                      </a:pPr>
                      <a:r>
                        <a:rPr lang="es-ES_tradnl" sz="1400" kern="1200" noProof="0" dirty="0" err="1">
                          <a:solidFill>
                            <a:schemeClr val="tx1"/>
                          </a:solidFill>
                          <a:effectLst/>
                          <a:latin typeface="+mn-lt"/>
                          <a:ea typeface="+mn-ea"/>
                          <a:cs typeface="+mn-cs"/>
                        </a:rPr>
                        <a:t>Quand</a:t>
                      </a:r>
                      <a:r>
                        <a:rPr lang="es-ES_tradnl" sz="1400" kern="1200" noProof="0" dirty="0">
                          <a:solidFill>
                            <a:schemeClr val="tx1"/>
                          </a:solidFill>
                          <a:effectLst/>
                          <a:latin typeface="+mn-lt"/>
                          <a:ea typeface="+mn-ea"/>
                          <a:cs typeface="+mn-cs"/>
                        </a:rPr>
                        <a:t> je </a:t>
                      </a:r>
                      <a:r>
                        <a:rPr lang="es-ES_tradnl" sz="1400" kern="1200" noProof="0" dirty="0" err="1">
                          <a:solidFill>
                            <a:schemeClr val="tx1"/>
                          </a:solidFill>
                          <a:effectLst/>
                          <a:latin typeface="+mn-lt"/>
                          <a:ea typeface="+mn-ea"/>
                          <a:cs typeface="+mn-cs"/>
                        </a:rPr>
                        <a:t>serai</a:t>
                      </a:r>
                      <a:r>
                        <a:rPr lang="es-ES_tradnl" sz="1400" kern="1200" noProof="0" dirty="0">
                          <a:solidFill>
                            <a:schemeClr val="tx1"/>
                          </a:solidFill>
                          <a:effectLst/>
                          <a:latin typeface="+mn-lt"/>
                          <a:ea typeface="+mn-ea"/>
                          <a:cs typeface="+mn-cs"/>
                        </a:rPr>
                        <a:t> plus </a:t>
                      </a:r>
                      <a:r>
                        <a:rPr lang="es-ES_tradnl" sz="1400" kern="1200" noProof="0" dirty="0" err="1">
                          <a:solidFill>
                            <a:schemeClr val="tx1"/>
                          </a:solidFill>
                          <a:effectLst/>
                          <a:latin typeface="+mn-lt"/>
                          <a:ea typeface="+mn-ea"/>
                          <a:cs typeface="+mn-cs"/>
                        </a:rPr>
                        <a:t>âgé</a:t>
                      </a:r>
                      <a:endParaRPr lang="es-ES_tradnl" sz="14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When I am older</a:t>
                      </a:r>
                    </a:p>
                  </a:txBody>
                  <a:tcPr marL="66602" marR="66602" marT="0" marB="0" anchor="ctr"/>
                </a:tc>
                <a:extLst>
                  <a:ext uri="{0D108BD9-81ED-4DB2-BD59-A6C34878D82A}">
                    <a16:rowId xmlns:a16="http://schemas.microsoft.com/office/drawing/2014/main" val="3071599374"/>
                  </a:ext>
                </a:extLst>
              </a:tr>
              <a:tr h="255756">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400" kern="1200" dirty="0">
                          <a:solidFill>
                            <a:schemeClr val="tx1"/>
                          </a:solidFill>
                          <a:effectLst/>
                          <a:latin typeface="+mn-lt"/>
                          <a:ea typeface="+mn-ea"/>
                          <a:cs typeface="+mn-cs"/>
                        </a:rPr>
                        <a:t>À </a:t>
                      </a:r>
                      <a:r>
                        <a:rPr lang="en-GB" sz="1400" kern="1200" dirty="0" err="1">
                          <a:solidFill>
                            <a:schemeClr val="tx1"/>
                          </a:solidFill>
                          <a:effectLst/>
                          <a:latin typeface="+mn-lt"/>
                          <a:ea typeface="+mn-ea"/>
                          <a:cs typeface="+mn-cs"/>
                        </a:rPr>
                        <a:t>l’avenir</a:t>
                      </a:r>
                      <a:r>
                        <a:rPr lang="en-GB" sz="1400" kern="1200" dirty="0">
                          <a:solidFill>
                            <a:schemeClr val="tx1"/>
                          </a:solidFill>
                          <a:effectLst/>
                          <a:latin typeface="+mn-lt"/>
                          <a:ea typeface="+mn-ea"/>
                          <a:cs typeface="+mn-cs"/>
                        </a:rPr>
                        <a:t> </a:t>
                      </a:r>
                    </a:p>
                  </a:txBody>
                  <a:tcPr marL="66602" marR="66602" marT="0" marB="0" anchor="ctr"/>
                </a:tc>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In </a:t>
                      </a:r>
                      <a:r>
                        <a:rPr lang="es-ES_tradnl" sz="1400" kern="1200" noProof="0" dirty="0" err="1">
                          <a:solidFill>
                            <a:schemeClr val="tx1"/>
                          </a:solidFill>
                          <a:effectLst/>
                          <a:latin typeface="+mn-lt"/>
                          <a:ea typeface="+mn-ea"/>
                          <a:cs typeface="+mn-cs"/>
                        </a:rPr>
                        <a:t>the</a:t>
                      </a:r>
                      <a:r>
                        <a:rPr lang="es-ES_tradnl" sz="1400" kern="1200" noProof="0" dirty="0">
                          <a:solidFill>
                            <a:schemeClr val="tx1"/>
                          </a:solidFill>
                          <a:effectLst/>
                          <a:latin typeface="+mn-lt"/>
                          <a:ea typeface="+mn-ea"/>
                          <a:cs typeface="+mn-cs"/>
                        </a:rPr>
                        <a:t> </a:t>
                      </a:r>
                      <a:r>
                        <a:rPr lang="es-ES_tradnl" sz="1400" kern="1200" noProof="0" dirty="0" err="1">
                          <a:solidFill>
                            <a:schemeClr val="tx1"/>
                          </a:solidFill>
                          <a:effectLst/>
                          <a:latin typeface="+mn-lt"/>
                          <a:ea typeface="+mn-ea"/>
                          <a:cs typeface="+mn-cs"/>
                        </a:rPr>
                        <a:t>future</a:t>
                      </a:r>
                      <a:endParaRPr lang="es-ES_tradnl" sz="1400" kern="1200" noProof="0" dirty="0">
                        <a:solidFill>
                          <a:schemeClr val="tx1"/>
                        </a:solidFill>
                        <a:effectLst/>
                        <a:latin typeface="+mn-lt"/>
                        <a:ea typeface="+mn-ea"/>
                        <a:cs typeface="+mn-cs"/>
                      </a:endParaRPr>
                    </a:p>
                  </a:txBody>
                  <a:tcPr marL="66602" marR="66602" marT="0" marB="0" anchor="ctr"/>
                </a:tc>
                <a:extLst>
                  <a:ext uri="{0D108BD9-81ED-4DB2-BD59-A6C34878D82A}">
                    <a16:rowId xmlns:a16="http://schemas.microsoft.com/office/drawing/2014/main" val="17397909"/>
                  </a:ext>
                </a:extLst>
              </a:tr>
              <a:tr h="255756">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La</a:t>
                      </a:r>
                      <a:r>
                        <a:rPr lang="es-ES_tradnl" sz="1400" kern="1200" baseline="0" noProof="0" dirty="0">
                          <a:solidFill>
                            <a:schemeClr val="tx1"/>
                          </a:solidFill>
                          <a:effectLst/>
                          <a:latin typeface="+mn-lt"/>
                          <a:ea typeface="+mn-ea"/>
                          <a:cs typeface="+mn-cs"/>
                        </a:rPr>
                        <a:t> </a:t>
                      </a:r>
                      <a:r>
                        <a:rPr lang="es-ES_tradnl" sz="1400" kern="1200" baseline="0" noProof="0" dirty="0" err="1">
                          <a:solidFill>
                            <a:schemeClr val="tx1"/>
                          </a:solidFill>
                          <a:effectLst/>
                          <a:latin typeface="+mn-lt"/>
                          <a:ea typeface="+mn-ea"/>
                          <a:cs typeface="+mn-cs"/>
                        </a:rPr>
                        <a:t>semaine</a:t>
                      </a:r>
                      <a:r>
                        <a:rPr lang="es-ES_tradnl" sz="1400" kern="1200" baseline="0" noProof="0" dirty="0">
                          <a:solidFill>
                            <a:schemeClr val="tx1"/>
                          </a:solidFill>
                          <a:effectLst/>
                          <a:latin typeface="+mn-lt"/>
                          <a:ea typeface="+mn-ea"/>
                          <a:cs typeface="+mn-cs"/>
                        </a:rPr>
                        <a:t> </a:t>
                      </a:r>
                      <a:r>
                        <a:rPr lang="es-ES_tradnl" sz="1400" kern="1200" baseline="0" noProof="0" dirty="0" err="1">
                          <a:solidFill>
                            <a:schemeClr val="tx1"/>
                          </a:solidFill>
                          <a:effectLst/>
                          <a:latin typeface="+mn-lt"/>
                          <a:ea typeface="+mn-ea"/>
                          <a:cs typeface="+mn-cs"/>
                        </a:rPr>
                        <a:t>prochaine</a:t>
                      </a:r>
                      <a:endParaRPr lang="es-ES_tradnl" sz="14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Next week</a:t>
                      </a:r>
                    </a:p>
                  </a:txBody>
                  <a:tcPr marL="66602" marR="66602" marT="0" marB="0" anchor="ctr"/>
                </a:tc>
                <a:extLst>
                  <a:ext uri="{0D108BD9-81ED-4DB2-BD59-A6C34878D82A}">
                    <a16:rowId xmlns:a16="http://schemas.microsoft.com/office/drawing/2014/main" val="1518188761"/>
                  </a:ext>
                </a:extLst>
              </a:tr>
              <a:tr h="255756">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Le </a:t>
                      </a:r>
                      <a:r>
                        <a:rPr lang="es-ES_tradnl" sz="1400" kern="1200" noProof="0" dirty="0" err="1">
                          <a:solidFill>
                            <a:schemeClr val="tx1"/>
                          </a:solidFill>
                          <a:effectLst/>
                          <a:latin typeface="+mn-lt"/>
                          <a:ea typeface="+mn-ea"/>
                          <a:cs typeface="+mn-cs"/>
                        </a:rPr>
                        <a:t>week-end</a:t>
                      </a:r>
                      <a:r>
                        <a:rPr lang="es-ES_tradnl" sz="1400" kern="1200" noProof="0" dirty="0">
                          <a:solidFill>
                            <a:schemeClr val="tx1"/>
                          </a:solidFill>
                          <a:effectLst/>
                          <a:latin typeface="+mn-lt"/>
                          <a:ea typeface="+mn-ea"/>
                          <a:cs typeface="+mn-cs"/>
                        </a:rPr>
                        <a:t> </a:t>
                      </a:r>
                      <a:r>
                        <a:rPr lang="es-ES_tradnl" sz="1400" kern="1200" noProof="0" dirty="0" err="1">
                          <a:solidFill>
                            <a:schemeClr val="tx1"/>
                          </a:solidFill>
                          <a:effectLst/>
                          <a:latin typeface="+mn-lt"/>
                          <a:ea typeface="+mn-ea"/>
                          <a:cs typeface="+mn-cs"/>
                        </a:rPr>
                        <a:t>prochain</a:t>
                      </a:r>
                      <a:endParaRPr lang="es-ES_tradnl" sz="14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Next weekend</a:t>
                      </a:r>
                    </a:p>
                  </a:txBody>
                  <a:tcPr marL="66602" marR="66602" marT="0" marB="0" anchor="ctr"/>
                </a:tc>
                <a:extLst>
                  <a:ext uri="{0D108BD9-81ED-4DB2-BD59-A6C34878D82A}">
                    <a16:rowId xmlns:a16="http://schemas.microsoft.com/office/drawing/2014/main" val="484791888"/>
                  </a:ext>
                </a:extLst>
              </a:tr>
              <a:tr h="255756">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Le  </a:t>
                      </a:r>
                      <a:r>
                        <a:rPr lang="es-ES_tradnl" sz="1400" kern="1200" noProof="0" dirty="0" err="1">
                          <a:solidFill>
                            <a:schemeClr val="tx1"/>
                          </a:solidFill>
                          <a:effectLst/>
                          <a:latin typeface="+mn-lt"/>
                          <a:ea typeface="+mn-ea"/>
                          <a:cs typeface="+mn-cs"/>
                        </a:rPr>
                        <a:t>mois</a:t>
                      </a:r>
                      <a:r>
                        <a:rPr lang="es-ES_tradnl" sz="1400" kern="1200" noProof="0" dirty="0">
                          <a:solidFill>
                            <a:schemeClr val="tx1"/>
                          </a:solidFill>
                          <a:effectLst/>
                          <a:latin typeface="+mn-lt"/>
                          <a:ea typeface="+mn-ea"/>
                          <a:cs typeface="+mn-cs"/>
                        </a:rPr>
                        <a:t> </a:t>
                      </a:r>
                      <a:r>
                        <a:rPr lang="es-ES_tradnl" sz="1400" kern="1200" noProof="0" dirty="0" err="1">
                          <a:solidFill>
                            <a:schemeClr val="tx1"/>
                          </a:solidFill>
                          <a:effectLst/>
                          <a:latin typeface="+mn-lt"/>
                          <a:ea typeface="+mn-ea"/>
                          <a:cs typeface="+mn-cs"/>
                        </a:rPr>
                        <a:t>prochain</a:t>
                      </a:r>
                      <a:endParaRPr lang="es-ES_tradnl" sz="14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Next</a:t>
                      </a:r>
                      <a:r>
                        <a:rPr lang="en-GB" sz="1400" kern="1200" baseline="0" dirty="0">
                          <a:solidFill>
                            <a:schemeClr val="tx1"/>
                          </a:solidFill>
                          <a:effectLst/>
                          <a:latin typeface="+mn-lt"/>
                          <a:ea typeface="+mn-ea"/>
                          <a:cs typeface="+mn-cs"/>
                        </a:rPr>
                        <a:t> month</a:t>
                      </a:r>
                      <a:endParaRPr lang="en-GB" sz="1400" kern="1200" dirty="0">
                        <a:solidFill>
                          <a:schemeClr val="tx1"/>
                        </a:solidFill>
                        <a:effectLst/>
                        <a:latin typeface="+mn-lt"/>
                        <a:ea typeface="+mn-ea"/>
                        <a:cs typeface="+mn-cs"/>
                      </a:endParaRPr>
                    </a:p>
                  </a:txBody>
                  <a:tcPr marL="66602" marR="66602" marT="0" marB="0" anchor="ctr"/>
                </a:tc>
                <a:extLst>
                  <a:ext uri="{0D108BD9-81ED-4DB2-BD59-A6C34878D82A}">
                    <a16:rowId xmlns:a16="http://schemas.microsoft.com/office/drawing/2014/main" val="3165919451"/>
                  </a:ext>
                </a:extLst>
              </a:tr>
              <a:tr h="255756">
                <a:tc>
                  <a:txBody>
                    <a:bodyPr/>
                    <a:lstStyle/>
                    <a:p>
                      <a:pPr marL="0" algn="l" defTabSz="914400" rtl="0" eaLnBrk="1" latinLnBrk="0" hangingPunct="1">
                        <a:lnSpc>
                          <a:spcPct val="107000"/>
                        </a:lnSpc>
                        <a:spcAft>
                          <a:spcPts val="0"/>
                        </a:spcAft>
                      </a:pPr>
                      <a:r>
                        <a:rPr lang="es-ES_tradnl" sz="1400" kern="1200" noProof="0" dirty="0" err="1">
                          <a:solidFill>
                            <a:schemeClr val="tx1"/>
                          </a:solidFill>
                          <a:effectLst/>
                          <a:latin typeface="+mn-lt"/>
                          <a:ea typeface="+mn-ea"/>
                          <a:cs typeface="+mn-cs"/>
                        </a:rPr>
                        <a:t>L’année</a:t>
                      </a:r>
                      <a:r>
                        <a:rPr lang="es-ES_tradnl" sz="1400" kern="1200" noProof="0" dirty="0">
                          <a:solidFill>
                            <a:schemeClr val="tx1"/>
                          </a:solidFill>
                          <a:effectLst/>
                          <a:latin typeface="+mn-lt"/>
                          <a:ea typeface="+mn-ea"/>
                          <a:cs typeface="+mn-cs"/>
                        </a:rPr>
                        <a:t> </a:t>
                      </a:r>
                      <a:r>
                        <a:rPr lang="es-ES_tradnl" sz="1400" kern="1200" noProof="0" dirty="0" err="1">
                          <a:solidFill>
                            <a:schemeClr val="tx1"/>
                          </a:solidFill>
                          <a:effectLst/>
                          <a:latin typeface="+mn-lt"/>
                          <a:ea typeface="+mn-ea"/>
                          <a:cs typeface="+mn-cs"/>
                        </a:rPr>
                        <a:t>prochaine</a:t>
                      </a:r>
                      <a:endParaRPr lang="es-ES_tradnl" sz="14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Next year</a:t>
                      </a:r>
                    </a:p>
                  </a:txBody>
                  <a:tcPr marL="66602" marR="66602" marT="0" marB="0" anchor="ctr"/>
                </a:tc>
                <a:extLst>
                  <a:ext uri="{0D108BD9-81ED-4DB2-BD59-A6C34878D82A}">
                    <a16:rowId xmlns:a16="http://schemas.microsoft.com/office/drawing/2014/main" val="780285776"/>
                  </a:ext>
                </a:extLst>
              </a:tr>
              <a:tr h="255756">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Ce</a:t>
                      </a:r>
                      <a:r>
                        <a:rPr lang="es-ES_tradnl" sz="1400" kern="1200" baseline="0" noProof="0" dirty="0">
                          <a:solidFill>
                            <a:schemeClr val="tx1"/>
                          </a:solidFill>
                          <a:effectLst/>
                          <a:latin typeface="+mn-lt"/>
                          <a:ea typeface="+mn-ea"/>
                          <a:cs typeface="+mn-cs"/>
                        </a:rPr>
                        <a:t> </a:t>
                      </a:r>
                      <a:r>
                        <a:rPr lang="es-ES_tradnl" sz="1400" kern="1200" baseline="0" noProof="0" dirty="0" err="1">
                          <a:solidFill>
                            <a:schemeClr val="tx1"/>
                          </a:solidFill>
                          <a:effectLst/>
                          <a:latin typeface="+mn-lt"/>
                          <a:ea typeface="+mn-ea"/>
                          <a:cs typeface="+mn-cs"/>
                        </a:rPr>
                        <a:t>soir</a:t>
                      </a:r>
                      <a:endParaRPr lang="es-ES_tradnl" sz="14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Tonight</a:t>
                      </a:r>
                    </a:p>
                  </a:txBody>
                  <a:tcPr marL="66602" marR="66602" marT="0" marB="0" anchor="ctr"/>
                </a:tc>
                <a:extLst>
                  <a:ext uri="{0D108BD9-81ED-4DB2-BD59-A6C34878D82A}">
                    <a16:rowId xmlns:a16="http://schemas.microsoft.com/office/drawing/2014/main" val="3540609363"/>
                  </a:ext>
                </a:extLst>
              </a:tr>
              <a:tr h="255756">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Plus </a:t>
                      </a:r>
                      <a:r>
                        <a:rPr lang="es-ES_tradnl" sz="1400" kern="1200" noProof="0" dirty="0" err="1">
                          <a:solidFill>
                            <a:schemeClr val="tx1"/>
                          </a:solidFill>
                          <a:effectLst/>
                          <a:latin typeface="+mn-lt"/>
                          <a:ea typeface="+mn-ea"/>
                          <a:cs typeface="+mn-cs"/>
                        </a:rPr>
                        <a:t>tard</a:t>
                      </a:r>
                      <a:endParaRPr lang="es-ES_tradnl" sz="14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Later </a:t>
                      </a:r>
                    </a:p>
                  </a:txBody>
                  <a:tcPr marL="66602" marR="66602" marT="0" marB="0" anchor="ctr"/>
                </a:tc>
                <a:extLst>
                  <a:ext uri="{0D108BD9-81ED-4DB2-BD59-A6C34878D82A}">
                    <a16:rowId xmlns:a16="http://schemas.microsoft.com/office/drawing/2014/main" val="1963232210"/>
                  </a:ext>
                </a:extLst>
              </a:tr>
              <a:tr h="255756">
                <a:tc>
                  <a:txBody>
                    <a:bodyPr/>
                    <a:lstStyle/>
                    <a:p>
                      <a:pPr marL="0" algn="l" defTabSz="914400" rtl="0" eaLnBrk="1" latinLnBrk="0" hangingPunct="1">
                        <a:lnSpc>
                          <a:spcPct val="107000"/>
                        </a:lnSpc>
                        <a:spcAft>
                          <a:spcPts val="0"/>
                        </a:spcAft>
                      </a:pPr>
                      <a:r>
                        <a:rPr lang="es-ES_tradnl" sz="1400" kern="1200" noProof="0" dirty="0" err="1">
                          <a:solidFill>
                            <a:schemeClr val="tx1"/>
                          </a:solidFill>
                          <a:effectLst/>
                          <a:latin typeface="+mn-lt"/>
                          <a:ea typeface="+mn-ea"/>
                          <a:cs typeface="+mn-cs"/>
                        </a:rPr>
                        <a:t>Demain</a:t>
                      </a:r>
                      <a:r>
                        <a:rPr lang="es-ES_tradnl" sz="1400" kern="1200" noProof="0" dirty="0">
                          <a:solidFill>
                            <a:schemeClr val="tx1"/>
                          </a:solidFill>
                          <a:effectLst/>
                          <a:latin typeface="+mn-lt"/>
                          <a:ea typeface="+mn-ea"/>
                          <a:cs typeface="+mn-cs"/>
                        </a:rPr>
                        <a:t> </a:t>
                      </a: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Tomorrow</a:t>
                      </a:r>
                    </a:p>
                  </a:txBody>
                  <a:tcPr marL="66602" marR="66602" marT="0" marB="0" anchor="ctr"/>
                </a:tc>
                <a:extLst>
                  <a:ext uri="{0D108BD9-81ED-4DB2-BD59-A6C34878D82A}">
                    <a16:rowId xmlns:a16="http://schemas.microsoft.com/office/drawing/2014/main" val="3698287271"/>
                  </a:ext>
                </a:extLst>
              </a:tr>
              <a:tr h="255756">
                <a:tc>
                  <a:txBody>
                    <a:bodyPr/>
                    <a:lstStyle/>
                    <a:p>
                      <a:pPr marL="0" algn="l" defTabSz="914400" rtl="0" eaLnBrk="1" latinLnBrk="0" hangingPunct="1">
                        <a:lnSpc>
                          <a:spcPct val="107000"/>
                        </a:lnSpc>
                        <a:spcAft>
                          <a:spcPts val="0"/>
                        </a:spcAft>
                      </a:pPr>
                      <a:r>
                        <a:rPr lang="es-ES_tradnl" sz="1400" kern="1200" noProof="0" dirty="0" err="1">
                          <a:solidFill>
                            <a:schemeClr val="tx1"/>
                          </a:solidFill>
                          <a:effectLst/>
                          <a:latin typeface="+mn-lt"/>
                          <a:ea typeface="+mn-ea"/>
                          <a:cs typeface="+mn-cs"/>
                        </a:rPr>
                        <a:t>Hier</a:t>
                      </a:r>
                      <a:endParaRPr lang="es-ES_tradnl" sz="14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yesterday</a:t>
                      </a:r>
                    </a:p>
                  </a:txBody>
                  <a:tcPr marL="66602" marR="66602" marT="0" marB="0" anchor="ctr"/>
                </a:tc>
                <a:extLst>
                  <a:ext uri="{0D108BD9-81ED-4DB2-BD59-A6C34878D82A}">
                    <a16:rowId xmlns:a16="http://schemas.microsoft.com/office/drawing/2014/main" val="1050596682"/>
                  </a:ext>
                </a:extLst>
              </a:tr>
            </a:tbl>
          </a:graphicData>
        </a:graphic>
      </p:graphicFrame>
      <p:graphicFrame>
        <p:nvGraphicFramePr>
          <p:cNvPr id="12" name="Table 11">
            <a:extLst>
              <a:ext uri="{FF2B5EF4-FFF2-40B4-BE49-F238E27FC236}">
                <a16:creationId xmlns:a16="http://schemas.microsoft.com/office/drawing/2014/main" id="{F206311D-BBCF-5A47-93D7-49DB3AB52FD4}"/>
              </a:ext>
            </a:extLst>
          </p:cNvPr>
          <p:cNvGraphicFramePr>
            <a:graphicFrameLocks noGrp="1"/>
          </p:cNvGraphicFramePr>
          <p:nvPr>
            <p:extLst>
              <p:ext uri="{D42A27DB-BD31-4B8C-83A1-F6EECF244321}">
                <p14:modId xmlns:p14="http://schemas.microsoft.com/office/powerpoint/2010/main" val="696193703"/>
              </p:ext>
            </p:extLst>
          </p:nvPr>
        </p:nvGraphicFramePr>
        <p:xfrm>
          <a:off x="78866" y="4341212"/>
          <a:ext cx="5643060" cy="2347035"/>
        </p:xfrm>
        <a:graphic>
          <a:graphicData uri="http://schemas.openxmlformats.org/drawingml/2006/table">
            <a:tbl>
              <a:tblPr firstRow="1" firstCol="1" bandRow="1">
                <a:tableStyleId>{5940675A-B579-460E-94D1-54222C63F5DA}</a:tableStyleId>
              </a:tblPr>
              <a:tblGrid>
                <a:gridCol w="1615407">
                  <a:extLst>
                    <a:ext uri="{9D8B030D-6E8A-4147-A177-3AD203B41FA5}">
                      <a16:colId xmlns:a16="http://schemas.microsoft.com/office/drawing/2014/main" val="2849905295"/>
                    </a:ext>
                  </a:extLst>
                </a:gridCol>
                <a:gridCol w="1116438">
                  <a:extLst>
                    <a:ext uri="{9D8B030D-6E8A-4147-A177-3AD203B41FA5}">
                      <a16:colId xmlns:a16="http://schemas.microsoft.com/office/drawing/2014/main" val="4131240680"/>
                    </a:ext>
                  </a:extLst>
                </a:gridCol>
                <a:gridCol w="1512136">
                  <a:extLst>
                    <a:ext uri="{9D8B030D-6E8A-4147-A177-3AD203B41FA5}">
                      <a16:colId xmlns:a16="http://schemas.microsoft.com/office/drawing/2014/main" val="2828143781"/>
                    </a:ext>
                  </a:extLst>
                </a:gridCol>
                <a:gridCol w="1399079">
                  <a:extLst>
                    <a:ext uri="{9D8B030D-6E8A-4147-A177-3AD203B41FA5}">
                      <a16:colId xmlns:a16="http://schemas.microsoft.com/office/drawing/2014/main" val="3395883538"/>
                    </a:ext>
                  </a:extLst>
                </a:gridCol>
              </a:tblGrid>
              <a:tr h="316761">
                <a:tc gridSpan="4">
                  <a:txBody>
                    <a:bodyPr/>
                    <a:lstStyle/>
                    <a:p>
                      <a:pPr marL="0" algn="l" defTabSz="914400" rtl="0" eaLnBrk="1" latinLnBrk="0" hangingPunct="1">
                        <a:lnSpc>
                          <a:spcPct val="107000"/>
                        </a:lnSpc>
                        <a:spcAft>
                          <a:spcPts val="0"/>
                        </a:spcAft>
                      </a:pPr>
                      <a:r>
                        <a:rPr lang="en-GB" sz="1400" b="1" u="none" kern="1200" dirty="0">
                          <a:solidFill>
                            <a:schemeClr val="tx1"/>
                          </a:solidFill>
                          <a:effectLst/>
                          <a:latin typeface="+mn-lt"/>
                          <a:ea typeface="+mn-ea"/>
                          <a:cs typeface="+mn-cs"/>
                        </a:rPr>
                        <a:t>7                               Les installations – school facilities </a:t>
                      </a:r>
                    </a:p>
                  </a:txBody>
                  <a:tcPr marL="66602" marR="66602" marT="0" marB="0" anchor="ctr"/>
                </a:tc>
                <a:tc hMerge="1">
                  <a:txBody>
                    <a:bodyPr/>
                    <a:lstStyle/>
                    <a:p>
                      <a:endParaRPr lang="en-GB"/>
                    </a:p>
                  </a:txBody>
                  <a:tcPr/>
                </a:tc>
                <a:tc hMerge="1">
                  <a:txBody>
                    <a:bodyPr/>
                    <a:lstStyle/>
                    <a:p>
                      <a:pPr marL="0" algn="ctr" defTabSz="914400" rtl="0" eaLnBrk="1" latinLnBrk="0" hangingPunct="1">
                        <a:lnSpc>
                          <a:spcPct val="107000"/>
                        </a:lnSpc>
                        <a:spcAft>
                          <a:spcPts val="0"/>
                        </a:spcAft>
                      </a:pPr>
                      <a:endParaRPr lang="en-GB" sz="1400" b="1" u="none" kern="1200" dirty="0">
                        <a:solidFill>
                          <a:schemeClr val="tx1"/>
                        </a:solidFill>
                        <a:effectLst/>
                        <a:latin typeface="+mn-lt"/>
                        <a:ea typeface="+mn-ea"/>
                        <a:cs typeface="+mn-cs"/>
                      </a:endParaRPr>
                    </a:p>
                  </a:txBody>
                  <a:tcPr marL="66602" marR="66602" marT="0" marB="0" anchor="ctr"/>
                </a:tc>
                <a:tc hMerge="1">
                  <a:txBody>
                    <a:bodyPr/>
                    <a:lstStyle/>
                    <a:p>
                      <a:pPr marL="0" algn="ctr" defTabSz="914400" rtl="0" eaLnBrk="1" latinLnBrk="0" hangingPunct="1">
                        <a:lnSpc>
                          <a:spcPct val="107000"/>
                        </a:lnSpc>
                        <a:spcAft>
                          <a:spcPts val="0"/>
                        </a:spcAft>
                      </a:pPr>
                      <a:endParaRPr lang="en-GB" sz="1400" b="1" u="none" kern="1200" dirty="0">
                        <a:solidFill>
                          <a:schemeClr val="tx1"/>
                        </a:solidFill>
                        <a:effectLst/>
                        <a:latin typeface="+mn-lt"/>
                        <a:ea typeface="+mn-ea"/>
                        <a:cs typeface="+mn-cs"/>
                      </a:endParaRPr>
                    </a:p>
                  </a:txBody>
                  <a:tcPr marL="66602" marR="66602" marT="0" marB="0" anchor="ctr"/>
                </a:tc>
                <a:extLst>
                  <a:ext uri="{0D108BD9-81ED-4DB2-BD59-A6C34878D82A}">
                    <a16:rowId xmlns:a16="http://schemas.microsoft.com/office/drawing/2014/main" val="561203191"/>
                  </a:ext>
                </a:extLst>
              </a:tr>
              <a:tr h="316761">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Un </a:t>
                      </a:r>
                      <a:r>
                        <a:rPr lang="es-ES_tradnl" sz="1400" kern="1200" noProof="0" dirty="0" err="1">
                          <a:solidFill>
                            <a:schemeClr val="tx1"/>
                          </a:solidFill>
                          <a:effectLst/>
                          <a:latin typeface="+mn-lt"/>
                          <a:ea typeface="+mn-ea"/>
                          <a:cs typeface="+mn-cs"/>
                        </a:rPr>
                        <a:t>terrain</a:t>
                      </a:r>
                      <a:r>
                        <a:rPr lang="es-ES_tradnl" sz="1400" kern="1200" noProof="0" dirty="0">
                          <a:solidFill>
                            <a:schemeClr val="tx1"/>
                          </a:solidFill>
                          <a:effectLst/>
                          <a:latin typeface="+mn-lt"/>
                          <a:ea typeface="+mn-ea"/>
                          <a:cs typeface="+mn-cs"/>
                        </a:rPr>
                        <a:t> de </a:t>
                      </a:r>
                      <a:r>
                        <a:rPr lang="es-ES_tradnl" sz="1400" kern="1200" noProof="0" dirty="0" err="1">
                          <a:solidFill>
                            <a:schemeClr val="tx1"/>
                          </a:solidFill>
                          <a:effectLst/>
                          <a:latin typeface="+mn-lt"/>
                          <a:ea typeface="+mn-ea"/>
                          <a:cs typeface="+mn-cs"/>
                        </a:rPr>
                        <a:t>jeu</a:t>
                      </a:r>
                      <a:endParaRPr lang="es-ES_tradnl" sz="14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A playground</a:t>
                      </a:r>
                    </a:p>
                  </a:txBody>
                  <a:tcPr marL="66602" marR="66602" marT="0" marB="0" anchor="ctr"/>
                </a:tc>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Una grande </a:t>
                      </a:r>
                      <a:r>
                        <a:rPr lang="es-ES_tradnl" sz="1400" kern="1200" noProof="0" dirty="0" err="1">
                          <a:solidFill>
                            <a:schemeClr val="tx1"/>
                          </a:solidFill>
                          <a:effectLst/>
                          <a:latin typeface="+mn-lt"/>
                          <a:ea typeface="+mn-ea"/>
                          <a:cs typeface="+mn-cs"/>
                        </a:rPr>
                        <a:t>salle</a:t>
                      </a:r>
                      <a:endParaRPr lang="es-ES_tradnl" sz="14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An</a:t>
                      </a:r>
                      <a:r>
                        <a:rPr lang="en-GB" sz="1400" kern="1200" baseline="0" dirty="0">
                          <a:solidFill>
                            <a:schemeClr val="tx1"/>
                          </a:solidFill>
                          <a:effectLst/>
                          <a:latin typeface="+mn-lt"/>
                          <a:ea typeface="+mn-ea"/>
                          <a:cs typeface="+mn-cs"/>
                        </a:rPr>
                        <a:t> a</a:t>
                      </a:r>
                      <a:r>
                        <a:rPr lang="en-GB" sz="1400" kern="1200" dirty="0">
                          <a:solidFill>
                            <a:schemeClr val="tx1"/>
                          </a:solidFill>
                          <a:effectLst/>
                          <a:latin typeface="+mn-lt"/>
                          <a:ea typeface="+mn-ea"/>
                          <a:cs typeface="+mn-cs"/>
                        </a:rPr>
                        <a:t>ssembly</a:t>
                      </a:r>
                      <a:r>
                        <a:rPr lang="en-GB" sz="1400" kern="1200" baseline="0" dirty="0">
                          <a:solidFill>
                            <a:schemeClr val="tx1"/>
                          </a:solidFill>
                          <a:effectLst/>
                          <a:latin typeface="+mn-lt"/>
                          <a:ea typeface="+mn-ea"/>
                          <a:cs typeface="+mn-cs"/>
                        </a:rPr>
                        <a:t> hall</a:t>
                      </a:r>
                      <a:endParaRPr lang="en-GB" sz="1400" kern="1200" dirty="0">
                        <a:solidFill>
                          <a:schemeClr val="tx1"/>
                        </a:solidFill>
                        <a:effectLst/>
                        <a:latin typeface="+mn-lt"/>
                        <a:ea typeface="+mn-ea"/>
                        <a:cs typeface="+mn-cs"/>
                      </a:endParaRPr>
                    </a:p>
                  </a:txBody>
                  <a:tcPr marL="66602" marR="66602" marT="0" marB="0" anchor="ctr"/>
                </a:tc>
                <a:extLst>
                  <a:ext uri="{0D108BD9-81ED-4DB2-BD59-A6C34878D82A}">
                    <a16:rowId xmlns:a16="http://schemas.microsoft.com/office/drawing/2014/main" val="1518188761"/>
                  </a:ext>
                </a:extLst>
              </a:tr>
              <a:tr h="316761">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Une </a:t>
                      </a:r>
                      <a:r>
                        <a:rPr lang="es-ES_tradnl" sz="1400" kern="1200" noProof="0" dirty="0" err="1">
                          <a:solidFill>
                            <a:schemeClr val="tx1"/>
                          </a:solidFill>
                          <a:effectLst/>
                          <a:latin typeface="+mn-lt"/>
                          <a:ea typeface="+mn-ea"/>
                          <a:cs typeface="+mn-cs"/>
                        </a:rPr>
                        <a:t>cantine</a:t>
                      </a:r>
                      <a:endParaRPr lang="es-ES_tradnl" sz="14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A canteen</a:t>
                      </a:r>
                    </a:p>
                  </a:txBody>
                  <a:tcPr marL="66602" marR="66602" marT="0" marB="0" anchor="ctr"/>
                </a:tc>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Une </a:t>
                      </a:r>
                      <a:r>
                        <a:rPr lang="es-ES_tradnl" sz="1400" kern="1200" noProof="0" dirty="0" err="1">
                          <a:solidFill>
                            <a:schemeClr val="tx1"/>
                          </a:solidFill>
                          <a:effectLst/>
                          <a:latin typeface="+mn-lt"/>
                          <a:ea typeface="+mn-ea"/>
                          <a:cs typeface="+mn-cs"/>
                        </a:rPr>
                        <a:t>salle</a:t>
                      </a:r>
                      <a:r>
                        <a:rPr lang="es-ES_tradnl" sz="1400" kern="1200" noProof="0" dirty="0">
                          <a:solidFill>
                            <a:schemeClr val="tx1"/>
                          </a:solidFill>
                          <a:effectLst/>
                          <a:latin typeface="+mn-lt"/>
                          <a:ea typeface="+mn-ea"/>
                          <a:cs typeface="+mn-cs"/>
                        </a:rPr>
                        <a:t> </a:t>
                      </a:r>
                      <a:r>
                        <a:rPr lang="es-ES_tradnl" sz="1400" kern="1200" noProof="0" dirty="0" err="1">
                          <a:solidFill>
                            <a:schemeClr val="tx1"/>
                          </a:solidFill>
                          <a:effectLst/>
                          <a:latin typeface="+mn-lt"/>
                          <a:ea typeface="+mn-ea"/>
                          <a:cs typeface="+mn-cs"/>
                        </a:rPr>
                        <a:t>d’informatique</a:t>
                      </a:r>
                      <a:endParaRPr lang="es-ES_tradnl" sz="14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A computer</a:t>
                      </a:r>
                      <a:r>
                        <a:rPr lang="en-GB" sz="1400" kern="1200" baseline="0" dirty="0">
                          <a:solidFill>
                            <a:schemeClr val="tx1"/>
                          </a:solidFill>
                          <a:effectLst/>
                          <a:latin typeface="+mn-lt"/>
                          <a:ea typeface="+mn-ea"/>
                          <a:cs typeface="+mn-cs"/>
                        </a:rPr>
                        <a:t> room</a:t>
                      </a:r>
                      <a:endParaRPr lang="en-GB" sz="1400" kern="1200" dirty="0">
                        <a:solidFill>
                          <a:schemeClr val="tx1"/>
                        </a:solidFill>
                        <a:effectLst/>
                        <a:latin typeface="+mn-lt"/>
                        <a:ea typeface="+mn-ea"/>
                        <a:cs typeface="+mn-cs"/>
                      </a:endParaRPr>
                    </a:p>
                  </a:txBody>
                  <a:tcPr marL="66602" marR="66602" marT="0" marB="0" anchor="ctr"/>
                </a:tc>
                <a:extLst>
                  <a:ext uri="{0D108BD9-81ED-4DB2-BD59-A6C34878D82A}">
                    <a16:rowId xmlns:a16="http://schemas.microsoft.com/office/drawing/2014/main" val="3165919451"/>
                  </a:ext>
                </a:extLst>
              </a:tr>
              <a:tr h="316761">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Un </a:t>
                      </a:r>
                      <a:r>
                        <a:rPr lang="es-ES_tradnl" sz="1400" kern="1200" noProof="0" dirty="0" err="1">
                          <a:solidFill>
                            <a:schemeClr val="tx1"/>
                          </a:solidFill>
                          <a:effectLst/>
                          <a:latin typeface="+mn-lt"/>
                          <a:ea typeface="+mn-ea"/>
                          <a:cs typeface="+mn-cs"/>
                        </a:rPr>
                        <a:t>casier</a:t>
                      </a:r>
                      <a:endParaRPr lang="es-ES_tradnl" sz="14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A</a:t>
                      </a:r>
                      <a:r>
                        <a:rPr lang="en-GB" sz="1400" kern="1200" baseline="0" dirty="0">
                          <a:solidFill>
                            <a:schemeClr val="tx1"/>
                          </a:solidFill>
                          <a:effectLst/>
                          <a:latin typeface="+mn-lt"/>
                          <a:ea typeface="+mn-ea"/>
                          <a:cs typeface="+mn-cs"/>
                        </a:rPr>
                        <a:t> l</a:t>
                      </a:r>
                      <a:r>
                        <a:rPr lang="en-GB" sz="1400" kern="1200" dirty="0">
                          <a:solidFill>
                            <a:schemeClr val="tx1"/>
                          </a:solidFill>
                          <a:effectLst/>
                          <a:latin typeface="+mn-lt"/>
                          <a:ea typeface="+mn-ea"/>
                          <a:cs typeface="+mn-cs"/>
                        </a:rPr>
                        <a:t>ocker </a:t>
                      </a:r>
                      <a:r>
                        <a:rPr lang="en-GB" sz="1400" kern="1200" baseline="0" dirty="0">
                          <a:solidFill>
                            <a:schemeClr val="tx1"/>
                          </a:solidFill>
                          <a:effectLst/>
                          <a:latin typeface="+mn-lt"/>
                          <a:ea typeface="+mn-ea"/>
                          <a:cs typeface="+mn-cs"/>
                        </a:rPr>
                        <a:t> </a:t>
                      </a:r>
                      <a:endParaRPr lang="en-GB" sz="1400" kern="120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Un </a:t>
                      </a:r>
                      <a:r>
                        <a:rPr lang="es-ES_tradnl" sz="1400" kern="1200" noProof="0" dirty="0" err="1">
                          <a:solidFill>
                            <a:schemeClr val="tx1"/>
                          </a:solidFill>
                          <a:effectLst/>
                          <a:latin typeface="+mn-lt"/>
                          <a:ea typeface="+mn-ea"/>
                          <a:cs typeface="+mn-cs"/>
                        </a:rPr>
                        <a:t>laboratoire</a:t>
                      </a:r>
                      <a:endParaRPr lang="es-ES_tradnl" sz="14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A laboratory</a:t>
                      </a:r>
                    </a:p>
                  </a:txBody>
                  <a:tcPr marL="66602" marR="66602" marT="0" marB="0" anchor="ctr"/>
                </a:tc>
                <a:extLst>
                  <a:ext uri="{0D108BD9-81ED-4DB2-BD59-A6C34878D82A}">
                    <a16:rowId xmlns:a16="http://schemas.microsoft.com/office/drawing/2014/main" val="3540609363"/>
                  </a:ext>
                </a:extLst>
              </a:tr>
              <a:tr h="316761">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Une </a:t>
                      </a:r>
                      <a:r>
                        <a:rPr lang="es-ES_tradnl" sz="1400" kern="1200" noProof="0" dirty="0" err="1">
                          <a:solidFill>
                            <a:schemeClr val="tx1"/>
                          </a:solidFill>
                          <a:effectLst/>
                          <a:latin typeface="+mn-lt"/>
                          <a:ea typeface="+mn-ea"/>
                          <a:cs typeface="+mn-cs"/>
                        </a:rPr>
                        <a:t>salle</a:t>
                      </a:r>
                      <a:r>
                        <a:rPr lang="es-ES_tradnl" sz="1400" kern="1200" noProof="0" dirty="0">
                          <a:solidFill>
                            <a:schemeClr val="tx1"/>
                          </a:solidFill>
                          <a:effectLst/>
                          <a:latin typeface="+mn-lt"/>
                          <a:ea typeface="+mn-ea"/>
                          <a:cs typeface="+mn-cs"/>
                        </a:rPr>
                        <a:t> de </a:t>
                      </a:r>
                      <a:r>
                        <a:rPr lang="es-ES_tradnl" sz="1400" kern="1200" noProof="0" dirty="0" err="1">
                          <a:solidFill>
                            <a:schemeClr val="tx1"/>
                          </a:solidFill>
                          <a:effectLst/>
                          <a:latin typeface="+mn-lt"/>
                          <a:ea typeface="+mn-ea"/>
                          <a:cs typeface="+mn-cs"/>
                        </a:rPr>
                        <a:t>classe</a:t>
                      </a:r>
                      <a:endParaRPr lang="es-ES_tradnl" sz="14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A classroom</a:t>
                      </a:r>
                    </a:p>
                  </a:txBody>
                  <a:tcPr marL="66602" marR="66602" marT="0" marB="0" anchor="ctr"/>
                </a:tc>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Une </a:t>
                      </a:r>
                      <a:r>
                        <a:rPr lang="es-ES_tradnl" sz="1400" kern="1200" noProof="0" dirty="0" err="1">
                          <a:solidFill>
                            <a:schemeClr val="tx1"/>
                          </a:solidFill>
                          <a:effectLst/>
                          <a:latin typeface="+mn-lt"/>
                          <a:ea typeface="+mn-ea"/>
                          <a:cs typeface="+mn-cs"/>
                        </a:rPr>
                        <a:t>salle</a:t>
                      </a:r>
                      <a:r>
                        <a:rPr lang="es-ES_tradnl" sz="1400" kern="1200" noProof="0" dirty="0">
                          <a:solidFill>
                            <a:schemeClr val="tx1"/>
                          </a:solidFill>
                          <a:effectLst/>
                          <a:latin typeface="+mn-lt"/>
                          <a:ea typeface="+mn-ea"/>
                          <a:cs typeface="+mn-cs"/>
                        </a:rPr>
                        <a:t> de </a:t>
                      </a:r>
                      <a:r>
                        <a:rPr lang="es-ES_tradnl" sz="1400" kern="1200" noProof="0" dirty="0" err="1">
                          <a:solidFill>
                            <a:schemeClr val="tx1"/>
                          </a:solidFill>
                          <a:effectLst/>
                          <a:latin typeface="+mn-lt"/>
                          <a:ea typeface="+mn-ea"/>
                          <a:cs typeface="+mn-cs"/>
                        </a:rPr>
                        <a:t>profs</a:t>
                      </a:r>
                      <a:endParaRPr lang="es-ES_tradnl" sz="14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A staffroom</a:t>
                      </a:r>
                    </a:p>
                  </a:txBody>
                  <a:tcPr marL="66602" marR="66602" marT="0" marB="0" anchor="ctr"/>
                </a:tc>
                <a:extLst>
                  <a:ext uri="{0D108BD9-81ED-4DB2-BD59-A6C34878D82A}">
                    <a16:rowId xmlns:a16="http://schemas.microsoft.com/office/drawing/2014/main" val="1963232210"/>
                  </a:ext>
                </a:extLst>
              </a:tr>
              <a:tr h="316761">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Une </a:t>
                      </a:r>
                      <a:r>
                        <a:rPr lang="fr-FR" sz="1400" kern="1200" baseline="0" noProof="0" dirty="0">
                          <a:solidFill>
                            <a:schemeClr val="tx1"/>
                          </a:solidFill>
                          <a:effectLst/>
                          <a:latin typeface="+mn-lt"/>
                          <a:ea typeface="+mn-ea"/>
                          <a:cs typeface="+mn-cs"/>
                        </a:rPr>
                        <a:t>bibliothèque</a:t>
                      </a:r>
                      <a:endParaRPr lang="es-ES_tradnl" sz="14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A library</a:t>
                      </a:r>
                    </a:p>
                  </a:txBody>
                  <a:tcPr marL="66602" marR="66602" marT="0" marB="0" anchor="ctr"/>
                </a:tc>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Des toilettes</a:t>
                      </a: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Toilets</a:t>
                      </a:r>
                      <a:r>
                        <a:rPr lang="en-GB" sz="1400" kern="1200" baseline="0" dirty="0">
                          <a:solidFill>
                            <a:schemeClr val="tx1"/>
                          </a:solidFill>
                          <a:effectLst/>
                          <a:latin typeface="+mn-lt"/>
                          <a:ea typeface="+mn-ea"/>
                          <a:cs typeface="+mn-cs"/>
                        </a:rPr>
                        <a:t> </a:t>
                      </a:r>
                      <a:endParaRPr lang="en-GB" sz="1400" kern="1200" dirty="0">
                        <a:solidFill>
                          <a:schemeClr val="tx1"/>
                        </a:solidFill>
                        <a:effectLst/>
                        <a:latin typeface="+mn-lt"/>
                        <a:ea typeface="+mn-ea"/>
                        <a:cs typeface="+mn-cs"/>
                      </a:endParaRPr>
                    </a:p>
                  </a:txBody>
                  <a:tcPr marL="66602" marR="66602" marT="0" marB="0" anchor="ctr"/>
                </a:tc>
                <a:extLst>
                  <a:ext uri="{0D108BD9-81ED-4DB2-BD59-A6C34878D82A}">
                    <a16:rowId xmlns:a16="http://schemas.microsoft.com/office/drawing/2014/main" val="3698287271"/>
                  </a:ext>
                </a:extLst>
              </a:tr>
              <a:tr h="316761">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Un </a:t>
                      </a:r>
                      <a:r>
                        <a:rPr lang="es-ES_tradnl" sz="1400" kern="1200" noProof="0" dirty="0" err="1">
                          <a:solidFill>
                            <a:schemeClr val="tx1"/>
                          </a:solidFill>
                          <a:effectLst/>
                          <a:latin typeface="+mn-lt"/>
                          <a:ea typeface="+mn-ea"/>
                          <a:cs typeface="+mn-cs"/>
                        </a:rPr>
                        <a:t>gymnase</a:t>
                      </a:r>
                      <a:endParaRPr lang="es-ES_tradnl" sz="14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A gym</a:t>
                      </a:r>
                    </a:p>
                  </a:txBody>
                  <a:tcPr marL="66602" marR="66602" marT="0" marB="0" anchor="ctr"/>
                </a:tc>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Une </a:t>
                      </a:r>
                      <a:r>
                        <a:rPr lang="es-ES_tradnl" sz="1400" kern="1200" noProof="0" dirty="0" err="1">
                          <a:solidFill>
                            <a:schemeClr val="tx1"/>
                          </a:solidFill>
                          <a:effectLst/>
                          <a:latin typeface="+mn-lt"/>
                          <a:ea typeface="+mn-ea"/>
                          <a:cs typeface="+mn-cs"/>
                        </a:rPr>
                        <a:t>piscine</a:t>
                      </a:r>
                      <a:r>
                        <a:rPr lang="es-ES_tradnl" sz="1400" kern="1200" noProof="0" dirty="0">
                          <a:solidFill>
                            <a:schemeClr val="tx1"/>
                          </a:solidFill>
                          <a:effectLst/>
                          <a:latin typeface="+mn-lt"/>
                          <a:ea typeface="+mn-ea"/>
                          <a:cs typeface="+mn-cs"/>
                        </a:rPr>
                        <a:t> </a:t>
                      </a: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A</a:t>
                      </a:r>
                      <a:r>
                        <a:rPr lang="en-GB" sz="1400" kern="1200" baseline="0" dirty="0">
                          <a:solidFill>
                            <a:schemeClr val="tx1"/>
                          </a:solidFill>
                          <a:effectLst/>
                          <a:latin typeface="+mn-lt"/>
                          <a:ea typeface="+mn-ea"/>
                          <a:cs typeface="+mn-cs"/>
                        </a:rPr>
                        <a:t> swimming pool</a:t>
                      </a:r>
                      <a:endParaRPr lang="en-GB" sz="1400" kern="1200" dirty="0">
                        <a:solidFill>
                          <a:schemeClr val="tx1"/>
                        </a:solidFill>
                        <a:effectLst/>
                        <a:latin typeface="+mn-lt"/>
                        <a:ea typeface="+mn-ea"/>
                        <a:cs typeface="+mn-cs"/>
                      </a:endParaRPr>
                    </a:p>
                  </a:txBody>
                  <a:tcPr marL="66602" marR="66602" marT="0" marB="0" anchor="ctr"/>
                </a:tc>
                <a:extLst>
                  <a:ext uri="{0D108BD9-81ED-4DB2-BD59-A6C34878D82A}">
                    <a16:rowId xmlns:a16="http://schemas.microsoft.com/office/drawing/2014/main" val="1050596682"/>
                  </a:ext>
                </a:extLst>
              </a:tr>
            </a:tbl>
          </a:graphicData>
        </a:graphic>
      </p:graphicFrame>
      <p:graphicFrame>
        <p:nvGraphicFramePr>
          <p:cNvPr id="9" name="Table 8">
            <a:extLst>
              <a:ext uri="{FF2B5EF4-FFF2-40B4-BE49-F238E27FC236}">
                <a16:creationId xmlns:a16="http://schemas.microsoft.com/office/drawing/2014/main" id="{30CDAA8A-F157-8A4A-A74E-2C59F8B6385B}"/>
              </a:ext>
            </a:extLst>
          </p:cNvPr>
          <p:cNvGraphicFramePr>
            <a:graphicFrameLocks noGrp="1"/>
          </p:cNvGraphicFramePr>
          <p:nvPr/>
        </p:nvGraphicFramePr>
        <p:xfrm>
          <a:off x="78865" y="126758"/>
          <a:ext cx="2331826" cy="4159644"/>
        </p:xfrm>
        <a:graphic>
          <a:graphicData uri="http://schemas.openxmlformats.org/drawingml/2006/table">
            <a:tbl>
              <a:tblPr firstRow="1" firstCol="1" bandRow="1">
                <a:tableStyleId>{5940675A-B579-460E-94D1-54222C63F5DA}</a:tableStyleId>
              </a:tblPr>
              <a:tblGrid>
                <a:gridCol w="1292735">
                  <a:extLst>
                    <a:ext uri="{9D8B030D-6E8A-4147-A177-3AD203B41FA5}">
                      <a16:colId xmlns:a16="http://schemas.microsoft.com/office/drawing/2014/main" val="2849905295"/>
                    </a:ext>
                  </a:extLst>
                </a:gridCol>
                <a:gridCol w="1039091">
                  <a:extLst>
                    <a:ext uri="{9D8B030D-6E8A-4147-A177-3AD203B41FA5}">
                      <a16:colId xmlns:a16="http://schemas.microsoft.com/office/drawing/2014/main" val="4131240680"/>
                    </a:ext>
                  </a:extLst>
                </a:gridCol>
              </a:tblGrid>
              <a:tr h="451262">
                <a:tc gridSpan="2">
                  <a:txBody>
                    <a:bodyPr/>
                    <a:lstStyle/>
                    <a:p>
                      <a:pPr marL="0" algn="l" defTabSz="914400" rtl="0" eaLnBrk="1" latinLnBrk="0" hangingPunct="1">
                        <a:lnSpc>
                          <a:spcPct val="107000"/>
                        </a:lnSpc>
                        <a:spcAft>
                          <a:spcPts val="0"/>
                        </a:spcAft>
                      </a:pPr>
                      <a:r>
                        <a:rPr lang="es-ES_tradnl" sz="1400" b="1" u="none" kern="1200" noProof="0" dirty="0">
                          <a:solidFill>
                            <a:schemeClr val="tx1"/>
                          </a:solidFill>
                          <a:effectLst/>
                          <a:latin typeface="+mn-lt"/>
                          <a:ea typeface="+mn-ea"/>
                          <a:cs typeface="+mn-cs"/>
                        </a:rPr>
                        <a:t>1      Les </a:t>
                      </a:r>
                      <a:r>
                        <a:rPr lang="fr-FR" sz="1400" b="1" kern="1200" noProof="0" dirty="0">
                          <a:solidFill>
                            <a:schemeClr val="tx1"/>
                          </a:solidFill>
                          <a:effectLst/>
                          <a:latin typeface="+mn-lt"/>
                          <a:ea typeface="+mn-ea"/>
                          <a:cs typeface="+mn-cs"/>
                        </a:rPr>
                        <a:t>matières</a:t>
                      </a:r>
                      <a:r>
                        <a:rPr lang="es-ES_tradnl" sz="1400" b="1" u="none" kern="1200" noProof="0" dirty="0">
                          <a:solidFill>
                            <a:schemeClr val="tx1"/>
                          </a:solidFill>
                          <a:effectLst/>
                          <a:latin typeface="+mn-lt"/>
                          <a:ea typeface="+mn-ea"/>
                          <a:cs typeface="+mn-cs"/>
                        </a:rPr>
                        <a:t> – </a:t>
                      </a:r>
                      <a:r>
                        <a:rPr lang="es-ES_tradnl" sz="1400" b="1" u="none" kern="1200" noProof="0" dirty="0" err="1">
                          <a:solidFill>
                            <a:schemeClr val="tx1"/>
                          </a:solidFill>
                          <a:effectLst/>
                          <a:latin typeface="+mn-lt"/>
                          <a:ea typeface="+mn-ea"/>
                          <a:cs typeface="+mn-cs"/>
                        </a:rPr>
                        <a:t>school</a:t>
                      </a:r>
                      <a:r>
                        <a:rPr lang="es-ES_tradnl" sz="1400" b="1" u="none" kern="1200" noProof="0" dirty="0">
                          <a:solidFill>
                            <a:schemeClr val="tx1"/>
                          </a:solidFill>
                          <a:effectLst/>
                          <a:latin typeface="+mn-lt"/>
                          <a:ea typeface="+mn-ea"/>
                          <a:cs typeface="+mn-cs"/>
                        </a:rPr>
                        <a:t> </a:t>
                      </a:r>
                      <a:r>
                        <a:rPr lang="es-ES_tradnl" sz="1400" b="1" u="none" kern="1200" noProof="0" dirty="0" err="1">
                          <a:solidFill>
                            <a:schemeClr val="tx1"/>
                          </a:solidFill>
                          <a:effectLst/>
                          <a:latin typeface="+mn-lt"/>
                          <a:ea typeface="+mn-ea"/>
                          <a:cs typeface="+mn-cs"/>
                        </a:rPr>
                        <a:t>subjects</a:t>
                      </a:r>
                      <a:endParaRPr lang="es-ES_tradnl" sz="1400" b="1" u="none" kern="1200" noProof="0" dirty="0">
                        <a:solidFill>
                          <a:schemeClr val="tx1"/>
                        </a:solidFill>
                        <a:effectLst/>
                        <a:latin typeface="+mn-lt"/>
                        <a:ea typeface="+mn-ea"/>
                        <a:cs typeface="+mn-cs"/>
                      </a:endParaRPr>
                    </a:p>
                  </a:txBody>
                  <a:tcPr marL="66602" marR="66602" marT="0" marB="0" anchor="ctr"/>
                </a:tc>
                <a:tc hMerge="1">
                  <a:txBody>
                    <a:bodyPr/>
                    <a:lstStyle/>
                    <a:p>
                      <a:endParaRPr lang="en-GB"/>
                    </a:p>
                  </a:txBody>
                  <a:tcPr/>
                </a:tc>
                <a:extLst>
                  <a:ext uri="{0D108BD9-81ED-4DB2-BD59-A6C34878D82A}">
                    <a16:rowId xmlns:a16="http://schemas.microsoft.com/office/drawing/2014/main" val="561203191"/>
                  </a:ext>
                </a:extLst>
              </a:tr>
              <a:tr h="255078">
                <a:tc>
                  <a:txBody>
                    <a:bodyPr/>
                    <a:lstStyle/>
                    <a:p>
                      <a:pPr marL="0" algn="l" defTabSz="914400" rtl="0" eaLnBrk="1" latinLnBrk="0" hangingPunct="1">
                        <a:lnSpc>
                          <a:spcPct val="107000"/>
                        </a:lnSpc>
                        <a:spcAft>
                          <a:spcPts val="0"/>
                        </a:spcAft>
                      </a:pPr>
                      <a:r>
                        <a:rPr lang="fr-FR" sz="1400" kern="1200" noProof="0" dirty="0">
                          <a:solidFill>
                            <a:schemeClr val="tx1"/>
                          </a:solidFill>
                          <a:effectLst/>
                          <a:latin typeface="+mn-lt"/>
                          <a:ea typeface="+mn-ea"/>
                          <a:cs typeface="+mn-cs"/>
                        </a:rPr>
                        <a:t>j’étudie</a:t>
                      </a: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I study</a:t>
                      </a:r>
                    </a:p>
                  </a:txBody>
                  <a:tcPr marL="66602" marR="66602" marT="0" marB="0" anchor="ctr"/>
                </a:tc>
                <a:extLst>
                  <a:ext uri="{0D108BD9-81ED-4DB2-BD59-A6C34878D82A}">
                    <a16:rowId xmlns:a16="http://schemas.microsoft.com/office/drawing/2014/main" val="10001"/>
                  </a:ext>
                </a:extLst>
              </a:tr>
              <a:tr h="255078">
                <a:tc>
                  <a:txBody>
                    <a:bodyPr/>
                    <a:lstStyle/>
                    <a:p>
                      <a:pPr marL="0" algn="l" defTabSz="914400" rtl="0" eaLnBrk="1" latinLnBrk="0" hangingPunct="1">
                        <a:lnSpc>
                          <a:spcPct val="107000"/>
                        </a:lnSpc>
                        <a:spcAft>
                          <a:spcPts val="0"/>
                        </a:spcAft>
                      </a:pPr>
                      <a:r>
                        <a:rPr lang="fr-FR" sz="1400" kern="1200" noProof="0" dirty="0">
                          <a:solidFill>
                            <a:schemeClr val="tx1"/>
                          </a:solidFill>
                          <a:effectLst/>
                          <a:latin typeface="+mn-lt"/>
                          <a:ea typeface="+mn-ea"/>
                          <a:cs typeface="+mn-cs"/>
                        </a:rPr>
                        <a:t>L’anglais </a:t>
                      </a: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English</a:t>
                      </a:r>
                    </a:p>
                  </a:txBody>
                  <a:tcPr marL="66602" marR="66602" marT="0" marB="0" anchor="ctr"/>
                </a:tc>
                <a:extLst>
                  <a:ext uri="{0D108BD9-81ED-4DB2-BD59-A6C34878D82A}">
                    <a16:rowId xmlns:a16="http://schemas.microsoft.com/office/drawing/2014/main" val="1518188761"/>
                  </a:ext>
                </a:extLst>
              </a:tr>
              <a:tr h="255078">
                <a:tc>
                  <a:txBody>
                    <a:bodyPr/>
                    <a:lstStyle/>
                    <a:p>
                      <a:pPr marL="0" algn="l" defTabSz="914400" rtl="0" eaLnBrk="1" latinLnBrk="0" hangingPunct="1">
                        <a:lnSpc>
                          <a:spcPct val="107000"/>
                        </a:lnSpc>
                        <a:spcAft>
                          <a:spcPts val="0"/>
                        </a:spcAft>
                      </a:pPr>
                      <a:r>
                        <a:rPr lang="fr-FR" sz="1400" kern="1200" noProof="0" dirty="0">
                          <a:solidFill>
                            <a:schemeClr val="tx1"/>
                          </a:solidFill>
                          <a:effectLst/>
                          <a:latin typeface="+mn-lt"/>
                          <a:ea typeface="+mn-ea"/>
                          <a:cs typeface="+mn-cs"/>
                        </a:rPr>
                        <a:t>Les maths</a:t>
                      </a: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Maths</a:t>
                      </a:r>
                    </a:p>
                  </a:txBody>
                  <a:tcPr marL="66602" marR="66602" marT="0" marB="0" anchor="ctr"/>
                </a:tc>
                <a:extLst>
                  <a:ext uri="{0D108BD9-81ED-4DB2-BD59-A6C34878D82A}">
                    <a16:rowId xmlns:a16="http://schemas.microsoft.com/office/drawing/2014/main" val="3165919451"/>
                  </a:ext>
                </a:extLst>
              </a:tr>
              <a:tr h="255078">
                <a:tc>
                  <a:txBody>
                    <a:bodyPr/>
                    <a:lstStyle/>
                    <a:p>
                      <a:pPr marL="0" algn="l" defTabSz="914400" rtl="0" eaLnBrk="1" latinLnBrk="0" hangingPunct="1">
                        <a:lnSpc>
                          <a:spcPct val="107000"/>
                        </a:lnSpc>
                        <a:spcAft>
                          <a:spcPts val="0"/>
                        </a:spcAft>
                      </a:pPr>
                      <a:r>
                        <a:rPr lang="fr-FR" sz="1400" kern="1200" noProof="0" dirty="0">
                          <a:solidFill>
                            <a:schemeClr val="tx1"/>
                          </a:solidFill>
                          <a:effectLst/>
                          <a:latin typeface="+mn-lt"/>
                          <a:ea typeface="+mn-ea"/>
                          <a:cs typeface="+mn-cs"/>
                        </a:rPr>
                        <a:t>L’espagnol</a:t>
                      </a: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Spanish</a:t>
                      </a:r>
                    </a:p>
                  </a:txBody>
                  <a:tcPr marL="66602" marR="66602" marT="0" marB="0" anchor="ctr"/>
                </a:tc>
                <a:extLst>
                  <a:ext uri="{0D108BD9-81ED-4DB2-BD59-A6C34878D82A}">
                    <a16:rowId xmlns:a16="http://schemas.microsoft.com/office/drawing/2014/main" val="780285776"/>
                  </a:ext>
                </a:extLst>
              </a:tr>
              <a:tr h="255078">
                <a:tc>
                  <a:txBody>
                    <a:bodyPr/>
                    <a:lstStyle/>
                    <a:p>
                      <a:pPr marL="0" algn="l" defTabSz="914400" rtl="0" eaLnBrk="1" latinLnBrk="0" hangingPunct="1">
                        <a:lnSpc>
                          <a:spcPct val="107000"/>
                        </a:lnSpc>
                        <a:spcAft>
                          <a:spcPts val="0"/>
                        </a:spcAft>
                      </a:pPr>
                      <a:r>
                        <a:rPr lang="fr-FR" sz="1400" kern="1200" noProof="0" dirty="0">
                          <a:solidFill>
                            <a:schemeClr val="tx1"/>
                          </a:solidFill>
                          <a:effectLst/>
                          <a:latin typeface="+mn-lt"/>
                          <a:ea typeface="+mn-ea"/>
                          <a:cs typeface="+mn-cs"/>
                        </a:rPr>
                        <a:t>Le français</a:t>
                      </a: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French</a:t>
                      </a:r>
                    </a:p>
                  </a:txBody>
                  <a:tcPr marL="66602" marR="66602" marT="0" marB="0" anchor="ctr"/>
                </a:tc>
                <a:extLst>
                  <a:ext uri="{0D108BD9-81ED-4DB2-BD59-A6C34878D82A}">
                    <a16:rowId xmlns:a16="http://schemas.microsoft.com/office/drawing/2014/main" val="3540609363"/>
                  </a:ext>
                </a:extLst>
              </a:tr>
              <a:tr h="255078">
                <a:tc>
                  <a:txBody>
                    <a:bodyPr/>
                    <a:lstStyle/>
                    <a:p>
                      <a:pPr marL="0" algn="l" defTabSz="914400" rtl="0" eaLnBrk="1" latinLnBrk="0" hangingPunct="1">
                        <a:lnSpc>
                          <a:spcPct val="107000"/>
                        </a:lnSpc>
                        <a:spcAft>
                          <a:spcPts val="0"/>
                        </a:spcAft>
                      </a:pPr>
                      <a:r>
                        <a:rPr lang="fr-FR" sz="1400" kern="1200" noProof="0" dirty="0">
                          <a:solidFill>
                            <a:schemeClr val="tx1"/>
                          </a:solidFill>
                          <a:effectLst/>
                          <a:latin typeface="+mn-lt"/>
                          <a:ea typeface="+mn-ea"/>
                          <a:cs typeface="+mn-cs"/>
                        </a:rPr>
                        <a:t>Les sciences</a:t>
                      </a: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Science</a:t>
                      </a:r>
                    </a:p>
                  </a:txBody>
                  <a:tcPr marL="66602" marR="66602" marT="0" marB="0" anchor="ctr"/>
                </a:tc>
                <a:extLst>
                  <a:ext uri="{0D108BD9-81ED-4DB2-BD59-A6C34878D82A}">
                    <a16:rowId xmlns:a16="http://schemas.microsoft.com/office/drawing/2014/main" val="1963232210"/>
                  </a:ext>
                </a:extLst>
              </a:tr>
              <a:tr h="255078">
                <a:tc>
                  <a:txBody>
                    <a:bodyPr/>
                    <a:lstStyle/>
                    <a:p>
                      <a:pPr marL="0" algn="l" defTabSz="914400" rtl="0" eaLnBrk="1" latinLnBrk="0" hangingPunct="1">
                        <a:lnSpc>
                          <a:spcPct val="107000"/>
                        </a:lnSpc>
                        <a:spcAft>
                          <a:spcPts val="0"/>
                        </a:spcAft>
                      </a:pPr>
                      <a:r>
                        <a:rPr lang="fr-FR" sz="1400" kern="1200" noProof="0" dirty="0">
                          <a:solidFill>
                            <a:schemeClr val="tx1"/>
                          </a:solidFill>
                          <a:effectLst/>
                          <a:latin typeface="+mn-lt"/>
                          <a:ea typeface="+mn-ea"/>
                          <a:cs typeface="+mn-cs"/>
                        </a:rPr>
                        <a:t>La musique</a:t>
                      </a: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Music</a:t>
                      </a:r>
                    </a:p>
                  </a:txBody>
                  <a:tcPr marL="66602" marR="66602" marT="0" marB="0" anchor="ctr"/>
                </a:tc>
                <a:extLst>
                  <a:ext uri="{0D108BD9-81ED-4DB2-BD59-A6C34878D82A}">
                    <a16:rowId xmlns:a16="http://schemas.microsoft.com/office/drawing/2014/main" val="3698287271"/>
                  </a:ext>
                </a:extLst>
              </a:tr>
              <a:tr h="255078">
                <a:tc>
                  <a:txBody>
                    <a:bodyPr/>
                    <a:lstStyle/>
                    <a:p>
                      <a:pPr marL="0" algn="l" defTabSz="914400" rtl="0" eaLnBrk="1" latinLnBrk="0" hangingPunct="1">
                        <a:lnSpc>
                          <a:spcPct val="107000"/>
                        </a:lnSpc>
                        <a:spcAft>
                          <a:spcPts val="0"/>
                        </a:spcAft>
                      </a:pPr>
                      <a:r>
                        <a:rPr lang="fr-FR" sz="1400" kern="1200" noProof="0" dirty="0">
                          <a:solidFill>
                            <a:schemeClr val="tx1"/>
                          </a:solidFill>
                          <a:effectLst/>
                          <a:latin typeface="+mn-lt"/>
                          <a:ea typeface="+mn-ea"/>
                          <a:cs typeface="+mn-cs"/>
                        </a:rPr>
                        <a:t>Le</a:t>
                      </a:r>
                      <a:r>
                        <a:rPr lang="fr-FR" sz="1400" kern="1200" baseline="0" noProof="0" dirty="0">
                          <a:solidFill>
                            <a:schemeClr val="tx1"/>
                          </a:solidFill>
                          <a:effectLst/>
                          <a:latin typeface="+mn-lt"/>
                          <a:ea typeface="+mn-ea"/>
                          <a:cs typeface="+mn-cs"/>
                        </a:rPr>
                        <a:t> sport / l’EPS</a:t>
                      </a:r>
                      <a:endParaRPr lang="fr-FR" sz="14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PE</a:t>
                      </a:r>
                    </a:p>
                  </a:txBody>
                  <a:tcPr marL="66602" marR="66602" marT="0" marB="0" anchor="ctr"/>
                </a:tc>
                <a:extLst>
                  <a:ext uri="{0D108BD9-81ED-4DB2-BD59-A6C34878D82A}">
                    <a16:rowId xmlns:a16="http://schemas.microsoft.com/office/drawing/2014/main" val="1050596682"/>
                  </a:ext>
                </a:extLst>
              </a:tr>
              <a:tr h="255078">
                <a:tc>
                  <a:txBody>
                    <a:bodyPr/>
                    <a:lstStyle/>
                    <a:p>
                      <a:pPr marL="0" algn="l" defTabSz="914400" rtl="0" eaLnBrk="1" latinLnBrk="0" hangingPunct="1">
                        <a:lnSpc>
                          <a:spcPct val="107000"/>
                        </a:lnSpc>
                        <a:spcAft>
                          <a:spcPts val="0"/>
                        </a:spcAft>
                      </a:pPr>
                      <a:r>
                        <a:rPr lang="fr-FR" sz="1400" kern="1200" noProof="0" dirty="0">
                          <a:solidFill>
                            <a:schemeClr val="tx1"/>
                          </a:solidFill>
                          <a:effectLst/>
                          <a:latin typeface="+mn-lt"/>
                          <a:ea typeface="+mn-ea"/>
                          <a:cs typeface="+mn-cs"/>
                        </a:rPr>
                        <a:t>L’histoire</a:t>
                      </a: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History</a:t>
                      </a:r>
                    </a:p>
                  </a:txBody>
                  <a:tcPr marL="66602" marR="66602" marT="0" marB="0" anchor="ctr"/>
                </a:tc>
                <a:extLst>
                  <a:ext uri="{0D108BD9-81ED-4DB2-BD59-A6C34878D82A}">
                    <a16:rowId xmlns:a16="http://schemas.microsoft.com/office/drawing/2014/main" val="3265241223"/>
                  </a:ext>
                </a:extLst>
              </a:tr>
              <a:tr h="255078">
                <a:tc>
                  <a:txBody>
                    <a:bodyPr/>
                    <a:lstStyle/>
                    <a:p>
                      <a:pPr marL="0" algn="l" defTabSz="914400" rtl="0" eaLnBrk="1" latinLnBrk="0" hangingPunct="1">
                        <a:lnSpc>
                          <a:spcPct val="107000"/>
                        </a:lnSpc>
                        <a:spcAft>
                          <a:spcPts val="0"/>
                        </a:spcAft>
                      </a:pPr>
                      <a:r>
                        <a:rPr lang="fr-FR" sz="1400" kern="1200" noProof="0" dirty="0">
                          <a:solidFill>
                            <a:schemeClr val="tx1"/>
                          </a:solidFill>
                          <a:effectLst/>
                          <a:latin typeface="+mn-lt"/>
                          <a:ea typeface="+mn-ea"/>
                          <a:cs typeface="+mn-cs"/>
                        </a:rPr>
                        <a:t>La géographie</a:t>
                      </a: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Geography</a:t>
                      </a:r>
                    </a:p>
                  </a:txBody>
                  <a:tcPr marL="66602" marR="66602" marT="0" marB="0" anchor="ctr"/>
                </a:tc>
                <a:extLst>
                  <a:ext uri="{0D108BD9-81ED-4DB2-BD59-A6C34878D82A}">
                    <a16:rowId xmlns:a16="http://schemas.microsoft.com/office/drawing/2014/main" val="1893205325"/>
                  </a:ext>
                </a:extLst>
              </a:tr>
              <a:tr h="255078">
                <a:tc>
                  <a:txBody>
                    <a:bodyPr/>
                    <a:lstStyle/>
                    <a:p>
                      <a:pPr marL="0" algn="l" defTabSz="914400" rtl="0" eaLnBrk="1" latinLnBrk="0" hangingPunct="1">
                        <a:lnSpc>
                          <a:spcPct val="107000"/>
                        </a:lnSpc>
                        <a:spcAft>
                          <a:spcPts val="0"/>
                        </a:spcAft>
                      </a:pPr>
                      <a:r>
                        <a:rPr lang="fr-FR" sz="1400" kern="1200" noProof="0" dirty="0">
                          <a:solidFill>
                            <a:schemeClr val="tx1"/>
                          </a:solidFill>
                          <a:effectLst/>
                          <a:latin typeface="+mn-lt"/>
                          <a:ea typeface="+mn-ea"/>
                          <a:cs typeface="+mn-cs"/>
                        </a:rPr>
                        <a:t>Le dessin</a:t>
                      </a: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Art</a:t>
                      </a:r>
                    </a:p>
                  </a:txBody>
                  <a:tcPr marL="66602" marR="66602" marT="0" marB="0" anchor="ctr"/>
                </a:tc>
                <a:extLst>
                  <a:ext uri="{0D108BD9-81ED-4DB2-BD59-A6C34878D82A}">
                    <a16:rowId xmlns:a16="http://schemas.microsoft.com/office/drawing/2014/main" val="2212014522"/>
                  </a:ext>
                </a:extLst>
              </a:tr>
              <a:tr h="451262">
                <a:tc>
                  <a:txBody>
                    <a:bodyPr/>
                    <a:lstStyle/>
                    <a:p>
                      <a:pPr marL="0" algn="l" defTabSz="914400" rtl="0" eaLnBrk="1" latinLnBrk="0" hangingPunct="1">
                        <a:lnSpc>
                          <a:spcPct val="107000"/>
                        </a:lnSpc>
                        <a:spcAft>
                          <a:spcPts val="0"/>
                        </a:spcAft>
                      </a:pPr>
                      <a:r>
                        <a:rPr lang="fr-FR" sz="1400" kern="1200" noProof="0" dirty="0">
                          <a:solidFill>
                            <a:schemeClr val="tx1"/>
                          </a:solidFill>
                          <a:effectLst/>
                          <a:latin typeface="+mn-lt"/>
                          <a:ea typeface="+mn-ea"/>
                          <a:cs typeface="+mn-cs"/>
                        </a:rPr>
                        <a:t>Les études commerciales</a:t>
                      </a:r>
                    </a:p>
                  </a:txBody>
                  <a:tcPr marL="66602" marR="66602" marT="0" marB="0" anchor="ctr">
                    <a:noFill/>
                  </a:tcP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Business studies</a:t>
                      </a:r>
                    </a:p>
                  </a:txBody>
                  <a:tcPr marL="66602" marR="66602" marT="0" marB="0" anchor="ctr">
                    <a:noFill/>
                  </a:tcPr>
                </a:tc>
                <a:extLst>
                  <a:ext uri="{0D108BD9-81ED-4DB2-BD59-A6C34878D82A}">
                    <a16:rowId xmlns:a16="http://schemas.microsoft.com/office/drawing/2014/main" val="10012"/>
                  </a:ext>
                </a:extLst>
              </a:tr>
              <a:tr h="451262">
                <a:tc>
                  <a:txBody>
                    <a:bodyPr/>
                    <a:lstStyle/>
                    <a:p>
                      <a:pPr marL="0" algn="l" defTabSz="914400" rtl="0" eaLnBrk="1" latinLnBrk="0" hangingPunct="1">
                        <a:lnSpc>
                          <a:spcPct val="107000"/>
                        </a:lnSpc>
                        <a:spcAft>
                          <a:spcPts val="0"/>
                        </a:spcAft>
                      </a:pPr>
                      <a:r>
                        <a:rPr lang="fr-FR" sz="1400" kern="1200" noProof="0" dirty="0">
                          <a:solidFill>
                            <a:schemeClr val="tx1"/>
                          </a:solidFill>
                          <a:effectLst/>
                          <a:latin typeface="+mn-lt"/>
                          <a:ea typeface="+mn-ea"/>
                          <a:cs typeface="+mn-cs"/>
                        </a:rPr>
                        <a:t>L’informatique</a:t>
                      </a:r>
                    </a:p>
                  </a:txBody>
                  <a:tcPr marL="66602" marR="66602" marT="0" marB="0" anchor="ctr">
                    <a:noFill/>
                  </a:tcP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Computer science</a:t>
                      </a:r>
                    </a:p>
                  </a:txBody>
                  <a:tcPr marL="66602" marR="66602" marT="0" marB="0" anchor="ctr">
                    <a:noFill/>
                  </a:tcPr>
                </a:tc>
                <a:extLst>
                  <a:ext uri="{0D108BD9-81ED-4DB2-BD59-A6C34878D82A}">
                    <a16:rowId xmlns:a16="http://schemas.microsoft.com/office/drawing/2014/main" val="10013"/>
                  </a:ext>
                </a:extLst>
              </a:tr>
            </a:tbl>
          </a:graphicData>
        </a:graphic>
      </p:graphicFrame>
      <p:graphicFrame>
        <p:nvGraphicFramePr>
          <p:cNvPr id="10" name="Table 9">
            <a:extLst>
              <a:ext uri="{FF2B5EF4-FFF2-40B4-BE49-F238E27FC236}">
                <a16:creationId xmlns:a16="http://schemas.microsoft.com/office/drawing/2014/main" id="{AA27AA5D-147B-1D4F-976B-556D7C17D53C}"/>
              </a:ext>
            </a:extLst>
          </p:cNvPr>
          <p:cNvGraphicFramePr>
            <a:graphicFrameLocks noGrp="1"/>
          </p:cNvGraphicFramePr>
          <p:nvPr/>
        </p:nvGraphicFramePr>
        <p:xfrm>
          <a:off x="7314615" y="85300"/>
          <a:ext cx="4734472" cy="2071116"/>
        </p:xfrm>
        <a:graphic>
          <a:graphicData uri="http://schemas.openxmlformats.org/drawingml/2006/table">
            <a:tbl>
              <a:tblPr firstRow="1" firstCol="1" bandRow="1">
                <a:tableStyleId>{5940675A-B579-460E-94D1-54222C63F5DA}</a:tableStyleId>
              </a:tblPr>
              <a:tblGrid>
                <a:gridCol w="1177178">
                  <a:extLst>
                    <a:ext uri="{9D8B030D-6E8A-4147-A177-3AD203B41FA5}">
                      <a16:colId xmlns:a16="http://schemas.microsoft.com/office/drawing/2014/main" val="2849905295"/>
                    </a:ext>
                  </a:extLst>
                </a:gridCol>
                <a:gridCol w="1085451">
                  <a:extLst>
                    <a:ext uri="{9D8B030D-6E8A-4147-A177-3AD203B41FA5}">
                      <a16:colId xmlns:a16="http://schemas.microsoft.com/office/drawing/2014/main" val="4131240680"/>
                    </a:ext>
                  </a:extLst>
                </a:gridCol>
                <a:gridCol w="1065936">
                  <a:extLst>
                    <a:ext uri="{9D8B030D-6E8A-4147-A177-3AD203B41FA5}">
                      <a16:colId xmlns:a16="http://schemas.microsoft.com/office/drawing/2014/main" val="196366526"/>
                    </a:ext>
                  </a:extLst>
                </a:gridCol>
                <a:gridCol w="1405907">
                  <a:extLst>
                    <a:ext uri="{9D8B030D-6E8A-4147-A177-3AD203B41FA5}">
                      <a16:colId xmlns:a16="http://schemas.microsoft.com/office/drawing/2014/main" val="1758185346"/>
                    </a:ext>
                  </a:extLst>
                </a:gridCol>
              </a:tblGrid>
              <a:tr h="199764">
                <a:tc gridSpan="4">
                  <a:txBody>
                    <a:bodyPr/>
                    <a:lstStyle/>
                    <a:p>
                      <a:pPr marL="0" algn="l" defTabSz="914400" rtl="0" eaLnBrk="1" latinLnBrk="0" hangingPunct="1">
                        <a:lnSpc>
                          <a:spcPct val="107000"/>
                        </a:lnSpc>
                        <a:spcAft>
                          <a:spcPts val="0"/>
                        </a:spcAft>
                      </a:pPr>
                      <a:r>
                        <a:rPr lang="es-ES_tradnl" sz="1400" b="1" u="none" kern="1200" noProof="0" dirty="0">
                          <a:solidFill>
                            <a:schemeClr val="tx1"/>
                          </a:solidFill>
                          <a:effectLst/>
                          <a:latin typeface="+mn-lt"/>
                          <a:ea typeface="+mn-ea"/>
                          <a:cs typeface="+mn-cs"/>
                        </a:rPr>
                        <a:t>3                               </a:t>
                      </a:r>
                      <a:r>
                        <a:rPr lang="es-ES_tradnl" sz="1400" b="1" u="none" kern="1200" noProof="0" dirty="0" err="1">
                          <a:solidFill>
                            <a:schemeClr val="tx1"/>
                          </a:solidFill>
                          <a:effectLst/>
                          <a:latin typeface="+mn-lt"/>
                          <a:ea typeface="+mn-ea"/>
                          <a:cs typeface="+mn-cs"/>
                        </a:rPr>
                        <a:t>Adjectifs</a:t>
                      </a:r>
                      <a:r>
                        <a:rPr lang="es-ES_tradnl" sz="1400" b="1" u="none" kern="1200" noProof="0" dirty="0">
                          <a:solidFill>
                            <a:schemeClr val="tx1"/>
                          </a:solidFill>
                          <a:effectLst/>
                          <a:latin typeface="+mn-lt"/>
                          <a:ea typeface="+mn-ea"/>
                          <a:cs typeface="+mn-cs"/>
                        </a:rPr>
                        <a:t> - </a:t>
                      </a:r>
                      <a:r>
                        <a:rPr lang="es-ES_tradnl" sz="1400" b="1" u="none" kern="1200" noProof="0" dirty="0" err="1">
                          <a:solidFill>
                            <a:schemeClr val="tx1"/>
                          </a:solidFill>
                          <a:effectLst/>
                          <a:latin typeface="+mn-lt"/>
                          <a:ea typeface="+mn-ea"/>
                          <a:cs typeface="+mn-cs"/>
                        </a:rPr>
                        <a:t>adjectives</a:t>
                      </a:r>
                      <a:endParaRPr lang="es-ES_tradnl" sz="1400" b="1" u="none" kern="1200" noProof="0" dirty="0">
                        <a:solidFill>
                          <a:schemeClr val="tx1"/>
                        </a:solidFill>
                        <a:effectLst/>
                        <a:latin typeface="+mn-lt"/>
                        <a:ea typeface="+mn-ea"/>
                        <a:cs typeface="+mn-cs"/>
                      </a:endParaRPr>
                    </a:p>
                  </a:txBody>
                  <a:tcPr marL="66602" marR="66602" marT="0" marB="0" anchor="ctr">
                    <a:noFill/>
                  </a:tcPr>
                </a:tc>
                <a:tc hMerge="1">
                  <a:txBody>
                    <a:bodyPr/>
                    <a:lstStyle/>
                    <a:p>
                      <a:endParaRPr lang="en-GB"/>
                    </a:p>
                  </a:txBody>
                  <a:tcPr/>
                </a:tc>
                <a:tc hMerge="1">
                  <a:txBody>
                    <a:bodyPr/>
                    <a:lstStyle/>
                    <a:p>
                      <a:pPr marL="0" algn="ctr" defTabSz="914400" rtl="0" eaLnBrk="1" latinLnBrk="0" hangingPunct="1">
                        <a:lnSpc>
                          <a:spcPct val="107000"/>
                        </a:lnSpc>
                        <a:spcAft>
                          <a:spcPts val="0"/>
                        </a:spcAft>
                      </a:pPr>
                      <a:endParaRPr lang="es-ES_tradnl" sz="1400" b="1" u="none" kern="1200" noProof="0" dirty="0">
                        <a:solidFill>
                          <a:schemeClr val="tx1"/>
                        </a:solidFill>
                        <a:effectLst/>
                        <a:latin typeface="+mn-lt"/>
                        <a:ea typeface="+mn-ea"/>
                        <a:cs typeface="+mn-cs"/>
                      </a:endParaRPr>
                    </a:p>
                  </a:txBody>
                  <a:tcPr marL="66602" marR="66602" marT="0" marB="0" anchor="ctr">
                    <a:solidFill>
                      <a:schemeClr val="bg1"/>
                    </a:solidFill>
                  </a:tcPr>
                </a:tc>
                <a:tc hMerge="1">
                  <a:txBody>
                    <a:bodyPr/>
                    <a:lstStyle/>
                    <a:p>
                      <a:pPr marL="0" algn="ctr" defTabSz="914400" rtl="0" eaLnBrk="1" latinLnBrk="0" hangingPunct="1">
                        <a:lnSpc>
                          <a:spcPct val="107000"/>
                        </a:lnSpc>
                        <a:spcAft>
                          <a:spcPts val="0"/>
                        </a:spcAft>
                      </a:pPr>
                      <a:endParaRPr lang="es-ES_tradnl" sz="1400" b="1" u="none" kern="1200" noProof="0" dirty="0">
                        <a:solidFill>
                          <a:schemeClr val="tx1"/>
                        </a:solidFill>
                        <a:effectLst/>
                        <a:latin typeface="+mn-lt"/>
                        <a:ea typeface="+mn-ea"/>
                        <a:cs typeface="+mn-cs"/>
                      </a:endParaRPr>
                    </a:p>
                  </a:txBody>
                  <a:tcPr marL="66602" marR="66602" marT="0" marB="0" anchor="ctr">
                    <a:solidFill>
                      <a:schemeClr val="bg1"/>
                    </a:solidFill>
                  </a:tcPr>
                </a:tc>
                <a:extLst>
                  <a:ext uri="{0D108BD9-81ED-4DB2-BD59-A6C34878D82A}">
                    <a16:rowId xmlns:a16="http://schemas.microsoft.com/office/drawing/2014/main" val="561203191"/>
                  </a:ext>
                </a:extLst>
              </a:tr>
              <a:tr h="253240">
                <a:tc>
                  <a:txBody>
                    <a:bodyPr/>
                    <a:lstStyle/>
                    <a:p>
                      <a:pPr marL="0" algn="l" defTabSz="914400" rtl="0" eaLnBrk="1" latinLnBrk="0" hangingPunct="1">
                        <a:lnSpc>
                          <a:spcPct val="107000"/>
                        </a:lnSpc>
                        <a:spcAft>
                          <a:spcPts val="0"/>
                        </a:spcAft>
                      </a:pPr>
                      <a:r>
                        <a:rPr lang="es-ES_tradnl" sz="1400" kern="1200" noProof="0" dirty="0" err="1">
                          <a:solidFill>
                            <a:schemeClr val="tx1"/>
                          </a:solidFill>
                          <a:effectLst/>
                          <a:latin typeface="+mn-lt"/>
                          <a:ea typeface="+mn-ea"/>
                          <a:cs typeface="+mn-cs"/>
                        </a:rPr>
                        <a:t>Amusant</a:t>
                      </a:r>
                      <a:r>
                        <a:rPr lang="es-ES_tradnl" sz="1400" kern="1200" noProof="0" dirty="0">
                          <a:solidFill>
                            <a:schemeClr val="tx1"/>
                          </a:solidFill>
                          <a:effectLst/>
                          <a:latin typeface="+mn-lt"/>
                          <a:ea typeface="+mn-ea"/>
                          <a:cs typeface="+mn-cs"/>
                        </a:rPr>
                        <a:t> </a:t>
                      </a:r>
                    </a:p>
                  </a:txBody>
                  <a:tcPr anchor="ctr">
                    <a:noFill/>
                  </a:tcP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Fun</a:t>
                      </a:r>
                    </a:p>
                  </a:txBody>
                  <a:tcPr anchor="ctr">
                    <a:noFill/>
                  </a:tcPr>
                </a:tc>
                <a:tc>
                  <a:txBody>
                    <a:bodyPr/>
                    <a:lstStyle/>
                    <a:p>
                      <a:pPr marL="0" algn="l" defTabSz="914400" rtl="0" eaLnBrk="1" latinLnBrk="0" hangingPunct="1">
                        <a:lnSpc>
                          <a:spcPct val="107000"/>
                        </a:lnSpc>
                        <a:spcAft>
                          <a:spcPts val="0"/>
                        </a:spcAft>
                      </a:pPr>
                      <a:r>
                        <a:rPr lang="es-ES_tradnl" sz="1400" kern="1200" noProof="0" dirty="0" err="1">
                          <a:solidFill>
                            <a:schemeClr val="tx1"/>
                          </a:solidFill>
                          <a:effectLst/>
                          <a:latin typeface="+mn-lt"/>
                          <a:ea typeface="+mn-ea"/>
                          <a:cs typeface="+mn-cs"/>
                        </a:rPr>
                        <a:t>Difficle</a:t>
                      </a:r>
                      <a:r>
                        <a:rPr lang="es-ES_tradnl" sz="1400" kern="1200" noProof="0" dirty="0">
                          <a:solidFill>
                            <a:schemeClr val="tx1"/>
                          </a:solidFill>
                          <a:effectLst/>
                          <a:latin typeface="+mn-lt"/>
                          <a:ea typeface="+mn-ea"/>
                          <a:cs typeface="+mn-cs"/>
                        </a:rPr>
                        <a:t> </a:t>
                      </a:r>
                    </a:p>
                  </a:txBody>
                  <a:tcPr anchor="ctr">
                    <a:noFill/>
                  </a:tcP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Difficult</a:t>
                      </a:r>
                    </a:p>
                  </a:txBody>
                  <a:tcPr anchor="ctr">
                    <a:noFill/>
                  </a:tcPr>
                </a:tc>
                <a:extLst>
                  <a:ext uri="{0D108BD9-81ED-4DB2-BD59-A6C34878D82A}">
                    <a16:rowId xmlns:a16="http://schemas.microsoft.com/office/drawing/2014/main" val="1518188761"/>
                  </a:ext>
                </a:extLst>
              </a:tr>
              <a:tr h="253240">
                <a:tc>
                  <a:txBody>
                    <a:bodyPr/>
                    <a:lstStyle/>
                    <a:p>
                      <a:pPr marL="0" algn="l" defTabSz="914400" rtl="0" eaLnBrk="1" latinLnBrk="0" hangingPunct="1">
                        <a:lnSpc>
                          <a:spcPct val="107000"/>
                        </a:lnSpc>
                        <a:spcAft>
                          <a:spcPts val="0"/>
                        </a:spcAft>
                      </a:pPr>
                      <a:r>
                        <a:rPr lang="es-ES_tradnl" sz="1400" kern="1200" noProof="0" dirty="0" err="1">
                          <a:solidFill>
                            <a:schemeClr val="tx1"/>
                          </a:solidFill>
                          <a:effectLst/>
                          <a:latin typeface="+mn-lt"/>
                          <a:ea typeface="+mn-ea"/>
                          <a:cs typeface="+mn-cs"/>
                        </a:rPr>
                        <a:t>Utile</a:t>
                      </a:r>
                      <a:r>
                        <a:rPr lang="es-ES_tradnl" sz="1400" kern="1200" noProof="0" dirty="0">
                          <a:solidFill>
                            <a:schemeClr val="tx1"/>
                          </a:solidFill>
                          <a:effectLst/>
                          <a:latin typeface="+mn-lt"/>
                          <a:ea typeface="+mn-ea"/>
                          <a:cs typeface="+mn-cs"/>
                        </a:rPr>
                        <a:t> </a:t>
                      </a:r>
                    </a:p>
                  </a:txBody>
                  <a:tcPr anchor="ctr">
                    <a:noFill/>
                  </a:tcP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Useful</a:t>
                      </a:r>
                    </a:p>
                  </a:txBody>
                  <a:tcPr anchor="ctr">
                    <a:noFill/>
                  </a:tcPr>
                </a:tc>
                <a:tc>
                  <a:txBody>
                    <a:bodyPr/>
                    <a:lstStyle/>
                    <a:p>
                      <a:r>
                        <a:rPr lang="en-GB" sz="1400" dirty="0"/>
                        <a:t>important</a:t>
                      </a:r>
                    </a:p>
                  </a:txBody>
                  <a:tcPr anchor="ctr">
                    <a:noFill/>
                  </a:tcPr>
                </a:tc>
                <a:tc>
                  <a:txBody>
                    <a:bodyPr/>
                    <a:lstStyle/>
                    <a:p>
                      <a:r>
                        <a:rPr lang="en-GB" sz="1400" dirty="0"/>
                        <a:t>important</a:t>
                      </a:r>
                    </a:p>
                  </a:txBody>
                  <a:tcPr anchor="ctr">
                    <a:noFill/>
                  </a:tcPr>
                </a:tc>
                <a:extLst>
                  <a:ext uri="{0D108BD9-81ED-4DB2-BD59-A6C34878D82A}">
                    <a16:rowId xmlns:a16="http://schemas.microsoft.com/office/drawing/2014/main" val="3165919451"/>
                  </a:ext>
                </a:extLst>
              </a:tr>
              <a:tr h="253240">
                <a:tc>
                  <a:txBody>
                    <a:bodyPr/>
                    <a:lstStyle/>
                    <a:p>
                      <a:pPr marL="0" algn="l" defTabSz="914400" rtl="0" eaLnBrk="1" latinLnBrk="0" hangingPunct="1">
                        <a:lnSpc>
                          <a:spcPct val="107000"/>
                        </a:lnSpc>
                        <a:spcAft>
                          <a:spcPts val="0"/>
                        </a:spcAft>
                      </a:pPr>
                      <a:r>
                        <a:rPr lang="es-ES_tradnl" sz="1400" kern="1200" noProof="0" dirty="0" err="1">
                          <a:solidFill>
                            <a:schemeClr val="tx1"/>
                          </a:solidFill>
                          <a:effectLst/>
                          <a:latin typeface="+mn-lt"/>
                          <a:ea typeface="+mn-ea"/>
                          <a:cs typeface="+mn-cs"/>
                        </a:rPr>
                        <a:t>Relaxant</a:t>
                      </a:r>
                      <a:r>
                        <a:rPr lang="es-ES_tradnl" sz="1400" kern="1200" noProof="0" dirty="0">
                          <a:solidFill>
                            <a:schemeClr val="tx1"/>
                          </a:solidFill>
                          <a:effectLst/>
                          <a:latin typeface="+mn-lt"/>
                          <a:ea typeface="+mn-ea"/>
                          <a:cs typeface="+mn-cs"/>
                        </a:rPr>
                        <a:t> </a:t>
                      </a:r>
                    </a:p>
                  </a:txBody>
                  <a:tcPr anchor="ctr">
                    <a:noFill/>
                  </a:tcP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Relaxing</a:t>
                      </a:r>
                    </a:p>
                  </a:txBody>
                  <a:tcPr anchor="ctr">
                    <a:noFill/>
                  </a:tcPr>
                </a:tc>
                <a:tc>
                  <a:txBody>
                    <a:bodyPr/>
                    <a:lstStyle/>
                    <a:p>
                      <a:pPr marL="0" algn="l" defTabSz="914400" rtl="0" eaLnBrk="1" latinLnBrk="0" hangingPunct="1">
                        <a:lnSpc>
                          <a:spcPct val="107000"/>
                        </a:lnSpc>
                        <a:spcAft>
                          <a:spcPts val="0"/>
                        </a:spcAft>
                      </a:pPr>
                      <a:r>
                        <a:rPr lang="es-ES_tradnl" sz="1400" kern="1200" noProof="0" dirty="0" err="1">
                          <a:solidFill>
                            <a:schemeClr val="tx1"/>
                          </a:solidFill>
                          <a:effectLst/>
                          <a:latin typeface="+mn-lt"/>
                          <a:ea typeface="+mn-ea"/>
                          <a:cs typeface="+mn-cs"/>
                        </a:rPr>
                        <a:t>Pratique</a:t>
                      </a:r>
                      <a:r>
                        <a:rPr lang="es-ES_tradnl" sz="1400" kern="1200" noProof="0" dirty="0">
                          <a:solidFill>
                            <a:schemeClr val="tx1"/>
                          </a:solidFill>
                          <a:effectLst/>
                          <a:latin typeface="+mn-lt"/>
                          <a:ea typeface="+mn-ea"/>
                          <a:cs typeface="+mn-cs"/>
                        </a:rPr>
                        <a:t> </a:t>
                      </a:r>
                    </a:p>
                  </a:txBody>
                  <a:tcPr anchor="ctr">
                    <a:noFill/>
                  </a:tcP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Practical </a:t>
                      </a:r>
                    </a:p>
                  </a:txBody>
                  <a:tcPr anchor="ctr">
                    <a:noFill/>
                  </a:tcPr>
                </a:tc>
                <a:extLst>
                  <a:ext uri="{0D108BD9-81ED-4DB2-BD59-A6C34878D82A}">
                    <a16:rowId xmlns:a16="http://schemas.microsoft.com/office/drawing/2014/main" val="780285776"/>
                  </a:ext>
                </a:extLst>
              </a:tr>
              <a:tr h="241420">
                <a:tc>
                  <a:txBody>
                    <a:bodyPr/>
                    <a:lstStyle/>
                    <a:p>
                      <a:r>
                        <a:rPr lang="en-GB" sz="1400" dirty="0" err="1"/>
                        <a:t>actif</a:t>
                      </a:r>
                      <a:endParaRPr lang="en-GB" sz="1400" dirty="0"/>
                    </a:p>
                  </a:txBody>
                  <a:tcPr anchor="ctr">
                    <a:noFill/>
                  </a:tcPr>
                </a:tc>
                <a:tc>
                  <a:txBody>
                    <a:bodyPr/>
                    <a:lstStyle/>
                    <a:p>
                      <a:r>
                        <a:rPr lang="en-GB" sz="1400" dirty="0"/>
                        <a:t>active</a:t>
                      </a:r>
                    </a:p>
                  </a:txBody>
                  <a:tcPr anchor="ctr">
                    <a:noFill/>
                  </a:tcPr>
                </a:tc>
                <a:tc>
                  <a:txBody>
                    <a:bodyPr/>
                    <a:lstStyle/>
                    <a:p>
                      <a:r>
                        <a:rPr lang="en-GB" sz="1400" dirty="0" err="1"/>
                        <a:t>ennuyeux</a:t>
                      </a:r>
                      <a:endParaRPr lang="en-GB" sz="1400" dirty="0"/>
                    </a:p>
                  </a:txBody>
                  <a:tcPr anchor="ctr">
                    <a:noFill/>
                  </a:tcPr>
                </a:tc>
                <a:tc>
                  <a:txBody>
                    <a:bodyPr/>
                    <a:lstStyle/>
                    <a:p>
                      <a:r>
                        <a:rPr lang="en-GB" sz="1400" dirty="0"/>
                        <a:t>boring</a:t>
                      </a:r>
                    </a:p>
                  </a:txBody>
                  <a:tcPr anchor="ctr">
                    <a:noFill/>
                  </a:tcPr>
                </a:tc>
                <a:extLst>
                  <a:ext uri="{0D108BD9-81ED-4DB2-BD59-A6C34878D82A}">
                    <a16:rowId xmlns:a16="http://schemas.microsoft.com/office/drawing/2014/main" val="3540609363"/>
                  </a:ext>
                </a:extLst>
              </a:tr>
              <a:tr h="275502">
                <a:tc>
                  <a:txBody>
                    <a:bodyPr/>
                    <a:lstStyle/>
                    <a:p>
                      <a:pPr marL="0" algn="l" defTabSz="914400" rtl="0" eaLnBrk="1" latinLnBrk="0" hangingPunct="1">
                        <a:lnSpc>
                          <a:spcPct val="107000"/>
                        </a:lnSpc>
                        <a:spcAft>
                          <a:spcPts val="0"/>
                        </a:spcAft>
                      </a:pPr>
                      <a:r>
                        <a:rPr lang="es-ES_tradnl" sz="1400" kern="1200" noProof="0" dirty="0" err="1">
                          <a:solidFill>
                            <a:schemeClr val="tx1"/>
                          </a:solidFill>
                          <a:effectLst/>
                          <a:latin typeface="+mn-lt"/>
                          <a:ea typeface="+mn-ea"/>
                          <a:cs typeface="+mn-cs"/>
                        </a:rPr>
                        <a:t>Intéressant</a:t>
                      </a:r>
                      <a:r>
                        <a:rPr lang="es-ES_tradnl" sz="1400" kern="1200" noProof="0" dirty="0">
                          <a:solidFill>
                            <a:schemeClr val="tx1"/>
                          </a:solidFill>
                          <a:effectLst/>
                          <a:latin typeface="+mn-lt"/>
                          <a:ea typeface="+mn-ea"/>
                          <a:cs typeface="+mn-cs"/>
                        </a:rPr>
                        <a:t> </a:t>
                      </a:r>
                    </a:p>
                  </a:txBody>
                  <a:tcPr anchor="ctr">
                    <a:noFill/>
                  </a:tcP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Interesting</a:t>
                      </a:r>
                    </a:p>
                  </a:txBody>
                  <a:tcPr anchor="ctr">
                    <a:noFill/>
                  </a:tcPr>
                </a:tc>
                <a:tc>
                  <a:txBody>
                    <a:bodyPr/>
                    <a:lstStyle/>
                    <a:p>
                      <a:pPr marL="0" algn="l" defTabSz="914400" rtl="0" eaLnBrk="1" latinLnBrk="0" hangingPunct="1">
                        <a:lnSpc>
                          <a:spcPct val="107000"/>
                        </a:lnSpc>
                        <a:spcAft>
                          <a:spcPts val="0"/>
                        </a:spcAft>
                      </a:pPr>
                      <a:r>
                        <a:rPr lang="es-ES_tradnl" sz="1400" kern="1200" noProof="0" dirty="0" err="1">
                          <a:solidFill>
                            <a:schemeClr val="tx1"/>
                          </a:solidFill>
                          <a:effectLst/>
                          <a:latin typeface="+mn-lt"/>
                          <a:ea typeface="+mn-ea"/>
                          <a:cs typeface="+mn-cs"/>
                        </a:rPr>
                        <a:t>fatigant</a:t>
                      </a:r>
                      <a:endParaRPr lang="es-ES_tradnl" sz="1400" kern="1200" noProof="0" dirty="0">
                        <a:solidFill>
                          <a:schemeClr val="tx1"/>
                        </a:solidFill>
                        <a:effectLst/>
                        <a:latin typeface="+mn-lt"/>
                        <a:ea typeface="+mn-ea"/>
                        <a:cs typeface="+mn-cs"/>
                      </a:endParaRPr>
                    </a:p>
                  </a:txBody>
                  <a:tcPr anchor="ctr">
                    <a:noFill/>
                  </a:tcP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tiring</a:t>
                      </a:r>
                    </a:p>
                  </a:txBody>
                  <a:tcPr anchor="ctr">
                    <a:noFill/>
                  </a:tcPr>
                </a:tc>
                <a:extLst>
                  <a:ext uri="{0D108BD9-81ED-4DB2-BD59-A6C34878D82A}">
                    <a16:rowId xmlns:a16="http://schemas.microsoft.com/office/drawing/2014/main" val="1963232210"/>
                  </a:ext>
                </a:extLst>
              </a:tr>
              <a:tr h="253240">
                <a:tc>
                  <a:txBody>
                    <a:bodyPr/>
                    <a:lstStyle/>
                    <a:p>
                      <a:pPr marL="0" algn="l" defTabSz="914400" rtl="0" eaLnBrk="1" latinLnBrk="0" hangingPunct="1">
                        <a:lnSpc>
                          <a:spcPct val="107000"/>
                        </a:lnSpc>
                        <a:spcAft>
                          <a:spcPts val="0"/>
                        </a:spcAft>
                      </a:pPr>
                      <a:r>
                        <a:rPr lang="es-ES_tradnl" sz="1400" kern="1200" noProof="0" dirty="0" err="1">
                          <a:solidFill>
                            <a:schemeClr val="tx1"/>
                          </a:solidFill>
                          <a:effectLst/>
                          <a:latin typeface="+mn-lt"/>
                          <a:ea typeface="+mn-ea"/>
                          <a:cs typeface="+mn-cs"/>
                        </a:rPr>
                        <a:t>Facile</a:t>
                      </a:r>
                      <a:r>
                        <a:rPr lang="es-ES_tradnl" sz="1400" kern="1200" noProof="0" dirty="0">
                          <a:solidFill>
                            <a:schemeClr val="tx1"/>
                          </a:solidFill>
                          <a:effectLst/>
                          <a:latin typeface="+mn-lt"/>
                          <a:ea typeface="+mn-ea"/>
                          <a:cs typeface="+mn-cs"/>
                        </a:rPr>
                        <a:t> </a:t>
                      </a:r>
                    </a:p>
                  </a:txBody>
                  <a:tcPr anchor="ctr">
                    <a:noFill/>
                  </a:tcP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Easy</a:t>
                      </a:r>
                    </a:p>
                  </a:txBody>
                  <a:tcPr anchor="ctr">
                    <a:noFill/>
                  </a:tcPr>
                </a:tc>
                <a:tc>
                  <a:txBody>
                    <a:bodyPr/>
                    <a:lstStyle/>
                    <a:p>
                      <a:pPr marL="0" algn="l" defTabSz="914400" rtl="0" eaLnBrk="1" latinLnBrk="0" hangingPunct="1">
                        <a:lnSpc>
                          <a:spcPct val="107000"/>
                        </a:lnSpc>
                        <a:spcAft>
                          <a:spcPts val="0"/>
                        </a:spcAft>
                      </a:pPr>
                      <a:r>
                        <a:rPr lang="es-ES_tradnl" sz="1400" kern="1200" noProof="0" dirty="0" err="1">
                          <a:solidFill>
                            <a:schemeClr val="tx1"/>
                          </a:solidFill>
                          <a:effectLst/>
                          <a:latin typeface="+mn-lt"/>
                          <a:ea typeface="+mn-ea"/>
                          <a:cs typeface="+mn-cs"/>
                        </a:rPr>
                        <a:t>Inutile</a:t>
                      </a:r>
                      <a:endParaRPr lang="es-ES_tradnl" sz="1400" kern="1200" noProof="0" dirty="0">
                        <a:solidFill>
                          <a:schemeClr val="tx1"/>
                        </a:solidFill>
                        <a:effectLst/>
                        <a:latin typeface="+mn-lt"/>
                        <a:ea typeface="+mn-ea"/>
                        <a:cs typeface="+mn-cs"/>
                      </a:endParaRPr>
                    </a:p>
                  </a:txBody>
                  <a:tcPr anchor="ctr">
                    <a:noFill/>
                  </a:tcP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useless</a:t>
                      </a:r>
                    </a:p>
                  </a:txBody>
                  <a:tcPr anchor="ctr">
                    <a:noFill/>
                  </a:tcPr>
                </a:tc>
                <a:extLst>
                  <a:ext uri="{0D108BD9-81ED-4DB2-BD59-A6C34878D82A}">
                    <a16:rowId xmlns:a16="http://schemas.microsoft.com/office/drawing/2014/main" val="3698287271"/>
                  </a:ext>
                </a:extLst>
              </a:tr>
            </a:tbl>
          </a:graphicData>
        </a:graphic>
      </p:graphicFrame>
      <p:graphicFrame>
        <p:nvGraphicFramePr>
          <p:cNvPr id="13" name="Table 12">
            <a:extLst>
              <a:ext uri="{FF2B5EF4-FFF2-40B4-BE49-F238E27FC236}">
                <a16:creationId xmlns:a16="http://schemas.microsoft.com/office/drawing/2014/main" id="{AA27AA5D-147B-1D4F-976B-556D7C17D53C}"/>
              </a:ext>
            </a:extLst>
          </p:cNvPr>
          <p:cNvGraphicFramePr>
            <a:graphicFrameLocks noGrp="1"/>
          </p:cNvGraphicFramePr>
          <p:nvPr>
            <p:extLst>
              <p:ext uri="{D42A27DB-BD31-4B8C-83A1-F6EECF244321}">
                <p14:modId xmlns:p14="http://schemas.microsoft.com/office/powerpoint/2010/main" val="2650807346"/>
              </p:ext>
            </p:extLst>
          </p:nvPr>
        </p:nvGraphicFramePr>
        <p:xfrm>
          <a:off x="7314616" y="2245625"/>
          <a:ext cx="4734471" cy="1624696"/>
        </p:xfrm>
        <a:graphic>
          <a:graphicData uri="http://schemas.openxmlformats.org/drawingml/2006/table">
            <a:tbl>
              <a:tblPr firstRow="1" firstCol="1" bandRow="1">
                <a:tableStyleId>{5940675A-B579-460E-94D1-54222C63F5DA}</a:tableStyleId>
              </a:tblPr>
              <a:tblGrid>
                <a:gridCol w="1232808">
                  <a:extLst>
                    <a:ext uri="{9D8B030D-6E8A-4147-A177-3AD203B41FA5}">
                      <a16:colId xmlns:a16="http://schemas.microsoft.com/office/drawing/2014/main" val="2849905295"/>
                    </a:ext>
                  </a:extLst>
                </a:gridCol>
                <a:gridCol w="1133528">
                  <a:extLst>
                    <a:ext uri="{9D8B030D-6E8A-4147-A177-3AD203B41FA5}">
                      <a16:colId xmlns:a16="http://schemas.microsoft.com/office/drawing/2014/main" val="4131240680"/>
                    </a:ext>
                  </a:extLst>
                </a:gridCol>
                <a:gridCol w="1285263">
                  <a:extLst>
                    <a:ext uri="{9D8B030D-6E8A-4147-A177-3AD203B41FA5}">
                      <a16:colId xmlns:a16="http://schemas.microsoft.com/office/drawing/2014/main" val="196366526"/>
                    </a:ext>
                  </a:extLst>
                </a:gridCol>
                <a:gridCol w="1082872">
                  <a:extLst>
                    <a:ext uri="{9D8B030D-6E8A-4147-A177-3AD203B41FA5}">
                      <a16:colId xmlns:a16="http://schemas.microsoft.com/office/drawing/2014/main" val="1758185346"/>
                    </a:ext>
                  </a:extLst>
                </a:gridCol>
              </a:tblGrid>
              <a:tr h="168565">
                <a:tc gridSpan="4">
                  <a:txBody>
                    <a:bodyPr/>
                    <a:lstStyle/>
                    <a:p>
                      <a:pPr marL="0" algn="l" defTabSz="914400" rtl="0" eaLnBrk="1" latinLnBrk="0" hangingPunct="1">
                        <a:lnSpc>
                          <a:spcPct val="107000"/>
                        </a:lnSpc>
                        <a:spcAft>
                          <a:spcPts val="0"/>
                        </a:spcAft>
                      </a:pPr>
                      <a:r>
                        <a:rPr lang="es-ES_tradnl" sz="1400" b="1" u="none" kern="1200" noProof="0" dirty="0">
                          <a:solidFill>
                            <a:schemeClr val="tx1"/>
                          </a:solidFill>
                          <a:effectLst/>
                          <a:latin typeface="+mn-lt"/>
                          <a:ea typeface="+mn-ea"/>
                          <a:cs typeface="+mn-cs"/>
                        </a:rPr>
                        <a:t>4                                                          Key </a:t>
                      </a:r>
                      <a:r>
                        <a:rPr lang="es-ES_tradnl" sz="1400" b="1" u="none" kern="1200" noProof="0" dirty="0" err="1">
                          <a:solidFill>
                            <a:schemeClr val="tx1"/>
                          </a:solidFill>
                          <a:effectLst/>
                          <a:latin typeface="+mn-lt"/>
                          <a:ea typeface="+mn-ea"/>
                          <a:cs typeface="+mn-cs"/>
                        </a:rPr>
                        <a:t>verbs</a:t>
                      </a:r>
                      <a:endParaRPr lang="es-ES_tradnl" sz="1400" b="1" u="none" kern="1200" noProof="0" dirty="0">
                        <a:solidFill>
                          <a:schemeClr val="tx1"/>
                        </a:solidFill>
                        <a:effectLst/>
                        <a:latin typeface="+mn-lt"/>
                        <a:ea typeface="+mn-ea"/>
                        <a:cs typeface="+mn-cs"/>
                      </a:endParaRPr>
                    </a:p>
                  </a:txBody>
                  <a:tcPr marL="66602" marR="66602" marT="0" marB="0" anchor="ctr">
                    <a:noFill/>
                  </a:tcPr>
                </a:tc>
                <a:tc hMerge="1">
                  <a:txBody>
                    <a:bodyPr/>
                    <a:lstStyle/>
                    <a:p>
                      <a:endParaRPr lang="en-GB"/>
                    </a:p>
                  </a:txBody>
                  <a:tcPr/>
                </a:tc>
                <a:tc hMerge="1">
                  <a:txBody>
                    <a:bodyPr/>
                    <a:lstStyle/>
                    <a:p>
                      <a:pPr marL="0" algn="ctr" defTabSz="914400" rtl="0" eaLnBrk="1" latinLnBrk="0" hangingPunct="1">
                        <a:lnSpc>
                          <a:spcPct val="107000"/>
                        </a:lnSpc>
                        <a:spcAft>
                          <a:spcPts val="0"/>
                        </a:spcAft>
                      </a:pPr>
                      <a:endParaRPr lang="es-ES_tradnl" sz="1400" b="1" u="none" kern="1200" noProof="0" dirty="0">
                        <a:solidFill>
                          <a:schemeClr val="tx1"/>
                        </a:solidFill>
                        <a:effectLst/>
                        <a:latin typeface="+mn-lt"/>
                        <a:ea typeface="+mn-ea"/>
                        <a:cs typeface="+mn-cs"/>
                      </a:endParaRPr>
                    </a:p>
                  </a:txBody>
                  <a:tcPr marL="66602" marR="66602" marT="0" marB="0" anchor="ctr">
                    <a:solidFill>
                      <a:schemeClr val="bg1"/>
                    </a:solidFill>
                  </a:tcPr>
                </a:tc>
                <a:tc hMerge="1">
                  <a:txBody>
                    <a:bodyPr/>
                    <a:lstStyle/>
                    <a:p>
                      <a:pPr marL="0" algn="ctr" defTabSz="914400" rtl="0" eaLnBrk="1" latinLnBrk="0" hangingPunct="1">
                        <a:lnSpc>
                          <a:spcPct val="107000"/>
                        </a:lnSpc>
                        <a:spcAft>
                          <a:spcPts val="0"/>
                        </a:spcAft>
                      </a:pPr>
                      <a:endParaRPr lang="es-ES_tradnl" sz="1400" b="1" u="none" kern="1200" noProof="0" dirty="0">
                        <a:solidFill>
                          <a:schemeClr val="tx1"/>
                        </a:solidFill>
                        <a:effectLst/>
                        <a:latin typeface="+mn-lt"/>
                        <a:ea typeface="+mn-ea"/>
                        <a:cs typeface="+mn-cs"/>
                      </a:endParaRPr>
                    </a:p>
                  </a:txBody>
                  <a:tcPr marL="66602" marR="66602" marT="0" marB="0" anchor="ctr">
                    <a:solidFill>
                      <a:schemeClr val="bg1"/>
                    </a:solidFill>
                  </a:tcPr>
                </a:tc>
                <a:extLst>
                  <a:ext uri="{0D108BD9-81ED-4DB2-BD59-A6C34878D82A}">
                    <a16:rowId xmlns:a16="http://schemas.microsoft.com/office/drawing/2014/main" val="561203191"/>
                  </a:ext>
                </a:extLst>
              </a:tr>
              <a:tr h="236084">
                <a:tc>
                  <a:txBody>
                    <a:bodyPr/>
                    <a:lstStyle/>
                    <a:p>
                      <a:pPr marL="0" algn="l" defTabSz="914400" rtl="0" eaLnBrk="1" latinLnBrk="0" hangingPunct="1">
                        <a:lnSpc>
                          <a:spcPct val="107000"/>
                        </a:lnSpc>
                        <a:spcAft>
                          <a:spcPts val="0"/>
                        </a:spcAft>
                      </a:pPr>
                      <a:r>
                        <a:rPr lang="es-ES_tradnl" sz="1400" kern="1200" noProof="0" dirty="0" err="1">
                          <a:solidFill>
                            <a:schemeClr val="tx1"/>
                          </a:solidFill>
                          <a:effectLst/>
                          <a:latin typeface="+mn-lt"/>
                          <a:ea typeface="+mn-ea"/>
                          <a:cs typeface="+mn-cs"/>
                        </a:rPr>
                        <a:t>il</a:t>
                      </a:r>
                      <a:r>
                        <a:rPr lang="es-ES_tradnl" sz="1400" kern="1200" baseline="0" noProof="0" dirty="0">
                          <a:solidFill>
                            <a:schemeClr val="tx1"/>
                          </a:solidFill>
                          <a:effectLst/>
                          <a:latin typeface="+mn-lt"/>
                          <a:ea typeface="+mn-ea"/>
                          <a:cs typeface="+mn-cs"/>
                        </a:rPr>
                        <a:t> y a </a:t>
                      </a:r>
                      <a:r>
                        <a:rPr lang="es-ES_tradnl" sz="1400" kern="1200" noProof="0" dirty="0">
                          <a:solidFill>
                            <a:schemeClr val="tx1"/>
                          </a:solidFill>
                          <a:effectLst/>
                          <a:latin typeface="+mn-lt"/>
                          <a:ea typeface="+mn-ea"/>
                          <a:cs typeface="+mn-cs"/>
                        </a:rPr>
                        <a:t> </a:t>
                      </a:r>
                    </a:p>
                  </a:txBody>
                  <a:tcPr anchor="ctr">
                    <a:noFill/>
                  </a:tcP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There</a:t>
                      </a:r>
                      <a:r>
                        <a:rPr lang="en-GB" sz="1400" kern="1200" baseline="0" dirty="0">
                          <a:solidFill>
                            <a:schemeClr val="tx1"/>
                          </a:solidFill>
                          <a:effectLst/>
                          <a:latin typeface="+mn-lt"/>
                          <a:ea typeface="+mn-ea"/>
                          <a:cs typeface="+mn-cs"/>
                        </a:rPr>
                        <a:t> is </a:t>
                      </a:r>
                      <a:endParaRPr lang="en-GB" sz="1400" kern="1200" dirty="0">
                        <a:solidFill>
                          <a:schemeClr val="tx1"/>
                        </a:solidFill>
                        <a:effectLst/>
                        <a:latin typeface="+mn-lt"/>
                        <a:ea typeface="+mn-ea"/>
                        <a:cs typeface="+mn-cs"/>
                      </a:endParaRPr>
                    </a:p>
                  </a:txBody>
                  <a:tcPr anchor="ctr">
                    <a:noFill/>
                  </a:tcPr>
                </a:tc>
                <a:tc>
                  <a:txBody>
                    <a:bodyPr/>
                    <a:lstStyle/>
                    <a:p>
                      <a:pPr marL="0" algn="l" defTabSz="914400" rtl="0" eaLnBrk="1" latinLnBrk="0" hangingPunct="1">
                        <a:lnSpc>
                          <a:spcPct val="107000"/>
                        </a:lnSpc>
                        <a:spcAft>
                          <a:spcPts val="0"/>
                        </a:spcAft>
                      </a:pPr>
                      <a:r>
                        <a:rPr lang="es-ES_tradnl" sz="1400" kern="1200" noProof="0" dirty="0" err="1">
                          <a:solidFill>
                            <a:schemeClr val="tx1"/>
                          </a:solidFill>
                          <a:effectLst/>
                          <a:latin typeface="+mn-lt"/>
                          <a:ea typeface="+mn-ea"/>
                          <a:cs typeface="+mn-cs"/>
                        </a:rPr>
                        <a:t>j’ai</a:t>
                      </a:r>
                      <a:endParaRPr lang="es-ES_tradnl" sz="1400" kern="1200" noProof="0" dirty="0">
                        <a:solidFill>
                          <a:schemeClr val="tx1"/>
                        </a:solidFill>
                        <a:effectLst/>
                        <a:latin typeface="+mn-lt"/>
                        <a:ea typeface="+mn-ea"/>
                        <a:cs typeface="+mn-cs"/>
                      </a:endParaRPr>
                    </a:p>
                  </a:txBody>
                  <a:tcPr anchor="ctr">
                    <a:noFill/>
                  </a:tcP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I</a:t>
                      </a:r>
                      <a:r>
                        <a:rPr lang="en-GB" sz="1400" kern="1200" baseline="0" dirty="0">
                          <a:solidFill>
                            <a:schemeClr val="tx1"/>
                          </a:solidFill>
                          <a:effectLst/>
                          <a:latin typeface="+mn-lt"/>
                          <a:ea typeface="+mn-ea"/>
                          <a:cs typeface="+mn-cs"/>
                        </a:rPr>
                        <a:t> have</a:t>
                      </a:r>
                      <a:endParaRPr lang="en-GB" sz="1400" kern="1200" dirty="0">
                        <a:solidFill>
                          <a:schemeClr val="tx1"/>
                        </a:solidFill>
                        <a:effectLst/>
                        <a:latin typeface="+mn-lt"/>
                        <a:ea typeface="+mn-ea"/>
                        <a:cs typeface="+mn-cs"/>
                      </a:endParaRPr>
                    </a:p>
                  </a:txBody>
                  <a:tcPr anchor="ctr">
                    <a:noFill/>
                  </a:tcPr>
                </a:tc>
                <a:extLst>
                  <a:ext uri="{0D108BD9-81ED-4DB2-BD59-A6C34878D82A}">
                    <a16:rowId xmlns:a16="http://schemas.microsoft.com/office/drawing/2014/main" val="1518188761"/>
                  </a:ext>
                </a:extLst>
              </a:tr>
              <a:tr h="404648">
                <a:tc>
                  <a:txBody>
                    <a:bodyPr/>
                    <a:lstStyle/>
                    <a:p>
                      <a:pPr marL="0" algn="l" defTabSz="914400" rtl="0" eaLnBrk="1" latinLnBrk="0" hangingPunct="1">
                        <a:lnSpc>
                          <a:spcPct val="107000"/>
                        </a:lnSpc>
                        <a:spcAft>
                          <a:spcPts val="0"/>
                        </a:spcAft>
                      </a:pPr>
                      <a:r>
                        <a:rPr lang="es-ES_tradnl" sz="1400" kern="1200" noProof="0" dirty="0" err="1">
                          <a:solidFill>
                            <a:schemeClr val="tx1"/>
                          </a:solidFill>
                          <a:effectLst/>
                          <a:latin typeface="+mn-lt"/>
                          <a:ea typeface="+mn-ea"/>
                          <a:cs typeface="+mn-cs"/>
                        </a:rPr>
                        <a:t>il</a:t>
                      </a:r>
                      <a:r>
                        <a:rPr lang="es-ES_tradnl" sz="1400" kern="1200" baseline="0" noProof="0" dirty="0">
                          <a:solidFill>
                            <a:schemeClr val="tx1"/>
                          </a:solidFill>
                          <a:effectLst/>
                          <a:latin typeface="+mn-lt"/>
                          <a:ea typeface="+mn-ea"/>
                          <a:cs typeface="+mn-cs"/>
                        </a:rPr>
                        <a:t> </a:t>
                      </a:r>
                      <a:r>
                        <a:rPr lang="es-ES_tradnl" sz="1400" kern="1200" baseline="0" noProof="0" dirty="0" err="1">
                          <a:solidFill>
                            <a:schemeClr val="tx1"/>
                          </a:solidFill>
                          <a:effectLst/>
                          <a:latin typeface="+mn-lt"/>
                          <a:ea typeface="+mn-ea"/>
                          <a:cs typeface="+mn-cs"/>
                        </a:rPr>
                        <a:t>n’y</a:t>
                      </a:r>
                      <a:r>
                        <a:rPr lang="es-ES_tradnl" sz="1400" kern="1200" baseline="0" noProof="0" dirty="0">
                          <a:solidFill>
                            <a:schemeClr val="tx1"/>
                          </a:solidFill>
                          <a:effectLst/>
                          <a:latin typeface="+mn-lt"/>
                          <a:ea typeface="+mn-ea"/>
                          <a:cs typeface="+mn-cs"/>
                        </a:rPr>
                        <a:t> a </a:t>
                      </a:r>
                      <a:r>
                        <a:rPr lang="es-ES_tradnl" sz="1400" kern="1200" baseline="0" noProof="0" dirty="0" err="1">
                          <a:solidFill>
                            <a:schemeClr val="tx1"/>
                          </a:solidFill>
                          <a:effectLst/>
                          <a:latin typeface="+mn-lt"/>
                          <a:ea typeface="+mn-ea"/>
                          <a:cs typeface="+mn-cs"/>
                        </a:rPr>
                        <a:t>pas</a:t>
                      </a:r>
                      <a:r>
                        <a:rPr lang="es-ES_tradnl" sz="1400" kern="1200" baseline="0" noProof="0" dirty="0">
                          <a:solidFill>
                            <a:schemeClr val="tx1"/>
                          </a:solidFill>
                          <a:effectLst/>
                          <a:latin typeface="+mn-lt"/>
                          <a:ea typeface="+mn-ea"/>
                          <a:cs typeface="+mn-cs"/>
                        </a:rPr>
                        <a:t> de</a:t>
                      </a:r>
                      <a:endParaRPr lang="es-ES_tradnl" sz="1400" kern="1200" noProof="0" dirty="0">
                        <a:solidFill>
                          <a:schemeClr val="tx1"/>
                        </a:solidFill>
                        <a:effectLst/>
                        <a:latin typeface="+mn-lt"/>
                        <a:ea typeface="+mn-ea"/>
                        <a:cs typeface="+mn-cs"/>
                      </a:endParaRPr>
                    </a:p>
                  </a:txBody>
                  <a:tcPr anchor="ctr">
                    <a:noFill/>
                  </a:tcP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There isn’t</a:t>
                      </a:r>
                    </a:p>
                  </a:txBody>
                  <a:tcPr anchor="ctr">
                    <a:noFill/>
                  </a:tcPr>
                </a:tc>
                <a:tc>
                  <a:txBody>
                    <a:bodyPr/>
                    <a:lstStyle/>
                    <a:p>
                      <a:r>
                        <a:rPr lang="en-GB" sz="1400" dirty="0" err="1"/>
                        <a:t>il</a:t>
                      </a:r>
                      <a:r>
                        <a:rPr lang="en-GB" sz="1400" dirty="0"/>
                        <a:t> / </a:t>
                      </a:r>
                      <a:r>
                        <a:rPr lang="en-GB" sz="1400" dirty="0" err="1"/>
                        <a:t>elle</a:t>
                      </a:r>
                      <a:r>
                        <a:rPr lang="en-GB" sz="1400" dirty="0"/>
                        <a:t> a</a:t>
                      </a:r>
                    </a:p>
                  </a:txBody>
                  <a:tcPr anchor="ctr">
                    <a:noFill/>
                  </a:tcPr>
                </a:tc>
                <a:tc>
                  <a:txBody>
                    <a:bodyPr/>
                    <a:lstStyle/>
                    <a:p>
                      <a:r>
                        <a:rPr lang="en-GB" sz="1400" dirty="0"/>
                        <a:t>He / she has</a:t>
                      </a:r>
                    </a:p>
                  </a:txBody>
                  <a:tcPr anchor="ctr">
                    <a:noFill/>
                  </a:tcPr>
                </a:tc>
                <a:extLst>
                  <a:ext uri="{0D108BD9-81ED-4DB2-BD59-A6C34878D82A}">
                    <a16:rowId xmlns:a16="http://schemas.microsoft.com/office/drawing/2014/main" val="3165919451"/>
                  </a:ext>
                </a:extLst>
              </a:tr>
              <a:tr h="236084">
                <a:tc>
                  <a:txBody>
                    <a:bodyPr/>
                    <a:lstStyle/>
                    <a:p>
                      <a:pPr marL="0" algn="l" defTabSz="914400" rtl="0" eaLnBrk="1" latinLnBrk="0" hangingPunct="1">
                        <a:lnSpc>
                          <a:spcPct val="107000"/>
                        </a:lnSpc>
                        <a:spcAft>
                          <a:spcPts val="0"/>
                        </a:spcAft>
                      </a:pPr>
                      <a:r>
                        <a:rPr lang="es-ES_tradnl" sz="1400" kern="1200" noProof="0" dirty="0" err="1">
                          <a:solidFill>
                            <a:schemeClr val="tx1"/>
                          </a:solidFill>
                          <a:effectLst/>
                          <a:latin typeface="+mn-lt"/>
                          <a:ea typeface="+mn-ea"/>
                          <a:cs typeface="+mn-cs"/>
                        </a:rPr>
                        <a:t>c’est</a:t>
                      </a:r>
                      <a:r>
                        <a:rPr lang="es-ES_tradnl" sz="1400" kern="1200" noProof="0" dirty="0">
                          <a:solidFill>
                            <a:schemeClr val="tx1"/>
                          </a:solidFill>
                          <a:effectLst/>
                          <a:latin typeface="+mn-lt"/>
                          <a:ea typeface="+mn-ea"/>
                          <a:cs typeface="+mn-cs"/>
                        </a:rPr>
                        <a:t> </a:t>
                      </a:r>
                    </a:p>
                  </a:txBody>
                  <a:tcPr anchor="ctr">
                    <a:noFill/>
                  </a:tcP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It</a:t>
                      </a:r>
                      <a:r>
                        <a:rPr lang="en-GB" sz="1400" kern="1200" baseline="0" dirty="0">
                          <a:solidFill>
                            <a:schemeClr val="tx1"/>
                          </a:solidFill>
                          <a:effectLst/>
                          <a:latin typeface="+mn-lt"/>
                          <a:ea typeface="+mn-ea"/>
                          <a:cs typeface="+mn-cs"/>
                        </a:rPr>
                        <a:t> is</a:t>
                      </a:r>
                      <a:endParaRPr lang="en-GB" sz="1400" kern="1200" dirty="0">
                        <a:solidFill>
                          <a:schemeClr val="tx1"/>
                        </a:solidFill>
                        <a:effectLst/>
                        <a:latin typeface="+mn-lt"/>
                        <a:ea typeface="+mn-ea"/>
                        <a:cs typeface="+mn-cs"/>
                      </a:endParaRPr>
                    </a:p>
                  </a:txBody>
                  <a:tcPr anchor="ctr">
                    <a:noFill/>
                  </a:tcPr>
                </a:tc>
                <a:tc>
                  <a:txBody>
                    <a:bodyPr/>
                    <a:lstStyle/>
                    <a:p>
                      <a:pPr marL="0" algn="l" defTabSz="914400" rtl="0" eaLnBrk="1" latinLnBrk="0" hangingPunct="1">
                        <a:lnSpc>
                          <a:spcPct val="107000"/>
                        </a:lnSpc>
                        <a:spcAft>
                          <a:spcPts val="0"/>
                        </a:spcAft>
                      </a:pPr>
                      <a:r>
                        <a:rPr lang="es-ES_tradnl" sz="1400" kern="1200" noProof="0" dirty="0" err="1">
                          <a:solidFill>
                            <a:schemeClr val="tx1"/>
                          </a:solidFill>
                          <a:effectLst/>
                          <a:latin typeface="+mn-lt"/>
                          <a:ea typeface="+mn-ea"/>
                          <a:cs typeface="+mn-cs"/>
                        </a:rPr>
                        <a:t>ils</a:t>
                      </a:r>
                      <a:r>
                        <a:rPr lang="es-ES_tradnl" sz="1400" kern="1200" noProof="0" dirty="0">
                          <a:solidFill>
                            <a:schemeClr val="tx1"/>
                          </a:solidFill>
                          <a:effectLst/>
                          <a:latin typeface="+mn-lt"/>
                          <a:ea typeface="+mn-ea"/>
                          <a:cs typeface="+mn-cs"/>
                        </a:rPr>
                        <a:t> / elles </a:t>
                      </a:r>
                      <a:r>
                        <a:rPr lang="es-ES_tradnl" sz="1400" kern="1200" noProof="0" dirty="0" err="1">
                          <a:solidFill>
                            <a:schemeClr val="tx1"/>
                          </a:solidFill>
                          <a:effectLst/>
                          <a:latin typeface="+mn-lt"/>
                          <a:ea typeface="+mn-ea"/>
                          <a:cs typeface="+mn-cs"/>
                        </a:rPr>
                        <a:t>ont</a:t>
                      </a:r>
                      <a:endParaRPr lang="es-ES_tradnl" sz="1400" kern="1200" noProof="0" dirty="0">
                        <a:solidFill>
                          <a:schemeClr val="tx1"/>
                        </a:solidFill>
                        <a:effectLst/>
                        <a:latin typeface="+mn-lt"/>
                        <a:ea typeface="+mn-ea"/>
                        <a:cs typeface="+mn-cs"/>
                      </a:endParaRPr>
                    </a:p>
                  </a:txBody>
                  <a:tcPr anchor="ctr">
                    <a:noFill/>
                  </a:tcP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They have</a:t>
                      </a:r>
                    </a:p>
                  </a:txBody>
                  <a:tcPr anchor="ctr">
                    <a:noFill/>
                  </a:tcPr>
                </a:tc>
                <a:extLst>
                  <a:ext uri="{0D108BD9-81ED-4DB2-BD59-A6C34878D82A}">
                    <a16:rowId xmlns:a16="http://schemas.microsoft.com/office/drawing/2014/main" val="780285776"/>
                  </a:ext>
                </a:extLst>
              </a:tr>
              <a:tr h="382610">
                <a:tc>
                  <a:txBody>
                    <a:bodyPr/>
                    <a:lstStyle/>
                    <a:p>
                      <a:r>
                        <a:rPr lang="en-GB" sz="1400" dirty="0" err="1"/>
                        <a:t>il</a:t>
                      </a:r>
                      <a:r>
                        <a:rPr lang="en-GB" sz="1400" baseline="0" dirty="0"/>
                        <a:t> / </a:t>
                      </a:r>
                      <a:r>
                        <a:rPr lang="en-GB" sz="1400" baseline="0" dirty="0" err="1"/>
                        <a:t>elle</a:t>
                      </a:r>
                      <a:r>
                        <a:rPr lang="en-GB" sz="1400" baseline="0" dirty="0"/>
                        <a:t> </a:t>
                      </a:r>
                      <a:r>
                        <a:rPr lang="en-GB" sz="1400" baseline="0" dirty="0" err="1"/>
                        <a:t>est</a:t>
                      </a:r>
                      <a:endParaRPr lang="en-GB" sz="1400" dirty="0"/>
                    </a:p>
                  </a:txBody>
                  <a:tcPr anchor="ctr">
                    <a:noFill/>
                  </a:tcPr>
                </a:tc>
                <a:tc>
                  <a:txBody>
                    <a:bodyPr/>
                    <a:lstStyle/>
                    <a:p>
                      <a:r>
                        <a:rPr lang="en-GB" sz="1400" dirty="0"/>
                        <a:t>He / she is</a:t>
                      </a:r>
                    </a:p>
                  </a:txBody>
                  <a:tcPr anchor="ctr">
                    <a:noFill/>
                  </a:tcPr>
                </a:tc>
                <a:tc>
                  <a:txBody>
                    <a:bodyPr/>
                    <a:lstStyle/>
                    <a:p>
                      <a:r>
                        <a:rPr lang="en-GB" sz="1400" dirty="0" err="1"/>
                        <a:t>ils</a:t>
                      </a:r>
                      <a:r>
                        <a:rPr lang="en-GB" sz="1400" baseline="0" dirty="0"/>
                        <a:t> / </a:t>
                      </a:r>
                      <a:r>
                        <a:rPr lang="en-GB" sz="1400" baseline="0" dirty="0" err="1"/>
                        <a:t>elles</a:t>
                      </a:r>
                      <a:r>
                        <a:rPr lang="en-GB" sz="1400" baseline="0" dirty="0"/>
                        <a:t> </a:t>
                      </a:r>
                      <a:r>
                        <a:rPr lang="en-GB" sz="1400" baseline="0" dirty="0" err="1"/>
                        <a:t>sont</a:t>
                      </a:r>
                      <a:endParaRPr lang="en-GB" sz="1400" dirty="0"/>
                    </a:p>
                  </a:txBody>
                  <a:tcPr anchor="ctr">
                    <a:noFill/>
                  </a:tcPr>
                </a:tc>
                <a:tc>
                  <a:txBody>
                    <a:bodyPr/>
                    <a:lstStyle/>
                    <a:p>
                      <a:r>
                        <a:rPr lang="en-GB" sz="1400" dirty="0"/>
                        <a:t>They are</a:t>
                      </a:r>
                    </a:p>
                  </a:txBody>
                  <a:tcPr anchor="ctr">
                    <a:noFill/>
                  </a:tcPr>
                </a:tc>
                <a:extLst>
                  <a:ext uri="{0D108BD9-81ED-4DB2-BD59-A6C34878D82A}">
                    <a16:rowId xmlns:a16="http://schemas.microsoft.com/office/drawing/2014/main" val="3540609363"/>
                  </a:ext>
                </a:extLst>
              </a:tr>
            </a:tbl>
          </a:graphicData>
        </a:graphic>
      </p:graphicFrame>
      <p:graphicFrame>
        <p:nvGraphicFramePr>
          <p:cNvPr id="14" name="Table 13">
            <a:extLst>
              <a:ext uri="{FF2B5EF4-FFF2-40B4-BE49-F238E27FC236}">
                <a16:creationId xmlns:a16="http://schemas.microsoft.com/office/drawing/2014/main" id="{33923D98-ED13-C54C-9D15-4F127DAE0F6F}"/>
              </a:ext>
            </a:extLst>
          </p:cNvPr>
          <p:cNvGraphicFramePr>
            <a:graphicFrameLocks noGrp="1"/>
          </p:cNvGraphicFramePr>
          <p:nvPr/>
        </p:nvGraphicFramePr>
        <p:xfrm>
          <a:off x="2556756" y="430660"/>
          <a:ext cx="4611795" cy="3858480"/>
        </p:xfrm>
        <a:graphic>
          <a:graphicData uri="http://schemas.openxmlformats.org/drawingml/2006/table">
            <a:tbl>
              <a:tblPr firstRow="1" firstCol="1" bandRow="1">
                <a:tableStyleId>{5940675A-B579-460E-94D1-54222C63F5DA}</a:tableStyleId>
              </a:tblPr>
              <a:tblGrid>
                <a:gridCol w="2360301">
                  <a:extLst>
                    <a:ext uri="{9D8B030D-6E8A-4147-A177-3AD203B41FA5}">
                      <a16:colId xmlns:a16="http://schemas.microsoft.com/office/drawing/2014/main" val="2849905295"/>
                    </a:ext>
                  </a:extLst>
                </a:gridCol>
                <a:gridCol w="2251494">
                  <a:extLst>
                    <a:ext uri="{9D8B030D-6E8A-4147-A177-3AD203B41FA5}">
                      <a16:colId xmlns:a16="http://schemas.microsoft.com/office/drawing/2014/main" val="4131240680"/>
                    </a:ext>
                  </a:extLst>
                </a:gridCol>
              </a:tblGrid>
              <a:tr h="286996">
                <a:tc gridSpan="2">
                  <a:txBody>
                    <a:bodyPr/>
                    <a:lstStyle/>
                    <a:p>
                      <a:pPr marL="0" algn="l" defTabSz="914400" rtl="0" eaLnBrk="1" latinLnBrk="0" hangingPunct="1">
                        <a:lnSpc>
                          <a:spcPct val="107000"/>
                        </a:lnSpc>
                        <a:spcAft>
                          <a:spcPts val="0"/>
                        </a:spcAft>
                      </a:pPr>
                      <a:r>
                        <a:rPr lang="es-ES_tradnl" sz="1300" b="1" u="none" kern="1200" noProof="0" dirty="0">
                          <a:solidFill>
                            <a:schemeClr val="tx1"/>
                          </a:solidFill>
                          <a:effectLst/>
                          <a:latin typeface="+mn-lt"/>
                          <a:ea typeface="+mn-ea"/>
                          <a:cs typeface="+mn-cs"/>
                        </a:rPr>
                        <a:t>2                                         </a:t>
                      </a:r>
                      <a:r>
                        <a:rPr lang="es-ES_tradnl" sz="1300" b="1" u="none" kern="1200" noProof="0" dirty="0" err="1">
                          <a:solidFill>
                            <a:schemeClr val="tx1"/>
                          </a:solidFill>
                          <a:effectLst/>
                          <a:latin typeface="+mn-lt"/>
                          <a:ea typeface="+mn-ea"/>
                          <a:cs typeface="+mn-cs"/>
                        </a:rPr>
                        <a:t>Useful</a:t>
                      </a:r>
                      <a:r>
                        <a:rPr lang="es-ES_tradnl" sz="1300" b="1" u="none" kern="1200" noProof="0" dirty="0">
                          <a:solidFill>
                            <a:schemeClr val="tx1"/>
                          </a:solidFill>
                          <a:effectLst/>
                          <a:latin typeface="+mn-lt"/>
                          <a:ea typeface="+mn-ea"/>
                          <a:cs typeface="+mn-cs"/>
                        </a:rPr>
                        <a:t> </a:t>
                      </a:r>
                      <a:r>
                        <a:rPr lang="es-ES_tradnl" sz="1300" b="1" u="none" kern="1200" noProof="0" dirty="0" err="1">
                          <a:solidFill>
                            <a:schemeClr val="tx1"/>
                          </a:solidFill>
                          <a:effectLst/>
                          <a:latin typeface="+mn-lt"/>
                          <a:ea typeface="+mn-ea"/>
                          <a:cs typeface="+mn-cs"/>
                        </a:rPr>
                        <a:t>phrases</a:t>
                      </a:r>
                      <a:endParaRPr lang="es-ES_tradnl" sz="1300" b="1" u="none" kern="1200" noProof="0" dirty="0">
                        <a:solidFill>
                          <a:schemeClr val="tx1"/>
                        </a:solidFill>
                        <a:effectLst/>
                        <a:latin typeface="+mn-lt"/>
                        <a:ea typeface="+mn-ea"/>
                        <a:cs typeface="+mn-cs"/>
                      </a:endParaRPr>
                    </a:p>
                  </a:txBody>
                  <a:tcPr marL="66602" marR="66602" marT="0" marB="0" anchor="ctr">
                    <a:solidFill>
                      <a:schemeClr val="bg1"/>
                    </a:solidFill>
                  </a:tcPr>
                </a:tc>
                <a:tc hMerge="1">
                  <a:txBody>
                    <a:bodyPr/>
                    <a:lstStyle/>
                    <a:p>
                      <a:endParaRPr lang="en-GB"/>
                    </a:p>
                  </a:txBody>
                  <a:tcPr/>
                </a:tc>
                <a:extLst>
                  <a:ext uri="{0D108BD9-81ED-4DB2-BD59-A6C34878D82A}">
                    <a16:rowId xmlns:a16="http://schemas.microsoft.com/office/drawing/2014/main" val="561203191"/>
                  </a:ext>
                </a:extLst>
              </a:tr>
              <a:tr h="286996">
                <a:tc>
                  <a:txBody>
                    <a:bodyPr/>
                    <a:lstStyle/>
                    <a:p>
                      <a:pPr marL="0" algn="l" defTabSz="914400" rtl="0" eaLnBrk="1" latinLnBrk="0" hangingPunct="1">
                        <a:lnSpc>
                          <a:spcPct val="107000"/>
                        </a:lnSpc>
                        <a:spcAft>
                          <a:spcPts val="0"/>
                        </a:spcAft>
                      </a:pPr>
                      <a:r>
                        <a:rPr lang="es-ES_tradnl" sz="1300" kern="1200" noProof="0" dirty="0" err="1">
                          <a:solidFill>
                            <a:schemeClr val="tx1"/>
                          </a:solidFill>
                          <a:effectLst/>
                          <a:latin typeface="+mn-lt"/>
                          <a:ea typeface="+mn-ea"/>
                          <a:cs typeface="+mn-cs"/>
                        </a:rPr>
                        <a:t>Ma</a:t>
                      </a:r>
                      <a:r>
                        <a:rPr lang="es-ES_tradnl" sz="1300" kern="1200" noProof="0" dirty="0">
                          <a:solidFill>
                            <a:schemeClr val="tx1"/>
                          </a:solidFill>
                          <a:effectLst/>
                          <a:latin typeface="+mn-lt"/>
                          <a:ea typeface="+mn-ea"/>
                          <a:cs typeface="+mn-cs"/>
                        </a:rPr>
                        <a:t> </a:t>
                      </a:r>
                      <a:r>
                        <a:rPr lang="es-ES_tradnl" sz="1300" kern="1200" noProof="0" dirty="0" err="1">
                          <a:solidFill>
                            <a:schemeClr val="tx1"/>
                          </a:solidFill>
                          <a:effectLst/>
                          <a:latin typeface="+mn-lt"/>
                          <a:ea typeface="+mn-ea"/>
                          <a:cs typeface="+mn-cs"/>
                        </a:rPr>
                        <a:t>matière</a:t>
                      </a:r>
                      <a:r>
                        <a:rPr lang="es-ES_tradnl" sz="1300" kern="1200" noProof="0" dirty="0">
                          <a:solidFill>
                            <a:schemeClr val="tx1"/>
                          </a:solidFill>
                          <a:effectLst/>
                          <a:latin typeface="+mn-lt"/>
                          <a:ea typeface="+mn-ea"/>
                          <a:cs typeface="+mn-cs"/>
                        </a:rPr>
                        <a:t> </a:t>
                      </a:r>
                      <a:r>
                        <a:rPr lang="es-ES_tradnl" sz="1300" kern="1200" noProof="0" dirty="0" err="1">
                          <a:solidFill>
                            <a:schemeClr val="tx1"/>
                          </a:solidFill>
                          <a:effectLst/>
                          <a:latin typeface="+mn-lt"/>
                          <a:ea typeface="+mn-ea"/>
                          <a:cs typeface="+mn-cs"/>
                        </a:rPr>
                        <a:t>préférée</a:t>
                      </a:r>
                      <a:r>
                        <a:rPr lang="es-ES_tradnl" sz="1300" kern="1200" noProof="0" dirty="0">
                          <a:solidFill>
                            <a:schemeClr val="tx1"/>
                          </a:solidFill>
                          <a:effectLst/>
                          <a:latin typeface="+mn-lt"/>
                          <a:ea typeface="+mn-ea"/>
                          <a:cs typeface="+mn-cs"/>
                        </a:rPr>
                        <a:t> </a:t>
                      </a:r>
                      <a:r>
                        <a:rPr lang="es-ES_tradnl" sz="1300" kern="1200" noProof="0" dirty="0" err="1">
                          <a:solidFill>
                            <a:schemeClr val="tx1"/>
                          </a:solidFill>
                          <a:effectLst/>
                          <a:latin typeface="+mn-lt"/>
                          <a:ea typeface="+mn-ea"/>
                          <a:cs typeface="+mn-cs"/>
                        </a:rPr>
                        <a:t>est</a:t>
                      </a:r>
                      <a:endParaRPr lang="es-ES_tradnl" sz="1300" kern="1200" noProof="0" dirty="0">
                        <a:solidFill>
                          <a:schemeClr val="tx1"/>
                        </a:solidFill>
                        <a:effectLst/>
                        <a:latin typeface="+mn-lt"/>
                        <a:ea typeface="+mn-ea"/>
                        <a:cs typeface="+mn-cs"/>
                      </a:endParaRPr>
                    </a:p>
                  </a:txBody>
                  <a:tcPr marL="66602" marR="66602" marT="0" marB="0" anchor="ctr">
                    <a:solidFill>
                      <a:schemeClr val="bg1"/>
                    </a:solidFill>
                  </a:tcPr>
                </a:tc>
                <a:tc>
                  <a:txBody>
                    <a:bodyPr/>
                    <a:lstStyle/>
                    <a:p>
                      <a:pPr marL="0" algn="l" defTabSz="914400" rtl="0" eaLnBrk="1" latinLnBrk="0" hangingPunct="1">
                        <a:lnSpc>
                          <a:spcPct val="107000"/>
                        </a:lnSpc>
                        <a:spcAft>
                          <a:spcPts val="0"/>
                        </a:spcAft>
                      </a:pPr>
                      <a:r>
                        <a:rPr lang="en-GB" sz="1300" kern="1200" dirty="0">
                          <a:solidFill>
                            <a:schemeClr val="tx1"/>
                          </a:solidFill>
                          <a:effectLst/>
                          <a:latin typeface="+mn-lt"/>
                          <a:ea typeface="+mn-ea"/>
                          <a:cs typeface="+mn-cs"/>
                        </a:rPr>
                        <a:t>My favourite subject is</a:t>
                      </a:r>
                    </a:p>
                  </a:txBody>
                  <a:tcPr marL="66602" marR="66602" marT="0" marB="0" anchor="ctr">
                    <a:solidFill>
                      <a:schemeClr val="bg1"/>
                    </a:solidFill>
                  </a:tcPr>
                </a:tc>
                <a:extLst>
                  <a:ext uri="{0D108BD9-81ED-4DB2-BD59-A6C34878D82A}">
                    <a16:rowId xmlns:a16="http://schemas.microsoft.com/office/drawing/2014/main" val="1518188761"/>
                  </a:ext>
                </a:extLst>
              </a:tr>
              <a:tr h="286996">
                <a:tc>
                  <a:txBody>
                    <a:bodyPr/>
                    <a:lstStyle/>
                    <a:p>
                      <a:pPr marL="0" algn="l" defTabSz="914400" rtl="0" eaLnBrk="1" latinLnBrk="0" hangingPunct="1">
                        <a:lnSpc>
                          <a:spcPct val="107000"/>
                        </a:lnSpc>
                        <a:spcAft>
                          <a:spcPts val="0"/>
                        </a:spcAft>
                      </a:pPr>
                      <a:r>
                        <a:rPr lang="es-ES_tradnl" sz="1300" kern="1200" noProof="0" dirty="0" err="1">
                          <a:solidFill>
                            <a:schemeClr val="tx1"/>
                          </a:solidFill>
                          <a:effectLst/>
                          <a:latin typeface="+mn-lt"/>
                          <a:ea typeface="+mn-ea"/>
                          <a:cs typeface="+mn-cs"/>
                        </a:rPr>
                        <a:t>Mon</a:t>
                      </a:r>
                      <a:r>
                        <a:rPr lang="es-ES_tradnl" sz="1300" kern="1200" noProof="0" dirty="0">
                          <a:solidFill>
                            <a:schemeClr val="tx1"/>
                          </a:solidFill>
                          <a:effectLst/>
                          <a:latin typeface="+mn-lt"/>
                          <a:ea typeface="+mn-ea"/>
                          <a:cs typeface="+mn-cs"/>
                        </a:rPr>
                        <a:t>/</a:t>
                      </a:r>
                      <a:r>
                        <a:rPr lang="es-ES_tradnl" sz="1300" kern="1200" noProof="0" dirty="0" err="1">
                          <a:solidFill>
                            <a:schemeClr val="tx1"/>
                          </a:solidFill>
                          <a:effectLst/>
                          <a:latin typeface="+mn-lt"/>
                          <a:ea typeface="+mn-ea"/>
                          <a:cs typeface="+mn-cs"/>
                        </a:rPr>
                        <a:t>ma</a:t>
                      </a:r>
                      <a:r>
                        <a:rPr lang="es-ES_tradnl" sz="1300" kern="1200" noProof="0" dirty="0">
                          <a:solidFill>
                            <a:schemeClr val="tx1"/>
                          </a:solidFill>
                          <a:effectLst/>
                          <a:latin typeface="+mn-lt"/>
                          <a:ea typeface="+mn-ea"/>
                          <a:cs typeface="+mn-cs"/>
                        </a:rPr>
                        <a:t> </a:t>
                      </a:r>
                      <a:r>
                        <a:rPr lang="es-ES_tradnl" sz="1300" kern="1200" noProof="0" dirty="0" err="1">
                          <a:solidFill>
                            <a:schemeClr val="tx1"/>
                          </a:solidFill>
                          <a:effectLst/>
                          <a:latin typeface="+mn-lt"/>
                          <a:ea typeface="+mn-ea"/>
                          <a:cs typeface="+mn-cs"/>
                        </a:rPr>
                        <a:t>prof</a:t>
                      </a:r>
                      <a:r>
                        <a:rPr lang="es-ES_tradnl" sz="1300" kern="1200" noProof="0" dirty="0">
                          <a:solidFill>
                            <a:schemeClr val="tx1"/>
                          </a:solidFill>
                          <a:effectLst/>
                          <a:latin typeface="+mn-lt"/>
                          <a:ea typeface="+mn-ea"/>
                          <a:cs typeface="+mn-cs"/>
                        </a:rPr>
                        <a:t> </a:t>
                      </a:r>
                      <a:r>
                        <a:rPr lang="es-ES_tradnl" sz="1300" kern="1200" noProof="0" dirty="0" err="1">
                          <a:solidFill>
                            <a:schemeClr val="tx1"/>
                          </a:solidFill>
                          <a:effectLst/>
                          <a:latin typeface="+mn-lt"/>
                          <a:ea typeface="+mn-ea"/>
                          <a:cs typeface="+mn-cs"/>
                        </a:rPr>
                        <a:t>préféré</a:t>
                      </a:r>
                      <a:r>
                        <a:rPr lang="es-ES_tradnl" sz="1300" kern="1200" noProof="0" dirty="0">
                          <a:solidFill>
                            <a:schemeClr val="tx1"/>
                          </a:solidFill>
                          <a:effectLst/>
                          <a:latin typeface="+mn-lt"/>
                          <a:ea typeface="+mn-ea"/>
                          <a:cs typeface="+mn-cs"/>
                        </a:rPr>
                        <a:t>(e) </a:t>
                      </a:r>
                      <a:r>
                        <a:rPr lang="es-ES_tradnl" sz="1300" kern="1200" noProof="0" dirty="0" err="1">
                          <a:solidFill>
                            <a:schemeClr val="tx1"/>
                          </a:solidFill>
                          <a:effectLst/>
                          <a:latin typeface="+mn-lt"/>
                          <a:ea typeface="+mn-ea"/>
                          <a:cs typeface="+mn-cs"/>
                        </a:rPr>
                        <a:t>est</a:t>
                      </a:r>
                      <a:endParaRPr lang="es-ES_tradnl" sz="1300" kern="1200" noProof="0" dirty="0">
                        <a:solidFill>
                          <a:schemeClr val="tx1"/>
                        </a:solidFill>
                        <a:effectLst/>
                        <a:latin typeface="+mn-lt"/>
                        <a:ea typeface="+mn-ea"/>
                        <a:cs typeface="+mn-cs"/>
                      </a:endParaRPr>
                    </a:p>
                  </a:txBody>
                  <a:tcPr marL="66602" marR="66602" marT="0" marB="0" anchor="ctr">
                    <a:solidFill>
                      <a:schemeClr val="bg1"/>
                    </a:solidFill>
                  </a:tcPr>
                </a:tc>
                <a:tc>
                  <a:txBody>
                    <a:bodyPr/>
                    <a:lstStyle/>
                    <a:p>
                      <a:pPr marL="0" algn="l" defTabSz="914400" rtl="0" eaLnBrk="1" latinLnBrk="0" hangingPunct="1">
                        <a:lnSpc>
                          <a:spcPct val="107000"/>
                        </a:lnSpc>
                        <a:spcAft>
                          <a:spcPts val="0"/>
                        </a:spcAft>
                      </a:pPr>
                      <a:r>
                        <a:rPr lang="en-GB" sz="1300" kern="1200" dirty="0">
                          <a:solidFill>
                            <a:schemeClr val="tx1"/>
                          </a:solidFill>
                          <a:effectLst/>
                          <a:latin typeface="+mn-lt"/>
                          <a:ea typeface="+mn-ea"/>
                          <a:cs typeface="+mn-cs"/>
                        </a:rPr>
                        <a:t>My favourite teacher is</a:t>
                      </a:r>
                    </a:p>
                  </a:txBody>
                  <a:tcPr marL="66602" marR="66602" marT="0" marB="0" anchor="ctr">
                    <a:solidFill>
                      <a:schemeClr val="bg1"/>
                    </a:solidFill>
                  </a:tcPr>
                </a:tc>
                <a:extLst>
                  <a:ext uri="{0D108BD9-81ED-4DB2-BD59-A6C34878D82A}">
                    <a16:rowId xmlns:a16="http://schemas.microsoft.com/office/drawing/2014/main" val="2192764124"/>
                  </a:ext>
                </a:extLst>
              </a:tr>
              <a:tr h="286996">
                <a:tc>
                  <a:txBody>
                    <a:bodyPr/>
                    <a:lstStyle/>
                    <a:p>
                      <a:pPr marL="0" algn="l" defTabSz="914400" rtl="0" eaLnBrk="1" latinLnBrk="0" hangingPunct="1">
                        <a:lnSpc>
                          <a:spcPct val="107000"/>
                        </a:lnSpc>
                        <a:spcAft>
                          <a:spcPts val="0"/>
                        </a:spcAft>
                      </a:pPr>
                      <a:r>
                        <a:rPr lang="es-ES_tradnl" sz="1300" kern="1200" noProof="0" dirty="0" err="1">
                          <a:solidFill>
                            <a:schemeClr val="tx1"/>
                          </a:solidFill>
                          <a:effectLst/>
                          <a:latin typeface="+mn-lt"/>
                          <a:ea typeface="+mn-ea"/>
                          <a:cs typeface="+mn-cs"/>
                        </a:rPr>
                        <a:t>J’étudie</a:t>
                      </a:r>
                      <a:endParaRPr lang="es-ES_tradnl" sz="1300" kern="1200" noProof="0" dirty="0">
                        <a:solidFill>
                          <a:schemeClr val="tx1"/>
                        </a:solidFill>
                        <a:effectLst/>
                        <a:latin typeface="+mn-lt"/>
                        <a:ea typeface="+mn-ea"/>
                        <a:cs typeface="+mn-cs"/>
                      </a:endParaRPr>
                    </a:p>
                  </a:txBody>
                  <a:tcPr marL="66602" marR="66602" marT="0" marB="0" anchor="ctr">
                    <a:solidFill>
                      <a:schemeClr val="bg1"/>
                    </a:solidFill>
                  </a:tcPr>
                </a:tc>
                <a:tc>
                  <a:txBody>
                    <a:bodyPr/>
                    <a:lstStyle/>
                    <a:p>
                      <a:pPr marL="0" algn="l" defTabSz="914400" rtl="0" eaLnBrk="1" latinLnBrk="0" hangingPunct="1">
                        <a:lnSpc>
                          <a:spcPct val="107000"/>
                        </a:lnSpc>
                        <a:spcAft>
                          <a:spcPts val="0"/>
                        </a:spcAft>
                      </a:pPr>
                      <a:r>
                        <a:rPr lang="en-GB" sz="1300" kern="1200" dirty="0">
                          <a:solidFill>
                            <a:schemeClr val="tx1"/>
                          </a:solidFill>
                          <a:effectLst/>
                          <a:latin typeface="+mn-lt"/>
                          <a:ea typeface="+mn-ea"/>
                          <a:cs typeface="+mn-cs"/>
                        </a:rPr>
                        <a:t>I study </a:t>
                      </a:r>
                    </a:p>
                  </a:txBody>
                  <a:tcPr marL="66602" marR="66602" marT="0" marB="0" anchor="ctr">
                    <a:solidFill>
                      <a:schemeClr val="bg1"/>
                    </a:solidFill>
                  </a:tcPr>
                </a:tc>
                <a:extLst>
                  <a:ext uri="{0D108BD9-81ED-4DB2-BD59-A6C34878D82A}">
                    <a16:rowId xmlns:a16="http://schemas.microsoft.com/office/drawing/2014/main" val="408438986"/>
                  </a:ext>
                </a:extLst>
              </a:tr>
              <a:tr h="286996">
                <a:tc>
                  <a:txBody>
                    <a:bodyPr/>
                    <a:lstStyle/>
                    <a:p>
                      <a:pPr marL="0" algn="l" defTabSz="914400" rtl="0" eaLnBrk="1" latinLnBrk="0" hangingPunct="1">
                        <a:lnSpc>
                          <a:spcPct val="107000"/>
                        </a:lnSpc>
                        <a:spcAft>
                          <a:spcPts val="0"/>
                        </a:spcAft>
                      </a:pPr>
                      <a:r>
                        <a:rPr lang="es-ES_tradnl" sz="1300" kern="1200" noProof="0" dirty="0">
                          <a:solidFill>
                            <a:schemeClr val="tx1"/>
                          </a:solidFill>
                          <a:effectLst/>
                          <a:latin typeface="+mn-lt"/>
                          <a:ea typeface="+mn-ea"/>
                          <a:cs typeface="+mn-cs"/>
                        </a:rPr>
                        <a:t>Je </a:t>
                      </a:r>
                      <a:r>
                        <a:rPr lang="es-ES_tradnl" sz="1300" kern="1200" noProof="0" dirty="0" err="1">
                          <a:solidFill>
                            <a:schemeClr val="tx1"/>
                          </a:solidFill>
                          <a:effectLst/>
                          <a:latin typeface="+mn-lt"/>
                          <a:ea typeface="+mn-ea"/>
                          <a:cs typeface="+mn-cs"/>
                        </a:rPr>
                        <a:t>n’étudie</a:t>
                      </a:r>
                      <a:r>
                        <a:rPr lang="es-ES_tradnl" sz="1300" kern="1200" noProof="0" dirty="0">
                          <a:solidFill>
                            <a:schemeClr val="tx1"/>
                          </a:solidFill>
                          <a:effectLst/>
                          <a:latin typeface="+mn-lt"/>
                          <a:ea typeface="+mn-ea"/>
                          <a:cs typeface="+mn-cs"/>
                        </a:rPr>
                        <a:t> pas</a:t>
                      </a:r>
                    </a:p>
                  </a:txBody>
                  <a:tcPr marL="66602" marR="66602" marT="0" marB="0" anchor="ctr">
                    <a:solidFill>
                      <a:schemeClr val="bg1"/>
                    </a:solidFill>
                  </a:tcPr>
                </a:tc>
                <a:tc>
                  <a:txBody>
                    <a:bodyPr/>
                    <a:lstStyle/>
                    <a:p>
                      <a:pPr marL="0" algn="l" defTabSz="914400" rtl="0" eaLnBrk="1" latinLnBrk="0" hangingPunct="1">
                        <a:lnSpc>
                          <a:spcPct val="107000"/>
                        </a:lnSpc>
                        <a:spcAft>
                          <a:spcPts val="0"/>
                        </a:spcAft>
                      </a:pPr>
                      <a:r>
                        <a:rPr lang="en-GB" sz="1300" kern="1200" dirty="0">
                          <a:solidFill>
                            <a:schemeClr val="tx1"/>
                          </a:solidFill>
                          <a:effectLst/>
                          <a:latin typeface="+mn-lt"/>
                          <a:ea typeface="+mn-ea"/>
                          <a:cs typeface="+mn-cs"/>
                        </a:rPr>
                        <a:t>I don’t study</a:t>
                      </a:r>
                    </a:p>
                  </a:txBody>
                  <a:tcPr marL="66602" marR="66602" marT="0" marB="0" anchor="ctr">
                    <a:solidFill>
                      <a:schemeClr val="bg1"/>
                    </a:solidFill>
                  </a:tcPr>
                </a:tc>
                <a:extLst>
                  <a:ext uri="{0D108BD9-81ED-4DB2-BD59-A6C34878D82A}">
                    <a16:rowId xmlns:a16="http://schemas.microsoft.com/office/drawing/2014/main" val="3196900529"/>
                  </a:ext>
                </a:extLst>
              </a:tr>
              <a:tr h="286996">
                <a:tc>
                  <a:txBody>
                    <a:bodyPr/>
                    <a:lstStyle/>
                    <a:p>
                      <a:pPr marL="0" algn="l" defTabSz="914400" rtl="0" eaLnBrk="1" latinLnBrk="0" hangingPunct="1">
                        <a:lnSpc>
                          <a:spcPct val="107000"/>
                        </a:lnSpc>
                        <a:spcAft>
                          <a:spcPts val="0"/>
                        </a:spcAft>
                      </a:pPr>
                      <a:r>
                        <a:rPr lang="es-ES_tradnl" sz="1300" kern="1200" noProof="0" dirty="0">
                          <a:solidFill>
                            <a:schemeClr val="tx1"/>
                          </a:solidFill>
                          <a:effectLst/>
                          <a:latin typeface="+mn-lt"/>
                          <a:ea typeface="+mn-ea"/>
                          <a:cs typeface="+mn-cs"/>
                        </a:rPr>
                        <a:t>Je </a:t>
                      </a:r>
                      <a:r>
                        <a:rPr lang="es-ES_tradnl" sz="1300" kern="1200" noProof="0" dirty="0" err="1">
                          <a:solidFill>
                            <a:schemeClr val="tx1"/>
                          </a:solidFill>
                          <a:effectLst/>
                          <a:latin typeface="+mn-lt"/>
                          <a:ea typeface="+mn-ea"/>
                          <a:cs typeface="+mn-cs"/>
                        </a:rPr>
                        <a:t>voudrais</a:t>
                      </a:r>
                      <a:r>
                        <a:rPr lang="es-ES_tradnl" sz="1300" kern="1200" noProof="0" dirty="0">
                          <a:solidFill>
                            <a:schemeClr val="tx1"/>
                          </a:solidFill>
                          <a:effectLst/>
                          <a:latin typeface="+mn-lt"/>
                          <a:ea typeface="+mn-ea"/>
                          <a:cs typeface="+mn-cs"/>
                        </a:rPr>
                        <a:t> </a:t>
                      </a:r>
                      <a:r>
                        <a:rPr lang="es-ES_tradnl" sz="1300" kern="1200" noProof="0" dirty="0" err="1">
                          <a:solidFill>
                            <a:schemeClr val="tx1"/>
                          </a:solidFill>
                          <a:effectLst/>
                          <a:latin typeface="+mn-lt"/>
                          <a:ea typeface="+mn-ea"/>
                          <a:cs typeface="+mn-cs"/>
                        </a:rPr>
                        <a:t>étudier</a:t>
                      </a:r>
                      <a:endParaRPr lang="es-ES_tradnl" sz="1300" kern="1200" noProof="0" dirty="0">
                        <a:solidFill>
                          <a:schemeClr val="tx1"/>
                        </a:solidFill>
                        <a:effectLst/>
                        <a:latin typeface="+mn-lt"/>
                        <a:ea typeface="+mn-ea"/>
                        <a:cs typeface="+mn-cs"/>
                      </a:endParaRPr>
                    </a:p>
                  </a:txBody>
                  <a:tcPr marL="66602" marR="66602" marT="0" marB="0" anchor="ctr">
                    <a:solidFill>
                      <a:schemeClr val="bg1"/>
                    </a:solidFill>
                  </a:tcPr>
                </a:tc>
                <a:tc>
                  <a:txBody>
                    <a:bodyPr/>
                    <a:lstStyle/>
                    <a:p>
                      <a:pPr marL="0" algn="l" defTabSz="914400" rtl="0" eaLnBrk="1" latinLnBrk="0" hangingPunct="1">
                        <a:lnSpc>
                          <a:spcPct val="107000"/>
                        </a:lnSpc>
                        <a:spcAft>
                          <a:spcPts val="0"/>
                        </a:spcAft>
                      </a:pPr>
                      <a:r>
                        <a:rPr lang="en-GB" sz="1300" kern="1200" dirty="0">
                          <a:solidFill>
                            <a:schemeClr val="tx1"/>
                          </a:solidFill>
                          <a:effectLst/>
                          <a:latin typeface="+mn-lt"/>
                          <a:ea typeface="+mn-ea"/>
                          <a:cs typeface="+mn-cs"/>
                        </a:rPr>
                        <a:t>I would like to study</a:t>
                      </a:r>
                    </a:p>
                  </a:txBody>
                  <a:tcPr marL="66602" marR="66602" marT="0" marB="0" anchor="ctr">
                    <a:solidFill>
                      <a:schemeClr val="bg1"/>
                    </a:solidFill>
                  </a:tcPr>
                </a:tc>
                <a:extLst>
                  <a:ext uri="{0D108BD9-81ED-4DB2-BD59-A6C34878D82A}">
                    <a16:rowId xmlns:a16="http://schemas.microsoft.com/office/drawing/2014/main" val="2043428450"/>
                  </a:ext>
                </a:extLst>
              </a:tr>
              <a:tr h="286996">
                <a:tc>
                  <a:txBody>
                    <a:bodyPr/>
                    <a:lstStyle/>
                    <a:p>
                      <a:pPr marL="0" algn="l" defTabSz="914400" rtl="0" eaLnBrk="1" latinLnBrk="0" hangingPunct="1">
                        <a:lnSpc>
                          <a:spcPct val="107000"/>
                        </a:lnSpc>
                        <a:spcAft>
                          <a:spcPts val="0"/>
                        </a:spcAft>
                      </a:pPr>
                      <a:r>
                        <a:rPr lang="es-ES_tradnl" sz="1300" kern="1200" noProof="0" dirty="0">
                          <a:solidFill>
                            <a:schemeClr val="tx1"/>
                          </a:solidFill>
                          <a:effectLst/>
                          <a:latin typeface="+mn-lt"/>
                          <a:ea typeface="+mn-ea"/>
                          <a:cs typeface="+mn-cs"/>
                        </a:rPr>
                        <a:t>je </a:t>
                      </a:r>
                      <a:r>
                        <a:rPr lang="es-ES_tradnl" sz="1300" kern="1200" noProof="0" dirty="0" err="1">
                          <a:solidFill>
                            <a:schemeClr val="tx1"/>
                          </a:solidFill>
                          <a:effectLst/>
                          <a:latin typeface="+mn-lt"/>
                          <a:ea typeface="+mn-ea"/>
                          <a:cs typeface="+mn-cs"/>
                        </a:rPr>
                        <a:t>ne</a:t>
                      </a:r>
                      <a:r>
                        <a:rPr lang="es-ES_tradnl" sz="1300" kern="1200" noProof="0" dirty="0">
                          <a:solidFill>
                            <a:schemeClr val="tx1"/>
                          </a:solidFill>
                          <a:effectLst/>
                          <a:latin typeface="+mn-lt"/>
                          <a:ea typeface="+mn-ea"/>
                          <a:cs typeface="+mn-cs"/>
                        </a:rPr>
                        <a:t> </a:t>
                      </a:r>
                      <a:r>
                        <a:rPr lang="es-ES_tradnl" sz="1300" kern="1200" noProof="0" dirty="0" err="1">
                          <a:solidFill>
                            <a:schemeClr val="tx1"/>
                          </a:solidFill>
                          <a:effectLst/>
                          <a:latin typeface="+mn-lt"/>
                          <a:ea typeface="+mn-ea"/>
                          <a:cs typeface="+mn-cs"/>
                        </a:rPr>
                        <a:t>voudrais</a:t>
                      </a:r>
                      <a:r>
                        <a:rPr lang="es-ES_tradnl" sz="1300" kern="1200" noProof="0" dirty="0">
                          <a:solidFill>
                            <a:schemeClr val="tx1"/>
                          </a:solidFill>
                          <a:effectLst/>
                          <a:latin typeface="+mn-lt"/>
                          <a:ea typeface="+mn-ea"/>
                          <a:cs typeface="+mn-cs"/>
                        </a:rPr>
                        <a:t> pas </a:t>
                      </a:r>
                      <a:r>
                        <a:rPr lang="es-ES_tradnl" sz="1300" kern="1200" noProof="0" dirty="0" err="1">
                          <a:solidFill>
                            <a:schemeClr val="tx1"/>
                          </a:solidFill>
                          <a:effectLst/>
                          <a:latin typeface="+mn-lt"/>
                          <a:ea typeface="+mn-ea"/>
                          <a:cs typeface="+mn-cs"/>
                        </a:rPr>
                        <a:t>étudier</a:t>
                      </a:r>
                      <a:endParaRPr lang="es-ES_tradnl" sz="1300" kern="1200" noProof="0" dirty="0">
                        <a:solidFill>
                          <a:schemeClr val="tx1"/>
                        </a:solidFill>
                        <a:effectLst/>
                        <a:latin typeface="+mn-lt"/>
                        <a:ea typeface="+mn-ea"/>
                        <a:cs typeface="+mn-cs"/>
                      </a:endParaRPr>
                    </a:p>
                  </a:txBody>
                  <a:tcPr marL="66602" marR="66602" marT="0" marB="0" anchor="ctr">
                    <a:solidFill>
                      <a:schemeClr val="bg1"/>
                    </a:solidFill>
                  </a:tcPr>
                </a:tc>
                <a:tc>
                  <a:txBody>
                    <a:bodyPr/>
                    <a:lstStyle/>
                    <a:p>
                      <a:pPr marL="0" algn="l" defTabSz="914400" rtl="0" eaLnBrk="1" latinLnBrk="0" hangingPunct="1">
                        <a:lnSpc>
                          <a:spcPct val="107000"/>
                        </a:lnSpc>
                        <a:spcAft>
                          <a:spcPts val="0"/>
                        </a:spcAft>
                      </a:pPr>
                      <a:r>
                        <a:rPr lang="en-GB" sz="1300" kern="1200" dirty="0">
                          <a:solidFill>
                            <a:schemeClr val="tx1"/>
                          </a:solidFill>
                          <a:effectLst/>
                          <a:latin typeface="+mn-lt"/>
                          <a:ea typeface="+mn-ea"/>
                          <a:cs typeface="+mn-cs"/>
                        </a:rPr>
                        <a:t>I would not like to study</a:t>
                      </a:r>
                    </a:p>
                  </a:txBody>
                  <a:tcPr marL="66602" marR="66602" marT="0" marB="0" anchor="ctr">
                    <a:solidFill>
                      <a:schemeClr val="bg1"/>
                    </a:solidFill>
                  </a:tcPr>
                </a:tc>
                <a:extLst>
                  <a:ext uri="{0D108BD9-81ED-4DB2-BD59-A6C34878D82A}">
                    <a16:rowId xmlns:a16="http://schemas.microsoft.com/office/drawing/2014/main" val="3598241399"/>
                  </a:ext>
                </a:extLst>
              </a:tr>
              <a:tr h="286996">
                <a:tc>
                  <a:txBody>
                    <a:bodyPr/>
                    <a:lstStyle/>
                    <a:p>
                      <a:pPr marL="0" algn="l" defTabSz="914400" rtl="0" eaLnBrk="1" latinLnBrk="0" hangingPunct="1">
                        <a:lnSpc>
                          <a:spcPct val="107000"/>
                        </a:lnSpc>
                        <a:spcAft>
                          <a:spcPts val="0"/>
                        </a:spcAft>
                      </a:pPr>
                      <a:r>
                        <a:rPr lang="es-ES_tradnl" sz="1300" kern="1200" noProof="0" dirty="0" err="1">
                          <a:solidFill>
                            <a:schemeClr val="tx1"/>
                          </a:solidFill>
                          <a:effectLst/>
                          <a:latin typeface="+mn-lt"/>
                          <a:ea typeface="+mn-ea"/>
                          <a:cs typeface="+mn-cs"/>
                        </a:rPr>
                        <a:t>Dans</a:t>
                      </a:r>
                      <a:r>
                        <a:rPr lang="es-ES_tradnl" sz="1300" kern="1200" noProof="0" dirty="0">
                          <a:solidFill>
                            <a:schemeClr val="tx1"/>
                          </a:solidFill>
                          <a:effectLst/>
                          <a:latin typeface="+mn-lt"/>
                          <a:ea typeface="+mn-ea"/>
                          <a:cs typeface="+mn-cs"/>
                        </a:rPr>
                        <a:t> </a:t>
                      </a:r>
                      <a:r>
                        <a:rPr lang="es-ES_tradnl" sz="1300" kern="1200" noProof="0" dirty="0" err="1">
                          <a:solidFill>
                            <a:schemeClr val="tx1"/>
                          </a:solidFill>
                          <a:effectLst/>
                          <a:latin typeface="+mn-lt"/>
                          <a:ea typeface="+mn-ea"/>
                          <a:cs typeface="+mn-cs"/>
                        </a:rPr>
                        <a:t>mon</a:t>
                      </a:r>
                      <a:r>
                        <a:rPr lang="es-ES_tradnl" sz="1300" kern="1200" noProof="0" dirty="0">
                          <a:solidFill>
                            <a:schemeClr val="tx1"/>
                          </a:solidFill>
                          <a:effectLst/>
                          <a:latin typeface="+mn-lt"/>
                          <a:ea typeface="+mn-ea"/>
                          <a:cs typeface="+mn-cs"/>
                        </a:rPr>
                        <a:t> </a:t>
                      </a:r>
                      <a:r>
                        <a:rPr lang="es-ES_tradnl" sz="1300" kern="1200" noProof="0" dirty="0" err="1">
                          <a:solidFill>
                            <a:schemeClr val="tx1"/>
                          </a:solidFill>
                          <a:effectLst/>
                          <a:latin typeface="+mn-lt"/>
                          <a:ea typeface="+mn-ea"/>
                          <a:cs typeface="+mn-cs"/>
                        </a:rPr>
                        <a:t>collège</a:t>
                      </a:r>
                      <a:r>
                        <a:rPr lang="es-ES_tradnl" sz="1300" kern="1200" noProof="0" dirty="0">
                          <a:solidFill>
                            <a:schemeClr val="tx1"/>
                          </a:solidFill>
                          <a:effectLst/>
                          <a:latin typeface="+mn-lt"/>
                          <a:ea typeface="+mn-ea"/>
                          <a:cs typeface="+mn-cs"/>
                        </a:rPr>
                        <a:t> </a:t>
                      </a:r>
                      <a:r>
                        <a:rPr lang="es-ES_tradnl" sz="1300" kern="1200" noProof="0" dirty="0" err="1">
                          <a:solidFill>
                            <a:schemeClr val="tx1"/>
                          </a:solidFill>
                          <a:effectLst/>
                          <a:latin typeface="+mn-lt"/>
                          <a:ea typeface="+mn-ea"/>
                          <a:cs typeface="+mn-cs"/>
                        </a:rPr>
                        <a:t>il</a:t>
                      </a:r>
                      <a:r>
                        <a:rPr lang="es-ES_tradnl" sz="1300" kern="1200" noProof="0" dirty="0">
                          <a:solidFill>
                            <a:schemeClr val="tx1"/>
                          </a:solidFill>
                          <a:effectLst/>
                          <a:latin typeface="+mn-lt"/>
                          <a:ea typeface="+mn-ea"/>
                          <a:cs typeface="+mn-cs"/>
                        </a:rPr>
                        <a:t> y a</a:t>
                      </a:r>
                    </a:p>
                  </a:txBody>
                  <a:tcPr marL="66602" marR="66602" marT="0" marB="0" anchor="ctr">
                    <a:solidFill>
                      <a:schemeClr val="bg1"/>
                    </a:solidFill>
                  </a:tcPr>
                </a:tc>
                <a:tc>
                  <a:txBody>
                    <a:bodyPr/>
                    <a:lstStyle/>
                    <a:p>
                      <a:pPr marL="0" algn="l" defTabSz="914400" rtl="0" eaLnBrk="1" latinLnBrk="0" hangingPunct="1">
                        <a:lnSpc>
                          <a:spcPct val="107000"/>
                        </a:lnSpc>
                        <a:spcAft>
                          <a:spcPts val="0"/>
                        </a:spcAft>
                      </a:pPr>
                      <a:r>
                        <a:rPr lang="en-GB" sz="1300" kern="1200" dirty="0">
                          <a:solidFill>
                            <a:schemeClr val="tx1"/>
                          </a:solidFill>
                          <a:effectLst/>
                          <a:latin typeface="+mn-lt"/>
                          <a:ea typeface="+mn-ea"/>
                          <a:cs typeface="+mn-cs"/>
                        </a:rPr>
                        <a:t>In my school there is</a:t>
                      </a:r>
                    </a:p>
                  </a:txBody>
                  <a:tcPr marL="66602" marR="66602" marT="0" marB="0" anchor="ctr">
                    <a:solidFill>
                      <a:schemeClr val="bg1"/>
                    </a:solidFill>
                  </a:tcPr>
                </a:tc>
                <a:extLst>
                  <a:ext uri="{0D108BD9-81ED-4DB2-BD59-A6C34878D82A}">
                    <a16:rowId xmlns:a16="http://schemas.microsoft.com/office/drawing/2014/main" val="262000736"/>
                  </a:ext>
                </a:extLst>
              </a:tr>
              <a:tr h="286996">
                <a:tc>
                  <a:txBody>
                    <a:bodyPr/>
                    <a:lstStyle/>
                    <a:p>
                      <a:pPr marL="0" algn="l" defTabSz="914400" rtl="0" eaLnBrk="1" latinLnBrk="0" hangingPunct="1">
                        <a:lnSpc>
                          <a:spcPct val="107000"/>
                        </a:lnSpc>
                        <a:spcAft>
                          <a:spcPts val="0"/>
                        </a:spcAft>
                      </a:pPr>
                      <a:r>
                        <a:rPr lang="es-ES_tradnl" sz="1300" kern="1200" noProof="0" dirty="0" err="1">
                          <a:solidFill>
                            <a:schemeClr val="tx1"/>
                          </a:solidFill>
                          <a:effectLst/>
                          <a:latin typeface="+mn-lt"/>
                          <a:ea typeface="+mn-ea"/>
                          <a:cs typeface="+mn-cs"/>
                        </a:rPr>
                        <a:t>Dans</a:t>
                      </a:r>
                      <a:r>
                        <a:rPr lang="es-ES_tradnl" sz="1300" kern="1200" noProof="0" dirty="0">
                          <a:solidFill>
                            <a:schemeClr val="tx1"/>
                          </a:solidFill>
                          <a:effectLst/>
                          <a:latin typeface="+mn-lt"/>
                          <a:ea typeface="+mn-ea"/>
                          <a:cs typeface="+mn-cs"/>
                        </a:rPr>
                        <a:t> </a:t>
                      </a:r>
                      <a:r>
                        <a:rPr lang="es-ES_tradnl" sz="1300" kern="1200" noProof="0" dirty="0" err="1">
                          <a:solidFill>
                            <a:schemeClr val="tx1"/>
                          </a:solidFill>
                          <a:effectLst/>
                          <a:latin typeface="+mn-lt"/>
                          <a:ea typeface="+mn-ea"/>
                          <a:cs typeface="+mn-cs"/>
                        </a:rPr>
                        <a:t>mon</a:t>
                      </a:r>
                      <a:r>
                        <a:rPr lang="es-ES_tradnl" sz="1300" kern="1200" noProof="0" dirty="0">
                          <a:solidFill>
                            <a:schemeClr val="tx1"/>
                          </a:solidFill>
                          <a:effectLst/>
                          <a:latin typeface="+mn-lt"/>
                          <a:ea typeface="+mn-ea"/>
                          <a:cs typeface="+mn-cs"/>
                        </a:rPr>
                        <a:t> </a:t>
                      </a:r>
                      <a:r>
                        <a:rPr lang="es-ES_tradnl" sz="1300" kern="1200" noProof="0" dirty="0" err="1">
                          <a:solidFill>
                            <a:schemeClr val="tx1"/>
                          </a:solidFill>
                          <a:effectLst/>
                          <a:latin typeface="+mn-lt"/>
                          <a:ea typeface="+mn-ea"/>
                          <a:cs typeface="+mn-cs"/>
                        </a:rPr>
                        <a:t>collège</a:t>
                      </a:r>
                      <a:r>
                        <a:rPr lang="es-ES_tradnl" sz="1300" kern="1200" noProof="0" dirty="0">
                          <a:solidFill>
                            <a:schemeClr val="tx1"/>
                          </a:solidFill>
                          <a:effectLst/>
                          <a:latin typeface="+mn-lt"/>
                          <a:ea typeface="+mn-ea"/>
                          <a:cs typeface="+mn-cs"/>
                        </a:rPr>
                        <a:t> </a:t>
                      </a:r>
                      <a:r>
                        <a:rPr lang="es-ES_tradnl" sz="1300" kern="1200" noProof="0" dirty="0" err="1">
                          <a:solidFill>
                            <a:schemeClr val="tx1"/>
                          </a:solidFill>
                          <a:effectLst/>
                          <a:latin typeface="+mn-lt"/>
                          <a:ea typeface="+mn-ea"/>
                          <a:cs typeface="+mn-cs"/>
                        </a:rPr>
                        <a:t>il</a:t>
                      </a:r>
                      <a:r>
                        <a:rPr lang="es-ES_tradnl" sz="1300" kern="1200" noProof="0" dirty="0">
                          <a:solidFill>
                            <a:schemeClr val="tx1"/>
                          </a:solidFill>
                          <a:effectLst/>
                          <a:latin typeface="+mn-lt"/>
                          <a:ea typeface="+mn-ea"/>
                          <a:cs typeface="+mn-cs"/>
                        </a:rPr>
                        <a:t> </a:t>
                      </a:r>
                      <a:r>
                        <a:rPr lang="es-ES_tradnl" sz="1300" kern="1200" noProof="0" dirty="0" err="1">
                          <a:solidFill>
                            <a:schemeClr val="tx1"/>
                          </a:solidFill>
                          <a:effectLst/>
                          <a:latin typeface="+mn-lt"/>
                          <a:ea typeface="+mn-ea"/>
                          <a:cs typeface="+mn-cs"/>
                        </a:rPr>
                        <a:t>n’y</a:t>
                      </a:r>
                      <a:r>
                        <a:rPr lang="es-ES_tradnl" sz="1300" kern="1200" noProof="0" dirty="0">
                          <a:solidFill>
                            <a:schemeClr val="tx1"/>
                          </a:solidFill>
                          <a:effectLst/>
                          <a:latin typeface="+mn-lt"/>
                          <a:ea typeface="+mn-ea"/>
                          <a:cs typeface="+mn-cs"/>
                        </a:rPr>
                        <a:t> a </a:t>
                      </a:r>
                      <a:r>
                        <a:rPr lang="es-ES_tradnl" sz="1300" kern="1200" noProof="0" dirty="0" err="1">
                          <a:solidFill>
                            <a:schemeClr val="tx1"/>
                          </a:solidFill>
                          <a:effectLst/>
                          <a:latin typeface="+mn-lt"/>
                          <a:ea typeface="+mn-ea"/>
                          <a:cs typeface="+mn-cs"/>
                        </a:rPr>
                        <a:t>pas</a:t>
                      </a:r>
                      <a:r>
                        <a:rPr lang="es-ES_tradnl" sz="1300" kern="1200" noProof="0" dirty="0">
                          <a:solidFill>
                            <a:schemeClr val="tx1"/>
                          </a:solidFill>
                          <a:effectLst/>
                          <a:latin typeface="+mn-lt"/>
                          <a:ea typeface="+mn-ea"/>
                          <a:cs typeface="+mn-cs"/>
                        </a:rPr>
                        <a:t> de</a:t>
                      </a:r>
                    </a:p>
                  </a:txBody>
                  <a:tcPr marL="66602" marR="66602" marT="0" marB="0" anchor="ctr">
                    <a:solidFill>
                      <a:schemeClr val="bg1"/>
                    </a:solidFill>
                  </a:tcPr>
                </a:tc>
                <a:tc>
                  <a:txBody>
                    <a:bodyPr/>
                    <a:lstStyle/>
                    <a:p>
                      <a:pPr marL="0" algn="l" defTabSz="914400" rtl="0" eaLnBrk="1" latinLnBrk="0" hangingPunct="1">
                        <a:lnSpc>
                          <a:spcPct val="107000"/>
                        </a:lnSpc>
                        <a:spcAft>
                          <a:spcPts val="0"/>
                        </a:spcAft>
                      </a:pPr>
                      <a:r>
                        <a:rPr lang="en-GB" sz="1300" kern="1200" dirty="0">
                          <a:solidFill>
                            <a:schemeClr val="tx1"/>
                          </a:solidFill>
                          <a:effectLst/>
                          <a:latin typeface="+mn-lt"/>
                          <a:ea typeface="+mn-ea"/>
                          <a:cs typeface="+mn-cs"/>
                        </a:rPr>
                        <a:t>In my school there is not</a:t>
                      </a:r>
                    </a:p>
                  </a:txBody>
                  <a:tcPr marL="66602" marR="66602" marT="0" marB="0" anchor="ctr">
                    <a:solidFill>
                      <a:schemeClr val="bg1"/>
                    </a:solidFill>
                  </a:tcPr>
                </a:tc>
                <a:extLst>
                  <a:ext uri="{0D108BD9-81ED-4DB2-BD59-A6C34878D82A}">
                    <a16:rowId xmlns:a16="http://schemas.microsoft.com/office/drawing/2014/main" val="2924635450"/>
                  </a:ext>
                </a:extLst>
              </a:tr>
              <a:tr h="286996">
                <a:tc>
                  <a:txBody>
                    <a:bodyPr/>
                    <a:lstStyle/>
                    <a:p>
                      <a:pPr marL="0" algn="l" defTabSz="914400" rtl="0" eaLnBrk="1" latinLnBrk="0" hangingPunct="1">
                        <a:lnSpc>
                          <a:spcPct val="107000"/>
                        </a:lnSpc>
                        <a:spcAft>
                          <a:spcPts val="0"/>
                        </a:spcAft>
                      </a:pPr>
                      <a:r>
                        <a:rPr lang="es-ES_tradnl" sz="1300" kern="1200" noProof="0" dirty="0" err="1">
                          <a:solidFill>
                            <a:schemeClr val="tx1"/>
                          </a:solidFill>
                          <a:effectLst/>
                          <a:latin typeface="+mn-lt"/>
                          <a:ea typeface="+mn-ea"/>
                          <a:cs typeface="+mn-cs"/>
                        </a:rPr>
                        <a:t>Mon</a:t>
                      </a:r>
                      <a:r>
                        <a:rPr lang="es-ES_tradnl" sz="1300" kern="1200" noProof="0" dirty="0">
                          <a:solidFill>
                            <a:schemeClr val="tx1"/>
                          </a:solidFill>
                          <a:effectLst/>
                          <a:latin typeface="+mn-lt"/>
                          <a:ea typeface="+mn-ea"/>
                          <a:cs typeface="+mn-cs"/>
                        </a:rPr>
                        <a:t> </a:t>
                      </a:r>
                      <a:r>
                        <a:rPr lang="es-ES_tradnl" sz="1300" kern="1200" noProof="0" dirty="0" err="1">
                          <a:solidFill>
                            <a:schemeClr val="tx1"/>
                          </a:solidFill>
                          <a:effectLst/>
                          <a:latin typeface="+mn-lt"/>
                          <a:ea typeface="+mn-ea"/>
                          <a:cs typeface="+mn-cs"/>
                        </a:rPr>
                        <a:t>collège</a:t>
                      </a:r>
                      <a:r>
                        <a:rPr lang="es-ES_tradnl" sz="1300" kern="1200" noProof="0" dirty="0">
                          <a:solidFill>
                            <a:schemeClr val="tx1"/>
                          </a:solidFill>
                          <a:effectLst/>
                          <a:latin typeface="+mn-lt"/>
                          <a:ea typeface="+mn-ea"/>
                          <a:cs typeface="+mn-cs"/>
                        </a:rPr>
                        <a:t> </a:t>
                      </a:r>
                      <a:r>
                        <a:rPr lang="es-ES_tradnl" sz="1300" kern="1200" noProof="0" dirty="0" err="1">
                          <a:solidFill>
                            <a:schemeClr val="tx1"/>
                          </a:solidFill>
                          <a:effectLst/>
                          <a:latin typeface="+mn-lt"/>
                          <a:ea typeface="+mn-ea"/>
                          <a:cs typeface="+mn-cs"/>
                        </a:rPr>
                        <a:t>idéal</a:t>
                      </a:r>
                      <a:r>
                        <a:rPr lang="es-ES_tradnl" sz="1300" kern="1200" noProof="0" dirty="0">
                          <a:solidFill>
                            <a:schemeClr val="tx1"/>
                          </a:solidFill>
                          <a:effectLst/>
                          <a:latin typeface="+mn-lt"/>
                          <a:ea typeface="+mn-ea"/>
                          <a:cs typeface="+mn-cs"/>
                        </a:rPr>
                        <a:t> </a:t>
                      </a:r>
                      <a:r>
                        <a:rPr lang="es-ES_tradnl" sz="1300" kern="1200" noProof="0" dirty="0" err="1">
                          <a:solidFill>
                            <a:schemeClr val="tx1"/>
                          </a:solidFill>
                          <a:effectLst/>
                          <a:latin typeface="+mn-lt"/>
                          <a:ea typeface="+mn-ea"/>
                          <a:cs typeface="+mn-cs"/>
                        </a:rPr>
                        <a:t>serait</a:t>
                      </a:r>
                      <a:endParaRPr lang="es-ES_tradnl" sz="1300" kern="1200" noProof="0" dirty="0">
                        <a:solidFill>
                          <a:schemeClr val="tx1"/>
                        </a:solidFill>
                        <a:effectLst/>
                        <a:latin typeface="+mn-lt"/>
                        <a:ea typeface="+mn-ea"/>
                        <a:cs typeface="+mn-cs"/>
                      </a:endParaRPr>
                    </a:p>
                  </a:txBody>
                  <a:tcPr marL="66602" marR="66602" marT="0" marB="0" anchor="ctr">
                    <a:solidFill>
                      <a:schemeClr val="bg1"/>
                    </a:solidFill>
                  </a:tcPr>
                </a:tc>
                <a:tc>
                  <a:txBody>
                    <a:bodyPr/>
                    <a:lstStyle/>
                    <a:p>
                      <a:pPr marL="0" algn="l" defTabSz="914400" rtl="0" eaLnBrk="1" latinLnBrk="0" hangingPunct="1">
                        <a:lnSpc>
                          <a:spcPct val="107000"/>
                        </a:lnSpc>
                        <a:spcAft>
                          <a:spcPts val="0"/>
                        </a:spcAft>
                      </a:pPr>
                      <a:r>
                        <a:rPr lang="en-GB" sz="1300" kern="1200" dirty="0">
                          <a:solidFill>
                            <a:schemeClr val="tx1"/>
                          </a:solidFill>
                          <a:effectLst/>
                          <a:latin typeface="+mn-lt"/>
                          <a:ea typeface="+mn-ea"/>
                          <a:cs typeface="+mn-cs"/>
                        </a:rPr>
                        <a:t>My ideal school would be</a:t>
                      </a:r>
                    </a:p>
                  </a:txBody>
                  <a:tcPr marL="66602" marR="66602" marT="0" marB="0" anchor="ctr">
                    <a:solidFill>
                      <a:schemeClr val="bg1"/>
                    </a:solidFill>
                  </a:tcPr>
                </a:tc>
                <a:extLst>
                  <a:ext uri="{0D108BD9-81ED-4DB2-BD59-A6C34878D82A}">
                    <a16:rowId xmlns:a16="http://schemas.microsoft.com/office/drawing/2014/main" val="3517249921"/>
                  </a:ext>
                </a:extLst>
              </a:tr>
              <a:tr h="286996">
                <a:tc>
                  <a:txBody>
                    <a:bodyPr/>
                    <a:lstStyle/>
                    <a:p>
                      <a:pPr marL="0" algn="l" defTabSz="914400" rtl="0" eaLnBrk="1" latinLnBrk="0" hangingPunct="1">
                        <a:lnSpc>
                          <a:spcPct val="107000"/>
                        </a:lnSpc>
                        <a:spcAft>
                          <a:spcPts val="0"/>
                        </a:spcAft>
                      </a:pPr>
                      <a:r>
                        <a:rPr lang="es-ES_tradnl" sz="1300" kern="1200" noProof="0" dirty="0" err="1">
                          <a:solidFill>
                            <a:schemeClr val="tx1"/>
                          </a:solidFill>
                          <a:effectLst/>
                          <a:latin typeface="+mn-lt"/>
                          <a:ea typeface="+mn-ea"/>
                          <a:cs typeface="+mn-cs"/>
                        </a:rPr>
                        <a:t>Dans</a:t>
                      </a:r>
                      <a:r>
                        <a:rPr lang="es-ES_tradnl" sz="1300" kern="1200" baseline="0" noProof="0" dirty="0">
                          <a:solidFill>
                            <a:schemeClr val="tx1"/>
                          </a:solidFill>
                          <a:effectLst/>
                          <a:latin typeface="+mn-lt"/>
                          <a:ea typeface="+mn-ea"/>
                          <a:cs typeface="+mn-cs"/>
                        </a:rPr>
                        <a:t> </a:t>
                      </a:r>
                      <a:r>
                        <a:rPr lang="es-ES_tradnl" sz="1300" kern="1200" baseline="0" noProof="0" dirty="0" err="1">
                          <a:solidFill>
                            <a:schemeClr val="tx1"/>
                          </a:solidFill>
                          <a:effectLst/>
                          <a:latin typeface="+mn-lt"/>
                          <a:ea typeface="+mn-ea"/>
                          <a:cs typeface="+mn-cs"/>
                        </a:rPr>
                        <a:t>m</a:t>
                      </a:r>
                      <a:r>
                        <a:rPr lang="es-ES_tradnl" sz="1300" kern="1200" noProof="0" dirty="0" err="1">
                          <a:solidFill>
                            <a:schemeClr val="tx1"/>
                          </a:solidFill>
                          <a:effectLst/>
                          <a:latin typeface="+mn-lt"/>
                          <a:ea typeface="+mn-ea"/>
                          <a:cs typeface="+mn-cs"/>
                        </a:rPr>
                        <a:t>on</a:t>
                      </a:r>
                      <a:r>
                        <a:rPr lang="es-ES_tradnl" sz="1300" kern="1200" noProof="0" dirty="0">
                          <a:solidFill>
                            <a:schemeClr val="tx1"/>
                          </a:solidFill>
                          <a:effectLst/>
                          <a:latin typeface="+mn-lt"/>
                          <a:ea typeface="+mn-ea"/>
                          <a:cs typeface="+mn-cs"/>
                        </a:rPr>
                        <a:t> </a:t>
                      </a:r>
                      <a:r>
                        <a:rPr lang="es-ES_tradnl" sz="1300" kern="1200" noProof="0" dirty="0" err="1">
                          <a:solidFill>
                            <a:schemeClr val="tx1"/>
                          </a:solidFill>
                          <a:effectLst/>
                          <a:latin typeface="+mn-lt"/>
                          <a:ea typeface="+mn-ea"/>
                          <a:cs typeface="+mn-cs"/>
                        </a:rPr>
                        <a:t>collège</a:t>
                      </a:r>
                      <a:r>
                        <a:rPr lang="es-ES_tradnl" sz="1300" kern="1200" noProof="0" dirty="0">
                          <a:solidFill>
                            <a:schemeClr val="tx1"/>
                          </a:solidFill>
                          <a:effectLst/>
                          <a:latin typeface="+mn-lt"/>
                          <a:ea typeface="+mn-ea"/>
                          <a:cs typeface="+mn-cs"/>
                        </a:rPr>
                        <a:t> </a:t>
                      </a:r>
                      <a:r>
                        <a:rPr lang="es-ES_tradnl" sz="1300" kern="1200" noProof="0" dirty="0" err="1">
                          <a:solidFill>
                            <a:schemeClr val="tx1"/>
                          </a:solidFill>
                          <a:effectLst/>
                          <a:latin typeface="+mn-lt"/>
                          <a:ea typeface="+mn-ea"/>
                          <a:cs typeface="+mn-cs"/>
                        </a:rPr>
                        <a:t>idéal</a:t>
                      </a:r>
                      <a:r>
                        <a:rPr lang="es-ES_tradnl" sz="1300" kern="1200" baseline="0" noProof="0" dirty="0">
                          <a:solidFill>
                            <a:schemeClr val="tx1"/>
                          </a:solidFill>
                          <a:effectLst/>
                          <a:latin typeface="+mn-lt"/>
                          <a:ea typeface="+mn-ea"/>
                          <a:cs typeface="+mn-cs"/>
                        </a:rPr>
                        <a:t> </a:t>
                      </a:r>
                      <a:r>
                        <a:rPr lang="es-ES_tradnl" sz="1300" kern="1200" baseline="0" noProof="0" dirty="0" err="1">
                          <a:solidFill>
                            <a:schemeClr val="tx1"/>
                          </a:solidFill>
                          <a:effectLst/>
                          <a:latin typeface="+mn-lt"/>
                          <a:ea typeface="+mn-ea"/>
                          <a:cs typeface="+mn-cs"/>
                        </a:rPr>
                        <a:t>il</a:t>
                      </a:r>
                      <a:r>
                        <a:rPr lang="es-ES_tradnl" sz="1300" kern="1200" baseline="0" noProof="0" dirty="0">
                          <a:solidFill>
                            <a:schemeClr val="tx1"/>
                          </a:solidFill>
                          <a:effectLst/>
                          <a:latin typeface="+mn-lt"/>
                          <a:ea typeface="+mn-ea"/>
                          <a:cs typeface="+mn-cs"/>
                        </a:rPr>
                        <a:t> y</a:t>
                      </a:r>
                      <a:r>
                        <a:rPr lang="es-ES_tradnl" sz="1300" kern="1200" noProof="0" dirty="0">
                          <a:solidFill>
                            <a:schemeClr val="tx1"/>
                          </a:solidFill>
                          <a:effectLst/>
                          <a:latin typeface="+mn-lt"/>
                          <a:ea typeface="+mn-ea"/>
                          <a:cs typeface="+mn-cs"/>
                        </a:rPr>
                        <a:t> </a:t>
                      </a:r>
                      <a:r>
                        <a:rPr lang="es-ES_tradnl" sz="1300" kern="1200" noProof="0" dirty="0" err="1">
                          <a:solidFill>
                            <a:schemeClr val="tx1"/>
                          </a:solidFill>
                          <a:effectLst/>
                          <a:latin typeface="+mn-lt"/>
                          <a:ea typeface="+mn-ea"/>
                          <a:cs typeface="+mn-cs"/>
                        </a:rPr>
                        <a:t>aurait</a:t>
                      </a:r>
                      <a:endParaRPr lang="es-ES_tradnl" sz="1300" kern="1200" noProof="0" dirty="0">
                        <a:solidFill>
                          <a:schemeClr val="tx1"/>
                        </a:solidFill>
                        <a:effectLst/>
                        <a:latin typeface="+mn-lt"/>
                        <a:ea typeface="+mn-ea"/>
                        <a:cs typeface="+mn-cs"/>
                      </a:endParaRPr>
                    </a:p>
                  </a:txBody>
                  <a:tcPr marL="66602" marR="66602" marT="0" marB="0" anchor="ctr">
                    <a:solidFill>
                      <a:schemeClr val="bg1"/>
                    </a:solidFill>
                  </a:tcPr>
                </a:tc>
                <a:tc>
                  <a:txBody>
                    <a:bodyPr/>
                    <a:lstStyle/>
                    <a:p>
                      <a:pPr marL="0" algn="l" defTabSz="914400" rtl="0" eaLnBrk="1" latinLnBrk="0" hangingPunct="1">
                        <a:lnSpc>
                          <a:spcPct val="107000"/>
                        </a:lnSpc>
                        <a:spcAft>
                          <a:spcPts val="0"/>
                        </a:spcAft>
                      </a:pPr>
                      <a:r>
                        <a:rPr lang="en-GB" sz="1300" kern="1200" dirty="0">
                          <a:solidFill>
                            <a:schemeClr val="tx1"/>
                          </a:solidFill>
                          <a:effectLst/>
                          <a:latin typeface="+mn-lt"/>
                          <a:ea typeface="+mn-ea"/>
                          <a:cs typeface="+mn-cs"/>
                        </a:rPr>
                        <a:t>In</a:t>
                      </a:r>
                      <a:r>
                        <a:rPr lang="en-GB" sz="1300" kern="1200" baseline="0" dirty="0">
                          <a:solidFill>
                            <a:schemeClr val="tx1"/>
                          </a:solidFill>
                          <a:effectLst/>
                          <a:latin typeface="+mn-lt"/>
                          <a:ea typeface="+mn-ea"/>
                          <a:cs typeface="+mn-cs"/>
                        </a:rPr>
                        <a:t> m</a:t>
                      </a:r>
                      <a:r>
                        <a:rPr lang="en-GB" sz="1300" kern="1200" dirty="0">
                          <a:solidFill>
                            <a:schemeClr val="tx1"/>
                          </a:solidFill>
                          <a:effectLst/>
                          <a:latin typeface="+mn-lt"/>
                          <a:ea typeface="+mn-ea"/>
                          <a:cs typeface="+mn-cs"/>
                        </a:rPr>
                        <a:t>y ideal school there would be</a:t>
                      </a:r>
                    </a:p>
                  </a:txBody>
                  <a:tcPr marL="66602" marR="66602" marT="0" marB="0" anchor="ctr">
                    <a:solidFill>
                      <a:schemeClr val="bg1"/>
                    </a:solidFill>
                  </a:tcPr>
                </a:tc>
                <a:extLst>
                  <a:ext uri="{0D108BD9-81ED-4DB2-BD59-A6C34878D82A}">
                    <a16:rowId xmlns:a16="http://schemas.microsoft.com/office/drawing/2014/main" val="2779422130"/>
                  </a:ext>
                </a:extLst>
              </a:tr>
              <a:tr h="286996">
                <a:tc>
                  <a:txBody>
                    <a:bodyPr/>
                    <a:lstStyle/>
                    <a:p>
                      <a:pPr marL="0" algn="l" defTabSz="914400" rtl="0" eaLnBrk="1" latinLnBrk="0" hangingPunct="1">
                        <a:lnSpc>
                          <a:spcPct val="107000"/>
                        </a:lnSpc>
                        <a:spcAft>
                          <a:spcPts val="0"/>
                        </a:spcAft>
                      </a:pPr>
                      <a:r>
                        <a:rPr lang="es-ES_tradnl" sz="1300" kern="1200" noProof="0" dirty="0" err="1">
                          <a:solidFill>
                            <a:schemeClr val="tx1"/>
                          </a:solidFill>
                          <a:effectLst/>
                          <a:latin typeface="+mn-lt"/>
                          <a:ea typeface="+mn-ea"/>
                          <a:cs typeface="+mn-cs"/>
                        </a:rPr>
                        <a:t>À</a:t>
                      </a:r>
                      <a:r>
                        <a:rPr lang="es-ES_tradnl" sz="1300" kern="1200" noProof="0" dirty="0">
                          <a:solidFill>
                            <a:schemeClr val="tx1"/>
                          </a:solidFill>
                          <a:effectLst/>
                          <a:latin typeface="+mn-lt"/>
                          <a:ea typeface="+mn-ea"/>
                          <a:cs typeface="+mn-cs"/>
                        </a:rPr>
                        <a:t> </a:t>
                      </a:r>
                      <a:r>
                        <a:rPr lang="es-ES_tradnl" sz="1300" kern="1200" noProof="0" dirty="0" err="1">
                          <a:solidFill>
                            <a:schemeClr val="tx1"/>
                          </a:solidFill>
                          <a:effectLst/>
                          <a:latin typeface="+mn-lt"/>
                          <a:ea typeface="+mn-ea"/>
                          <a:cs typeface="+mn-cs"/>
                        </a:rPr>
                        <a:t>l’avenir</a:t>
                      </a:r>
                      <a:endParaRPr lang="es-ES_tradnl" sz="1300" kern="1200" noProof="0" dirty="0">
                        <a:solidFill>
                          <a:schemeClr val="tx1"/>
                        </a:solidFill>
                        <a:effectLst/>
                        <a:latin typeface="+mn-lt"/>
                        <a:ea typeface="+mn-ea"/>
                        <a:cs typeface="+mn-cs"/>
                      </a:endParaRPr>
                    </a:p>
                  </a:txBody>
                  <a:tcPr marL="66602" marR="66602" marT="0" marB="0" anchor="ctr">
                    <a:solidFill>
                      <a:schemeClr val="bg1"/>
                    </a:solidFill>
                  </a:tcPr>
                </a:tc>
                <a:tc>
                  <a:txBody>
                    <a:bodyPr/>
                    <a:lstStyle/>
                    <a:p>
                      <a:pPr marL="0" algn="l" defTabSz="914400" rtl="0" eaLnBrk="1" latinLnBrk="0" hangingPunct="1">
                        <a:lnSpc>
                          <a:spcPct val="107000"/>
                        </a:lnSpc>
                        <a:spcAft>
                          <a:spcPts val="0"/>
                        </a:spcAft>
                      </a:pPr>
                      <a:r>
                        <a:rPr lang="en-GB" sz="1300" kern="1200" dirty="0">
                          <a:solidFill>
                            <a:schemeClr val="tx1"/>
                          </a:solidFill>
                          <a:effectLst/>
                          <a:latin typeface="+mn-lt"/>
                          <a:ea typeface="+mn-ea"/>
                          <a:cs typeface="+mn-cs"/>
                        </a:rPr>
                        <a:t>In the future</a:t>
                      </a:r>
                    </a:p>
                  </a:txBody>
                  <a:tcPr marL="66602" marR="66602" marT="0" marB="0" anchor="ctr">
                    <a:solidFill>
                      <a:schemeClr val="bg1"/>
                    </a:solidFill>
                  </a:tcPr>
                </a:tc>
                <a:extLst>
                  <a:ext uri="{0D108BD9-81ED-4DB2-BD59-A6C34878D82A}">
                    <a16:rowId xmlns:a16="http://schemas.microsoft.com/office/drawing/2014/main" val="900645982"/>
                  </a:ext>
                </a:extLst>
              </a:tr>
              <a:tr h="286996">
                <a:tc>
                  <a:txBody>
                    <a:bodyPr/>
                    <a:lstStyle/>
                    <a:p>
                      <a:pPr marL="0" algn="l" defTabSz="914400" rtl="0" eaLnBrk="1" latinLnBrk="0" hangingPunct="1">
                        <a:lnSpc>
                          <a:spcPct val="107000"/>
                        </a:lnSpc>
                        <a:spcAft>
                          <a:spcPts val="0"/>
                        </a:spcAft>
                      </a:pPr>
                      <a:r>
                        <a:rPr lang="es-ES_tradnl" sz="1300" kern="1200" noProof="0" dirty="0" err="1">
                          <a:solidFill>
                            <a:schemeClr val="tx1"/>
                          </a:solidFill>
                          <a:effectLst/>
                          <a:latin typeface="+mn-lt"/>
                          <a:ea typeface="+mn-ea"/>
                          <a:cs typeface="+mn-cs"/>
                        </a:rPr>
                        <a:t>Quand</a:t>
                      </a:r>
                      <a:r>
                        <a:rPr lang="es-ES_tradnl" sz="1300" kern="1200" noProof="0" dirty="0">
                          <a:solidFill>
                            <a:schemeClr val="tx1"/>
                          </a:solidFill>
                          <a:effectLst/>
                          <a:latin typeface="+mn-lt"/>
                          <a:ea typeface="+mn-ea"/>
                          <a:cs typeface="+mn-cs"/>
                        </a:rPr>
                        <a:t> je </a:t>
                      </a:r>
                      <a:r>
                        <a:rPr lang="es-ES_tradnl" sz="1300" kern="1200" noProof="0" dirty="0" err="1">
                          <a:solidFill>
                            <a:schemeClr val="tx1"/>
                          </a:solidFill>
                          <a:effectLst/>
                          <a:latin typeface="+mn-lt"/>
                          <a:ea typeface="+mn-ea"/>
                          <a:cs typeface="+mn-cs"/>
                        </a:rPr>
                        <a:t>serai</a:t>
                      </a:r>
                      <a:r>
                        <a:rPr lang="es-ES_tradnl" sz="1300" kern="1200" noProof="0" dirty="0">
                          <a:solidFill>
                            <a:schemeClr val="tx1"/>
                          </a:solidFill>
                          <a:effectLst/>
                          <a:latin typeface="+mn-lt"/>
                          <a:ea typeface="+mn-ea"/>
                          <a:cs typeface="+mn-cs"/>
                        </a:rPr>
                        <a:t> plus </a:t>
                      </a:r>
                      <a:r>
                        <a:rPr lang="es-ES_tradnl" sz="1300" kern="1200" noProof="0" dirty="0" err="1">
                          <a:solidFill>
                            <a:schemeClr val="tx1"/>
                          </a:solidFill>
                          <a:effectLst/>
                          <a:latin typeface="+mn-lt"/>
                          <a:ea typeface="+mn-ea"/>
                          <a:cs typeface="+mn-cs"/>
                        </a:rPr>
                        <a:t>âgé</a:t>
                      </a:r>
                      <a:endParaRPr lang="es-ES_tradnl" sz="1300" kern="1200" noProof="0" dirty="0">
                        <a:solidFill>
                          <a:schemeClr val="tx1"/>
                        </a:solidFill>
                        <a:effectLst/>
                        <a:latin typeface="+mn-lt"/>
                        <a:ea typeface="+mn-ea"/>
                        <a:cs typeface="+mn-cs"/>
                      </a:endParaRPr>
                    </a:p>
                  </a:txBody>
                  <a:tcPr marL="66602" marR="66602" marT="0" marB="0" anchor="ctr">
                    <a:solidFill>
                      <a:schemeClr val="bg1"/>
                    </a:solidFill>
                  </a:tcPr>
                </a:tc>
                <a:tc>
                  <a:txBody>
                    <a:bodyPr/>
                    <a:lstStyle/>
                    <a:p>
                      <a:pPr marL="0" algn="l" defTabSz="914400" rtl="0" eaLnBrk="1" latinLnBrk="0" hangingPunct="1">
                        <a:lnSpc>
                          <a:spcPct val="107000"/>
                        </a:lnSpc>
                        <a:spcAft>
                          <a:spcPts val="0"/>
                        </a:spcAft>
                      </a:pPr>
                      <a:r>
                        <a:rPr lang="en-GB" sz="1300" kern="1200" dirty="0">
                          <a:solidFill>
                            <a:schemeClr val="tx1"/>
                          </a:solidFill>
                          <a:effectLst/>
                          <a:latin typeface="+mn-lt"/>
                          <a:ea typeface="+mn-ea"/>
                          <a:cs typeface="+mn-cs"/>
                        </a:rPr>
                        <a:t>When I am older</a:t>
                      </a:r>
                    </a:p>
                  </a:txBody>
                  <a:tcPr marL="66602" marR="66602" marT="0" marB="0" anchor="ctr">
                    <a:solidFill>
                      <a:schemeClr val="bg1"/>
                    </a:solidFill>
                  </a:tcPr>
                </a:tc>
                <a:extLst>
                  <a:ext uri="{0D108BD9-81ED-4DB2-BD59-A6C34878D82A}">
                    <a16:rowId xmlns:a16="http://schemas.microsoft.com/office/drawing/2014/main" val="298102886"/>
                  </a:ext>
                </a:extLst>
              </a:tr>
            </a:tbl>
          </a:graphicData>
        </a:graphic>
      </p:graphicFrame>
    </p:spTree>
    <p:extLst>
      <p:ext uri="{BB962C8B-B14F-4D97-AF65-F5344CB8AC3E}">
        <p14:creationId xmlns:p14="http://schemas.microsoft.com/office/powerpoint/2010/main" val="21392216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7F848C2-A879-484D-B6F2-56126D46E8E2}"/>
              </a:ext>
            </a:extLst>
          </p:cNvPr>
          <p:cNvSpPr txBox="1"/>
          <p:nvPr/>
        </p:nvSpPr>
        <p:spPr>
          <a:xfrm>
            <a:off x="4964717" y="-88999"/>
            <a:ext cx="2034531" cy="461665"/>
          </a:xfrm>
          <a:prstGeom prst="rect">
            <a:avLst/>
          </a:prstGeom>
          <a:noFill/>
        </p:spPr>
        <p:txBody>
          <a:bodyPr wrap="none" rtlCol="0">
            <a:spAutoFit/>
          </a:bodyPr>
          <a:lstStyle/>
          <a:p>
            <a:r>
              <a:rPr lang="en-US" sz="2400" b="1"/>
              <a:t>Unit 1 </a:t>
            </a:r>
            <a:r>
              <a:rPr lang="en-US" sz="2400" b="1" dirty="0"/>
              <a:t>- School</a:t>
            </a:r>
          </a:p>
        </p:txBody>
      </p:sp>
      <p:graphicFrame>
        <p:nvGraphicFramePr>
          <p:cNvPr id="5" name="Table 4">
            <a:extLst>
              <a:ext uri="{FF2B5EF4-FFF2-40B4-BE49-F238E27FC236}">
                <a16:creationId xmlns:a16="http://schemas.microsoft.com/office/drawing/2014/main" id="{79FF9A99-6B96-674C-8BF3-60101CA51D4A}"/>
              </a:ext>
            </a:extLst>
          </p:cNvPr>
          <p:cNvGraphicFramePr>
            <a:graphicFrameLocks noGrp="1"/>
          </p:cNvGraphicFramePr>
          <p:nvPr/>
        </p:nvGraphicFramePr>
        <p:xfrm>
          <a:off x="18032" y="3254587"/>
          <a:ext cx="2268436" cy="3492582"/>
        </p:xfrm>
        <a:graphic>
          <a:graphicData uri="http://schemas.openxmlformats.org/drawingml/2006/table">
            <a:tbl>
              <a:tblPr firstRow="1" firstCol="1" bandRow="1">
                <a:tableStyleId>{5940675A-B579-460E-94D1-54222C63F5DA}</a:tableStyleId>
              </a:tblPr>
              <a:tblGrid>
                <a:gridCol w="1079716">
                  <a:extLst>
                    <a:ext uri="{9D8B030D-6E8A-4147-A177-3AD203B41FA5}">
                      <a16:colId xmlns:a16="http://schemas.microsoft.com/office/drawing/2014/main" val="2849905295"/>
                    </a:ext>
                  </a:extLst>
                </a:gridCol>
                <a:gridCol w="1188720">
                  <a:extLst>
                    <a:ext uri="{9D8B030D-6E8A-4147-A177-3AD203B41FA5}">
                      <a16:colId xmlns:a16="http://schemas.microsoft.com/office/drawing/2014/main" val="4131240680"/>
                    </a:ext>
                  </a:extLst>
                </a:gridCol>
              </a:tblGrid>
              <a:tr h="384894">
                <a:tc gridSpan="2">
                  <a:txBody>
                    <a:bodyPr/>
                    <a:lstStyle/>
                    <a:p>
                      <a:pPr marL="0" algn="ctr" defTabSz="914400" rtl="0" eaLnBrk="1" latinLnBrk="0" hangingPunct="1">
                        <a:lnSpc>
                          <a:spcPct val="107000"/>
                        </a:lnSpc>
                        <a:spcAft>
                          <a:spcPts val="0"/>
                        </a:spcAft>
                      </a:pPr>
                      <a:r>
                        <a:rPr lang="en-GB" sz="1200" b="1" kern="1200" dirty="0">
                          <a:solidFill>
                            <a:schemeClr val="tx1"/>
                          </a:solidFill>
                          <a:effectLst/>
                          <a:latin typeface="+mn-lt"/>
                          <a:ea typeface="+mn-ea"/>
                          <a:cs typeface="+mn-cs"/>
                        </a:rPr>
                        <a:t>9    La routine - </a:t>
                      </a:r>
                      <a:r>
                        <a:rPr lang="en-GB" sz="1200" b="1" kern="1200" dirty="0">
                          <a:solidFill>
                            <a:schemeClr val="tx1"/>
                          </a:solidFill>
                          <a:effectLst/>
                          <a:latin typeface="Calibri" panose="020F0502020204030204" pitchFamily="34" charset="0"/>
                          <a:ea typeface="+mn-ea"/>
                          <a:cs typeface="Calibri" panose="020F0502020204030204" pitchFamily="34" charset="0"/>
                        </a:rPr>
                        <a:t>routine (present)</a:t>
                      </a:r>
                      <a:endParaRPr lang="es-ES_tradnl" sz="1200" b="1" u="none" kern="1200" noProof="0" dirty="0">
                        <a:solidFill>
                          <a:schemeClr val="tx1"/>
                        </a:solidFill>
                        <a:effectLst/>
                        <a:latin typeface="+mn-lt"/>
                        <a:ea typeface="+mn-ea"/>
                        <a:cs typeface="+mn-cs"/>
                      </a:endParaRPr>
                    </a:p>
                  </a:txBody>
                  <a:tcPr marL="66602" marR="66602" marT="0" marB="0" anchor="ctr"/>
                </a:tc>
                <a:tc hMerge="1">
                  <a:txBody>
                    <a:bodyPr/>
                    <a:lstStyle/>
                    <a:p>
                      <a:endParaRPr lang="en-GB"/>
                    </a:p>
                  </a:txBody>
                  <a:tcPr/>
                </a:tc>
                <a:extLst>
                  <a:ext uri="{0D108BD9-81ED-4DB2-BD59-A6C34878D82A}">
                    <a16:rowId xmlns:a16="http://schemas.microsoft.com/office/drawing/2014/main" val="561203191"/>
                  </a:ext>
                </a:extLst>
              </a:tr>
              <a:tr h="258974">
                <a:tc>
                  <a:txBody>
                    <a:bodyPr/>
                    <a:lstStyle/>
                    <a:p>
                      <a:pPr marL="0" algn="l" defTabSz="914400" rtl="0" eaLnBrk="1" latinLnBrk="0" hangingPunct="1">
                        <a:lnSpc>
                          <a:spcPct val="107000"/>
                        </a:lnSpc>
                        <a:spcAft>
                          <a:spcPts val="0"/>
                        </a:spcAft>
                      </a:pPr>
                      <a:r>
                        <a:rPr lang="es-ES_tradnl" sz="1200" kern="1200" noProof="0" dirty="0" err="1">
                          <a:solidFill>
                            <a:schemeClr val="tx1"/>
                          </a:solidFill>
                          <a:effectLst/>
                          <a:latin typeface="+mn-lt"/>
                          <a:ea typeface="+mn-ea"/>
                          <a:cs typeface="+mn-cs"/>
                        </a:rPr>
                        <a:t>J’étudie</a:t>
                      </a:r>
                      <a:endParaRPr lang="es-ES_tradnl" sz="12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200" kern="1200" dirty="0">
                          <a:solidFill>
                            <a:schemeClr val="tx1"/>
                          </a:solidFill>
                          <a:effectLst/>
                          <a:latin typeface="+mn-lt"/>
                          <a:ea typeface="+mn-ea"/>
                          <a:cs typeface="+mn-cs"/>
                        </a:rPr>
                        <a:t>I study</a:t>
                      </a:r>
                    </a:p>
                  </a:txBody>
                  <a:tcPr marL="66602" marR="66602" marT="0" marB="0" anchor="ctr"/>
                </a:tc>
                <a:extLst>
                  <a:ext uri="{0D108BD9-81ED-4DB2-BD59-A6C34878D82A}">
                    <a16:rowId xmlns:a16="http://schemas.microsoft.com/office/drawing/2014/main" val="2311930554"/>
                  </a:ext>
                </a:extLst>
              </a:tr>
              <a:tr h="258974">
                <a:tc>
                  <a:txBody>
                    <a:bodyPr/>
                    <a:lstStyle/>
                    <a:p>
                      <a:pPr marL="0" algn="l" defTabSz="914400" rtl="0" eaLnBrk="1" latinLnBrk="0" hangingPunct="1">
                        <a:lnSpc>
                          <a:spcPct val="107000"/>
                        </a:lnSpc>
                        <a:spcAft>
                          <a:spcPts val="0"/>
                        </a:spcAft>
                      </a:pPr>
                      <a:r>
                        <a:rPr lang="es-ES_tradnl" sz="1200" kern="1200" noProof="0" dirty="0" err="1">
                          <a:solidFill>
                            <a:schemeClr val="tx1"/>
                          </a:solidFill>
                          <a:effectLst/>
                          <a:latin typeface="+mn-lt"/>
                          <a:ea typeface="+mn-ea"/>
                          <a:cs typeface="+mn-cs"/>
                        </a:rPr>
                        <a:t>J’arrive</a:t>
                      </a:r>
                      <a:endParaRPr lang="es-ES_tradnl" sz="12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200" kern="1200" dirty="0">
                          <a:solidFill>
                            <a:schemeClr val="tx1"/>
                          </a:solidFill>
                          <a:effectLst/>
                          <a:latin typeface="+mn-lt"/>
                          <a:ea typeface="+mn-ea"/>
                          <a:cs typeface="+mn-cs"/>
                        </a:rPr>
                        <a:t>I arrive</a:t>
                      </a:r>
                    </a:p>
                  </a:txBody>
                  <a:tcPr marL="66602" marR="66602" marT="0" marB="0" anchor="ctr"/>
                </a:tc>
                <a:extLst>
                  <a:ext uri="{0D108BD9-81ED-4DB2-BD59-A6C34878D82A}">
                    <a16:rowId xmlns:a16="http://schemas.microsoft.com/office/drawing/2014/main" val="1518188761"/>
                  </a:ext>
                </a:extLst>
              </a:tr>
              <a:tr h="258974">
                <a:tc>
                  <a:txBody>
                    <a:bodyPr/>
                    <a:lstStyle/>
                    <a:p>
                      <a:pPr marL="0" algn="l" defTabSz="914400" rtl="0" eaLnBrk="1" latinLnBrk="0" hangingPunct="1">
                        <a:lnSpc>
                          <a:spcPct val="107000"/>
                        </a:lnSpc>
                        <a:spcAft>
                          <a:spcPts val="0"/>
                        </a:spcAft>
                      </a:pPr>
                      <a:r>
                        <a:rPr lang="es-ES_tradnl" sz="1200" kern="1200" noProof="0" dirty="0" err="1">
                          <a:solidFill>
                            <a:schemeClr val="tx1"/>
                          </a:solidFill>
                          <a:effectLst/>
                          <a:latin typeface="+mn-lt"/>
                          <a:ea typeface="+mn-ea"/>
                          <a:cs typeface="+mn-cs"/>
                        </a:rPr>
                        <a:t>J’ai</a:t>
                      </a:r>
                      <a:r>
                        <a:rPr lang="es-ES_tradnl" sz="1200" kern="1200" noProof="0" dirty="0">
                          <a:solidFill>
                            <a:schemeClr val="tx1"/>
                          </a:solidFill>
                          <a:effectLst/>
                          <a:latin typeface="+mn-lt"/>
                          <a:ea typeface="+mn-ea"/>
                          <a:cs typeface="+mn-cs"/>
                        </a:rPr>
                        <a:t> </a:t>
                      </a:r>
                    </a:p>
                  </a:txBody>
                  <a:tcPr marL="66602" marR="66602" marT="0" marB="0" anchor="ctr"/>
                </a:tc>
                <a:tc>
                  <a:txBody>
                    <a:bodyPr/>
                    <a:lstStyle/>
                    <a:p>
                      <a:pPr marL="0" algn="l" defTabSz="914400" rtl="0" eaLnBrk="1" latinLnBrk="0" hangingPunct="1">
                        <a:lnSpc>
                          <a:spcPct val="107000"/>
                        </a:lnSpc>
                        <a:spcAft>
                          <a:spcPts val="0"/>
                        </a:spcAft>
                      </a:pPr>
                      <a:r>
                        <a:rPr lang="en-GB" sz="1200" kern="1200" dirty="0">
                          <a:solidFill>
                            <a:schemeClr val="tx1"/>
                          </a:solidFill>
                          <a:effectLst/>
                          <a:latin typeface="+mn-lt"/>
                          <a:ea typeface="+mn-ea"/>
                          <a:cs typeface="+mn-cs"/>
                        </a:rPr>
                        <a:t>I have</a:t>
                      </a:r>
                    </a:p>
                  </a:txBody>
                  <a:tcPr marL="66602" marR="66602" marT="0" marB="0" anchor="ctr"/>
                </a:tc>
                <a:extLst>
                  <a:ext uri="{0D108BD9-81ED-4DB2-BD59-A6C34878D82A}">
                    <a16:rowId xmlns:a16="http://schemas.microsoft.com/office/drawing/2014/main" val="4223309168"/>
                  </a:ext>
                </a:extLst>
              </a:tr>
              <a:tr h="258974">
                <a:tc>
                  <a:txBody>
                    <a:bodyPr/>
                    <a:lstStyle/>
                    <a:p>
                      <a:pPr marL="0" algn="l" defTabSz="914400" rtl="0" eaLnBrk="1" latinLnBrk="0" hangingPunct="1">
                        <a:lnSpc>
                          <a:spcPct val="107000"/>
                        </a:lnSpc>
                        <a:spcAft>
                          <a:spcPts val="0"/>
                        </a:spcAft>
                      </a:pPr>
                      <a:r>
                        <a:rPr lang="es-ES_tradnl" sz="1200" kern="1200" noProof="0" dirty="0">
                          <a:solidFill>
                            <a:schemeClr val="tx1"/>
                          </a:solidFill>
                          <a:effectLst/>
                          <a:latin typeface="+mn-lt"/>
                          <a:ea typeface="+mn-ea"/>
                          <a:cs typeface="+mn-cs"/>
                        </a:rPr>
                        <a:t>Je vais</a:t>
                      </a:r>
                    </a:p>
                  </a:txBody>
                  <a:tcPr marL="66602" marR="66602" marT="0" marB="0" anchor="ctr"/>
                </a:tc>
                <a:tc>
                  <a:txBody>
                    <a:bodyPr/>
                    <a:lstStyle/>
                    <a:p>
                      <a:pPr marL="0" algn="l" defTabSz="914400" rtl="0" eaLnBrk="1" latinLnBrk="0" hangingPunct="1">
                        <a:lnSpc>
                          <a:spcPct val="107000"/>
                        </a:lnSpc>
                        <a:spcAft>
                          <a:spcPts val="0"/>
                        </a:spcAft>
                      </a:pPr>
                      <a:r>
                        <a:rPr lang="en-GB" sz="1200" kern="1200" dirty="0">
                          <a:solidFill>
                            <a:schemeClr val="tx1"/>
                          </a:solidFill>
                          <a:effectLst/>
                          <a:latin typeface="+mn-lt"/>
                          <a:ea typeface="+mn-ea"/>
                          <a:cs typeface="+mn-cs"/>
                        </a:rPr>
                        <a:t>I go</a:t>
                      </a:r>
                    </a:p>
                  </a:txBody>
                  <a:tcPr marL="66602" marR="66602" marT="0" marB="0" anchor="ctr"/>
                </a:tc>
                <a:extLst>
                  <a:ext uri="{0D108BD9-81ED-4DB2-BD59-A6C34878D82A}">
                    <a16:rowId xmlns:a16="http://schemas.microsoft.com/office/drawing/2014/main" val="3910128743"/>
                  </a:ext>
                </a:extLst>
              </a:tr>
              <a:tr h="258974">
                <a:tc>
                  <a:txBody>
                    <a:bodyPr/>
                    <a:lstStyle/>
                    <a:p>
                      <a:pPr marL="0" algn="l" defTabSz="914400" rtl="0" eaLnBrk="1" latinLnBrk="0" hangingPunct="1">
                        <a:lnSpc>
                          <a:spcPct val="107000"/>
                        </a:lnSpc>
                        <a:spcAft>
                          <a:spcPts val="0"/>
                        </a:spcAft>
                      </a:pPr>
                      <a:r>
                        <a:rPr lang="es-ES_tradnl" sz="1200" kern="1200" noProof="0" dirty="0" err="1">
                          <a:solidFill>
                            <a:schemeClr val="tx1"/>
                          </a:solidFill>
                          <a:effectLst/>
                          <a:latin typeface="+mn-lt"/>
                          <a:ea typeface="+mn-ea"/>
                          <a:cs typeface="+mn-cs"/>
                        </a:rPr>
                        <a:t>J’écoute</a:t>
                      </a:r>
                      <a:endParaRPr lang="es-ES_tradnl" sz="12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200" kern="1200" dirty="0">
                          <a:solidFill>
                            <a:schemeClr val="tx1"/>
                          </a:solidFill>
                          <a:effectLst/>
                          <a:latin typeface="+mn-lt"/>
                          <a:ea typeface="+mn-ea"/>
                          <a:cs typeface="+mn-cs"/>
                        </a:rPr>
                        <a:t>I listen</a:t>
                      </a:r>
                    </a:p>
                  </a:txBody>
                  <a:tcPr marL="66602" marR="66602" marT="0" marB="0" anchor="ctr"/>
                </a:tc>
                <a:extLst>
                  <a:ext uri="{0D108BD9-81ED-4DB2-BD59-A6C34878D82A}">
                    <a16:rowId xmlns:a16="http://schemas.microsoft.com/office/drawing/2014/main" val="519223639"/>
                  </a:ext>
                </a:extLst>
              </a:tr>
              <a:tr h="258974">
                <a:tc>
                  <a:txBody>
                    <a:bodyPr/>
                    <a:lstStyle/>
                    <a:p>
                      <a:pPr marL="0" algn="l" defTabSz="914400" rtl="0" eaLnBrk="1" latinLnBrk="0" hangingPunct="1">
                        <a:lnSpc>
                          <a:spcPct val="107000"/>
                        </a:lnSpc>
                        <a:spcAft>
                          <a:spcPts val="0"/>
                        </a:spcAft>
                      </a:pPr>
                      <a:r>
                        <a:rPr lang="es-ES_tradnl" sz="1200" kern="1200" noProof="0" dirty="0">
                          <a:solidFill>
                            <a:schemeClr val="tx1"/>
                          </a:solidFill>
                          <a:effectLst/>
                          <a:latin typeface="+mn-lt"/>
                          <a:ea typeface="+mn-ea"/>
                          <a:cs typeface="+mn-cs"/>
                        </a:rPr>
                        <a:t>Je </a:t>
                      </a:r>
                      <a:r>
                        <a:rPr lang="es-ES_tradnl" sz="1200" kern="1200" noProof="0" dirty="0" err="1">
                          <a:solidFill>
                            <a:schemeClr val="tx1"/>
                          </a:solidFill>
                          <a:effectLst/>
                          <a:latin typeface="+mn-lt"/>
                          <a:ea typeface="+mn-ea"/>
                          <a:cs typeface="+mn-cs"/>
                        </a:rPr>
                        <a:t>travaille</a:t>
                      </a:r>
                      <a:r>
                        <a:rPr lang="es-ES_tradnl" sz="1200" kern="1200" noProof="0" dirty="0">
                          <a:solidFill>
                            <a:schemeClr val="tx1"/>
                          </a:solidFill>
                          <a:effectLst/>
                          <a:latin typeface="+mn-lt"/>
                          <a:ea typeface="+mn-ea"/>
                          <a:cs typeface="+mn-cs"/>
                        </a:rPr>
                        <a:t> </a:t>
                      </a:r>
                    </a:p>
                  </a:txBody>
                  <a:tcPr marL="66602" marR="66602" marT="0" marB="0" anchor="ctr"/>
                </a:tc>
                <a:tc>
                  <a:txBody>
                    <a:bodyPr/>
                    <a:lstStyle/>
                    <a:p>
                      <a:pPr marL="0" algn="l" defTabSz="914400" rtl="0" eaLnBrk="1" latinLnBrk="0" hangingPunct="1">
                        <a:lnSpc>
                          <a:spcPct val="107000"/>
                        </a:lnSpc>
                        <a:spcAft>
                          <a:spcPts val="0"/>
                        </a:spcAft>
                      </a:pPr>
                      <a:r>
                        <a:rPr lang="en-GB" sz="1200" kern="1200" dirty="0">
                          <a:solidFill>
                            <a:schemeClr val="tx1"/>
                          </a:solidFill>
                          <a:effectLst/>
                          <a:latin typeface="+mn-lt"/>
                          <a:ea typeface="+mn-ea"/>
                          <a:cs typeface="+mn-cs"/>
                        </a:rPr>
                        <a:t>I work</a:t>
                      </a:r>
                    </a:p>
                  </a:txBody>
                  <a:tcPr marL="66602" marR="66602" marT="0" marB="0" anchor="ctr"/>
                </a:tc>
                <a:extLst>
                  <a:ext uri="{0D108BD9-81ED-4DB2-BD59-A6C34878D82A}">
                    <a16:rowId xmlns:a16="http://schemas.microsoft.com/office/drawing/2014/main" val="193400459"/>
                  </a:ext>
                </a:extLst>
              </a:tr>
              <a:tr h="258974">
                <a:tc>
                  <a:txBody>
                    <a:bodyPr/>
                    <a:lstStyle/>
                    <a:p>
                      <a:pPr marL="0" algn="l" defTabSz="914400" rtl="0" eaLnBrk="1" latinLnBrk="0" hangingPunct="1">
                        <a:lnSpc>
                          <a:spcPct val="107000"/>
                        </a:lnSpc>
                        <a:spcAft>
                          <a:spcPts val="0"/>
                        </a:spcAft>
                      </a:pPr>
                      <a:r>
                        <a:rPr lang="es-ES_tradnl" sz="1200" kern="1200" noProof="0" dirty="0">
                          <a:solidFill>
                            <a:schemeClr val="tx1"/>
                          </a:solidFill>
                          <a:effectLst/>
                          <a:latin typeface="+mn-lt"/>
                          <a:ea typeface="+mn-ea"/>
                          <a:cs typeface="+mn-cs"/>
                        </a:rPr>
                        <a:t>Je parle</a:t>
                      </a:r>
                    </a:p>
                  </a:txBody>
                  <a:tcPr marL="66602" marR="66602" marT="0" marB="0" anchor="ctr"/>
                </a:tc>
                <a:tc>
                  <a:txBody>
                    <a:bodyPr/>
                    <a:lstStyle/>
                    <a:p>
                      <a:pPr marL="0" algn="l" defTabSz="914400" rtl="0" eaLnBrk="1" latinLnBrk="0" hangingPunct="1">
                        <a:lnSpc>
                          <a:spcPct val="107000"/>
                        </a:lnSpc>
                        <a:spcAft>
                          <a:spcPts val="0"/>
                        </a:spcAft>
                      </a:pPr>
                      <a:r>
                        <a:rPr lang="en-GB" sz="1200" kern="1200" dirty="0">
                          <a:solidFill>
                            <a:schemeClr val="tx1"/>
                          </a:solidFill>
                          <a:effectLst/>
                          <a:latin typeface="+mn-lt"/>
                          <a:ea typeface="+mn-ea"/>
                          <a:cs typeface="+mn-cs"/>
                        </a:rPr>
                        <a:t>I talk</a:t>
                      </a:r>
                    </a:p>
                  </a:txBody>
                  <a:tcPr marL="66602" marR="66602" marT="0" marB="0" anchor="ctr"/>
                </a:tc>
                <a:extLst>
                  <a:ext uri="{0D108BD9-81ED-4DB2-BD59-A6C34878D82A}">
                    <a16:rowId xmlns:a16="http://schemas.microsoft.com/office/drawing/2014/main" val="1067791578"/>
                  </a:ext>
                </a:extLst>
              </a:tr>
              <a:tr h="258974">
                <a:tc>
                  <a:txBody>
                    <a:bodyPr/>
                    <a:lstStyle/>
                    <a:p>
                      <a:pPr marL="0" algn="l" defTabSz="914400" rtl="0" eaLnBrk="1" latinLnBrk="0" hangingPunct="1">
                        <a:lnSpc>
                          <a:spcPct val="107000"/>
                        </a:lnSpc>
                        <a:spcAft>
                          <a:spcPts val="0"/>
                        </a:spcAft>
                      </a:pPr>
                      <a:r>
                        <a:rPr lang="es-ES_tradnl" sz="1200" kern="1200" noProof="0" dirty="0">
                          <a:solidFill>
                            <a:schemeClr val="tx1"/>
                          </a:solidFill>
                          <a:effectLst/>
                          <a:latin typeface="+mn-lt"/>
                          <a:ea typeface="+mn-ea"/>
                          <a:cs typeface="+mn-cs"/>
                        </a:rPr>
                        <a:t>Je </a:t>
                      </a:r>
                      <a:r>
                        <a:rPr lang="es-ES_tradnl" sz="1200" kern="1200" noProof="0" dirty="0" err="1">
                          <a:solidFill>
                            <a:schemeClr val="tx1"/>
                          </a:solidFill>
                          <a:effectLst/>
                          <a:latin typeface="+mn-lt"/>
                          <a:ea typeface="+mn-ea"/>
                          <a:cs typeface="+mn-cs"/>
                        </a:rPr>
                        <a:t>fais</a:t>
                      </a:r>
                      <a:endParaRPr lang="es-ES_tradnl" sz="12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200" kern="1200" dirty="0">
                          <a:solidFill>
                            <a:schemeClr val="tx1"/>
                          </a:solidFill>
                          <a:effectLst/>
                          <a:latin typeface="+mn-lt"/>
                          <a:ea typeface="+mn-ea"/>
                          <a:cs typeface="+mn-cs"/>
                        </a:rPr>
                        <a:t>I do/make</a:t>
                      </a:r>
                    </a:p>
                  </a:txBody>
                  <a:tcPr marL="66602" marR="66602" marT="0" marB="0" anchor="ctr"/>
                </a:tc>
                <a:extLst>
                  <a:ext uri="{0D108BD9-81ED-4DB2-BD59-A6C34878D82A}">
                    <a16:rowId xmlns:a16="http://schemas.microsoft.com/office/drawing/2014/main" val="2507349208"/>
                  </a:ext>
                </a:extLst>
              </a:tr>
              <a:tr h="258974">
                <a:tc>
                  <a:txBody>
                    <a:bodyPr/>
                    <a:lstStyle/>
                    <a:p>
                      <a:pPr marL="0" algn="l" defTabSz="914400" rtl="0" eaLnBrk="1" latinLnBrk="0" hangingPunct="1">
                        <a:lnSpc>
                          <a:spcPct val="107000"/>
                        </a:lnSpc>
                        <a:spcAft>
                          <a:spcPts val="0"/>
                        </a:spcAft>
                      </a:pPr>
                      <a:r>
                        <a:rPr lang="es-ES_tradnl" sz="1200" kern="1200" noProof="0" dirty="0">
                          <a:solidFill>
                            <a:schemeClr val="tx1"/>
                          </a:solidFill>
                          <a:effectLst/>
                          <a:latin typeface="+mn-lt"/>
                          <a:ea typeface="+mn-ea"/>
                          <a:cs typeface="+mn-cs"/>
                        </a:rPr>
                        <a:t>Je </a:t>
                      </a:r>
                      <a:r>
                        <a:rPr lang="es-ES_tradnl" sz="1200" kern="1200" noProof="0" dirty="0" err="1">
                          <a:solidFill>
                            <a:schemeClr val="tx1"/>
                          </a:solidFill>
                          <a:effectLst/>
                          <a:latin typeface="+mn-lt"/>
                          <a:ea typeface="+mn-ea"/>
                          <a:cs typeface="+mn-cs"/>
                        </a:rPr>
                        <a:t>joue</a:t>
                      </a:r>
                      <a:endParaRPr lang="es-ES_tradnl" sz="12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200" kern="1200" dirty="0">
                          <a:solidFill>
                            <a:schemeClr val="tx1"/>
                          </a:solidFill>
                          <a:effectLst/>
                          <a:latin typeface="+mn-lt"/>
                          <a:ea typeface="+mn-ea"/>
                          <a:cs typeface="+mn-cs"/>
                        </a:rPr>
                        <a:t>I play</a:t>
                      </a:r>
                    </a:p>
                  </a:txBody>
                  <a:tcPr marL="66602" marR="66602" marT="0" marB="0" anchor="ctr"/>
                </a:tc>
                <a:extLst>
                  <a:ext uri="{0D108BD9-81ED-4DB2-BD59-A6C34878D82A}">
                    <a16:rowId xmlns:a16="http://schemas.microsoft.com/office/drawing/2014/main" val="777467313"/>
                  </a:ext>
                </a:extLst>
              </a:tr>
              <a:tr h="258974">
                <a:tc>
                  <a:txBody>
                    <a:bodyPr/>
                    <a:lstStyle/>
                    <a:p>
                      <a:pPr marL="0" algn="l" defTabSz="914400" rtl="0" eaLnBrk="1" latinLnBrk="0" hangingPunct="1">
                        <a:lnSpc>
                          <a:spcPct val="107000"/>
                        </a:lnSpc>
                        <a:spcAft>
                          <a:spcPts val="0"/>
                        </a:spcAft>
                      </a:pPr>
                      <a:r>
                        <a:rPr lang="es-ES_tradnl" sz="1200" kern="1200" noProof="0" dirty="0">
                          <a:solidFill>
                            <a:schemeClr val="tx1"/>
                          </a:solidFill>
                          <a:effectLst/>
                          <a:latin typeface="+mn-lt"/>
                          <a:ea typeface="+mn-ea"/>
                          <a:cs typeface="+mn-cs"/>
                        </a:rPr>
                        <a:t>Je </a:t>
                      </a:r>
                      <a:r>
                        <a:rPr lang="es-ES_tradnl" sz="1200" kern="1200" noProof="0" dirty="0" err="1">
                          <a:solidFill>
                            <a:schemeClr val="tx1"/>
                          </a:solidFill>
                          <a:effectLst/>
                          <a:latin typeface="+mn-lt"/>
                          <a:ea typeface="+mn-ea"/>
                          <a:cs typeface="+mn-cs"/>
                        </a:rPr>
                        <a:t>mange</a:t>
                      </a:r>
                      <a:endParaRPr lang="es-ES_tradnl" sz="12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200" kern="1200" dirty="0">
                          <a:solidFill>
                            <a:schemeClr val="tx1"/>
                          </a:solidFill>
                          <a:effectLst/>
                          <a:latin typeface="+mn-lt"/>
                          <a:ea typeface="+mn-ea"/>
                          <a:cs typeface="+mn-cs"/>
                        </a:rPr>
                        <a:t>I eat</a:t>
                      </a:r>
                    </a:p>
                  </a:txBody>
                  <a:tcPr marL="66602" marR="66602" marT="0" marB="0" anchor="ctr"/>
                </a:tc>
                <a:extLst>
                  <a:ext uri="{0D108BD9-81ED-4DB2-BD59-A6C34878D82A}">
                    <a16:rowId xmlns:a16="http://schemas.microsoft.com/office/drawing/2014/main" val="1276293578"/>
                  </a:ext>
                </a:extLst>
              </a:tr>
              <a:tr h="258974">
                <a:tc>
                  <a:txBody>
                    <a:bodyPr/>
                    <a:lstStyle/>
                    <a:p>
                      <a:pPr marL="0" algn="l" defTabSz="914400" rtl="0" eaLnBrk="1" latinLnBrk="0" hangingPunct="1">
                        <a:lnSpc>
                          <a:spcPct val="107000"/>
                        </a:lnSpc>
                        <a:spcAft>
                          <a:spcPts val="0"/>
                        </a:spcAft>
                      </a:pPr>
                      <a:r>
                        <a:rPr lang="es-ES_tradnl" sz="1200" kern="1200" noProof="0" dirty="0">
                          <a:solidFill>
                            <a:schemeClr val="tx1"/>
                          </a:solidFill>
                          <a:effectLst/>
                          <a:latin typeface="+mn-lt"/>
                          <a:ea typeface="+mn-ea"/>
                          <a:cs typeface="+mn-cs"/>
                        </a:rPr>
                        <a:t>Je </a:t>
                      </a:r>
                      <a:r>
                        <a:rPr lang="es-ES_tradnl" sz="1200" kern="1200" noProof="0" dirty="0" err="1">
                          <a:solidFill>
                            <a:schemeClr val="tx1"/>
                          </a:solidFill>
                          <a:effectLst/>
                          <a:latin typeface="+mn-lt"/>
                          <a:ea typeface="+mn-ea"/>
                          <a:cs typeface="+mn-cs"/>
                        </a:rPr>
                        <a:t>regarde</a:t>
                      </a:r>
                      <a:endParaRPr lang="es-ES_tradnl" sz="12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200" kern="1200" dirty="0">
                          <a:solidFill>
                            <a:schemeClr val="tx1"/>
                          </a:solidFill>
                          <a:effectLst/>
                          <a:latin typeface="+mn-lt"/>
                          <a:ea typeface="+mn-ea"/>
                          <a:cs typeface="+mn-cs"/>
                        </a:rPr>
                        <a:t>I watch</a:t>
                      </a:r>
                    </a:p>
                  </a:txBody>
                  <a:tcPr marL="66602" marR="66602" marT="0" marB="0" anchor="ctr"/>
                </a:tc>
                <a:extLst>
                  <a:ext uri="{0D108BD9-81ED-4DB2-BD59-A6C34878D82A}">
                    <a16:rowId xmlns:a16="http://schemas.microsoft.com/office/drawing/2014/main" val="3418378749"/>
                  </a:ext>
                </a:extLst>
              </a:tr>
              <a:tr h="258974">
                <a:tc>
                  <a:txBody>
                    <a:bodyPr/>
                    <a:lstStyle/>
                    <a:p>
                      <a:pPr marL="0" algn="l" defTabSz="914400" rtl="0" eaLnBrk="1" latinLnBrk="0" hangingPunct="1">
                        <a:lnSpc>
                          <a:spcPct val="107000"/>
                        </a:lnSpc>
                        <a:spcAft>
                          <a:spcPts val="0"/>
                        </a:spcAft>
                      </a:pPr>
                      <a:r>
                        <a:rPr lang="es-ES_tradnl" sz="1200" kern="1200" noProof="0" dirty="0" err="1">
                          <a:solidFill>
                            <a:schemeClr val="tx1"/>
                          </a:solidFill>
                          <a:effectLst/>
                          <a:latin typeface="+mn-lt"/>
                          <a:ea typeface="+mn-ea"/>
                          <a:cs typeface="+mn-cs"/>
                        </a:rPr>
                        <a:t>J’écris</a:t>
                      </a:r>
                      <a:r>
                        <a:rPr lang="es-ES_tradnl" sz="1200" kern="1200" noProof="0" dirty="0">
                          <a:solidFill>
                            <a:schemeClr val="tx1"/>
                          </a:solidFill>
                          <a:effectLst/>
                          <a:latin typeface="+mn-lt"/>
                          <a:ea typeface="+mn-ea"/>
                          <a:cs typeface="+mn-cs"/>
                        </a:rPr>
                        <a:t> </a:t>
                      </a:r>
                    </a:p>
                  </a:txBody>
                  <a:tcPr marL="66602" marR="66602" marT="0" marB="0" anchor="ctr"/>
                </a:tc>
                <a:tc>
                  <a:txBody>
                    <a:bodyPr/>
                    <a:lstStyle/>
                    <a:p>
                      <a:pPr marL="0" algn="l" defTabSz="914400" rtl="0" eaLnBrk="1" latinLnBrk="0" hangingPunct="1">
                        <a:lnSpc>
                          <a:spcPct val="107000"/>
                        </a:lnSpc>
                        <a:spcAft>
                          <a:spcPts val="0"/>
                        </a:spcAft>
                      </a:pPr>
                      <a:r>
                        <a:rPr lang="en-GB" sz="1200" kern="1200" dirty="0">
                          <a:solidFill>
                            <a:schemeClr val="tx1"/>
                          </a:solidFill>
                          <a:effectLst/>
                          <a:latin typeface="+mn-lt"/>
                          <a:ea typeface="+mn-ea"/>
                          <a:cs typeface="+mn-cs"/>
                        </a:rPr>
                        <a:t>I write</a:t>
                      </a:r>
                    </a:p>
                  </a:txBody>
                  <a:tcPr marL="66602" marR="66602" marT="0" marB="0" anchor="ctr"/>
                </a:tc>
                <a:extLst>
                  <a:ext uri="{0D108BD9-81ED-4DB2-BD59-A6C34878D82A}">
                    <a16:rowId xmlns:a16="http://schemas.microsoft.com/office/drawing/2014/main" val="2819923373"/>
                  </a:ext>
                </a:extLst>
              </a:tr>
            </a:tbl>
          </a:graphicData>
        </a:graphic>
      </p:graphicFrame>
      <p:graphicFrame>
        <p:nvGraphicFramePr>
          <p:cNvPr id="6" name="Table 5">
            <a:extLst>
              <a:ext uri="{FF2B5EF4-FFF2-40B4-BE49-F238E27FC236}">
                <a16:creationId xmlns:a16="http://schemas.microsoft.com/office/drawing/2014/main" id="{686173B9-8D32-FF4A-9EAC-C4303BE01CAC}"/>
              </a:ext>
            </a:extLst>
          </p:cNvPr>
          <p:cNvGraphicFramePr>
            <a:graphicFrameLocks noGrp="1"/>
          </p:cNvGraphicFramePr>
          <p:nvPr/>
        </p:nvGraphicFramePr>
        <p:xfrm>
          <a:off x="2370257" y="3164885"/>
          <a:ext cx="3609719" cy="3671985"/>
        </p:xfrm>
        <a:graphic>
          <a:graphicData uri="http://schemas.openxmlformats.org/drawingml/2006/table">
            <a:tbl>
              <a:tblPr firstRow="1" firstCol="1" bandRow="1">
                <a:tableStyleId>{5940675A-B579-460E-94D1-54222C63F5DA}</a:tableStyleId>
              </a:tblPr>
              <a:tblGrid>
                <a:gridCol w="1761061">
                  <a:extLst>
                    <a:ext uri="{9D8B030D-6E8A-4147-A177-3AD203B41FA5}">
                      <a16:colId xmlns:a16="http://schemas.microsoft.com/office/drawing/2014/main" val="2849905295"/>
                    </a:ext>
                  </a:extLst>
                </a:gridCol>
                <a:gridCol w="1848658">
                  <a:extLst>
                    <a:ext uri="{9D8B030D-6E8A-4147-A177-3AD203B41FA5}">
                      <a16:colId xmlns:a16="http://schemas.microsoft.com/office/drawing/2014/main" val="4131240680"/>
                    </a:ext>
                  </a:extLst>
                </a:gridCol>
              </a:tblGrid>
              <a:tr h="190479">
                <a:tc gridSpan="2">
                  <a:txBody>
                    <a:bodyPr/>
                    <a:lstStyle/>
                    <a:p>
                      <a:pPr marL="0" algn="l" defTabSz="914400" rtl="0" eaLnBrk="1" latinLnBrk="0" hangingPunct="1">
                        <a:lnSpc>
                          <a:spcPct val="107000"/>
                        </a:lnSpc>
                        <a:spcAft>
                          <a:spcPts val="0"/>
                        </a:spcAft>
                      </a:pPr>
                      <a:r>
                        <a:rPr lang="en-GB" sz="1200" b="1" kern="1200" dirty="0">
                          <a:solidFill>
                            <a:schemeClr val="tx1"/>
                          </a:solidFill>
                          <a:effectLst/>
                          <a:latin typeface="+mn-lt"/>
                          <a:ea typeface="+mn-ea"/>
                          <a:cs typeface="+mn-cs"/>
                        </a:rPr>
                        <a:t>10                      La routine - </a:t>
                      </a:r>
                      <a:r>
                        <a:rPr lang="en-GB" sz="1200" b="1" kern="1200" dirty="0">
                          <a:solidFill>
                            <a:schemeClr val="tx1"/>
                          </a:solidFill>
                          <a:effectLst/>
                          <a:latin typeface="Calibri" panose="020F0502020204030204" pitchFamily="34" charset="0"/>
                          <a:ea typeface="+mn-ea"/>
                          <a:cs typeface="Calibri" panose="020F0502020204030204" pitchFamily="34" charset="0"/>
                        </a:rPr>
                        <a:t>routine (past)</a:t>
                      </a:r>
                      <a:endParaRPr lang="es-ES_tradnl" sz="1200" b="1" u="none" kern="1200" noProof="0" dirty="0">
                        <a:solidFill>
                          <a:schemeClr val="tx1"/>
                        </a:solidFill>
                        <a:effectLst/>
                        <a:latin typeface="+mn-lt"/>
                        <a:ea typeface="+mn-ea"/>
                        <a:cs typeface="+mn-cs"/>
                      </a:endParaRPr>
                    </a:p>
                  </a:txBody>
                  <a:tcPr marL="66602" marR="66602" marT="0" marB="0" anchor="ctr">
                    <a:noFill/>
                  </a:tcPr>
                </a:tc>
                <a:tc hMerge="1">
                  <a:txBody>
                    <a:bodyPr/>
                    <a:lstStyle/>
                    <a:p>
                      <a:endParaRPr lang="en-GB"/>
                    </a:p>
                  </a:txBody>
                  <a:tcPr/>
                </a:tc>
                <a:extLst>
                  <a:ext uri="{0D108BD9-81ED-4DB2-BD59-A6C34878D82A}">
                    <a16:rowId xmlns:a16="http://schemas.microsoft.com/office/drawing/2014/main" val="561203191"/>
                  </a:ext>
                </a:extLst>
              </a:tr>
              <a:tr h="190479">
                <a:tc>
                  <a:txBody>
                    <a:bodyPr/>
                    <a:lstStyle/>
                    <a:p>
                      <a:pPr marL="0" algn="l" defTabSz="914400" rtl="0" eaLnBrk="1" latinLnBrk="0" hangingPunct="1">
                        <a:lnSpc>
                          <a:spcPct val="107000"/>
                        </a:lnSpc>
                        <a:spcAft>
                          <a:spcPts val="0"/>
                        </a:spcAft>
                      </a:pPr>
                      <a:r>
                        <a:rPr lang="es-ES_tradnl" sz="1200" kern="1200" noProof="0" dirty="0" err="1">
                          <a:solidFill>
                            <a:schemeClr val="tx1"/>
                          </a:solidFill>
                          <a:effectLst/>
                          <a:latin typeface="+mn-lt"/>
                          <a:ea typeface="+mn-ea"/>
                          <a:cs typeface="+mn-cs"/>
                        </a:rPr>
                        <a:t>J’ai</a:t>
                      </a:r>
                      <a:r>
                        <a:rPr lang="es-ES_tradnl" sz="1200" kern="1200" noProof="0" dirty="0">
                          <a:solidFill>
                            <a:schemeClr val="tx1"/>
                          </a:solidFill>
                          <a:effectLst/>
                          <a:latin typeface="+mn-lt"/>
                          <a:ea typeface="+mn-ea"/>
                          <a:cs typeface="+mn-cs"/>
                        </a:rPr>
                        <a:t> </a:t>
                      </a:r>
                      <a:r>
                        <a:rPr lang="es-ES_tradnl" sz="1200" kern="1200" noProof="0" dirty="0" err="1">
                          <a:solidFill>
                            <a:schemeClr val="tx1"/>
                          </a:solidFill>
                          <a:effectLst/>
                          <a:latin typeface="+mn-lt"/>
                          <a:ea typeface="+mn-ea"/>
                          <a:cs typeface="+mn-cs"/>
                        </a:rPr>
                        <a:t>étudié</a:t>
                      </a:r>
                      <a:endParaRPr lang="es-ES_tradnl" sz="1200" kern="1200" noProof="0" dirty="0">
                        <a:solidFill>
                          <a:schemeClr val="tx1"/>
                        </a:solidFill>
                        <a:effectLst/>
                        <a:latin typeface="+mn-lt"/>
                        <a:ea typeface="+mn-ea"/>
                        <a:cs typeface="+mn-cs"/>
                      </a:endParaRPr>
                    </a:p>
                  </a:txBody>
                  <a:tcPr marL="66602" marR="66602" marT="0" marB="0" anchor="ctr">
                    <a:noFill/>
                  </a:tcPr>
                </a:tc>
                <a:tc>
                  <a:txBody>
                    <a:bodyPr/>
                    <a:lstStyle/>
                    <a:p>
                      <a:pPr marL="0" algn="l" defTabSz="914400" rtl="0" eaLnBrk="1" latinLnBrk="0" hangingPunct="1">
                        <a:lnSpc>
                          <a:spcPct val="107000"/>
                        </a:lnSpc>
                        <a:spcAft>
                          <a:spcPts val="0"/>
                        </a:spcAft>
                      </a:pPr>
                      <a:r>
                        <a:rPr lang="en-GB" sz="1200" kern="1200" dirty="0">
                          <a:solidFill>
                            <a:schemeClr val="tx1"/>
                          </a:solidFill>
                          <a:effectLst/>
                          <a:latin typeface="+mn-lt"/>
                          <a:ea typeface="+mn-ea"/>
                          <a:cs typeface="+mn-cs"/>
                        </a:rPr>
                        <a:t>I studied</a:t>
                      </a:r>
                    </a:p>
                  </a:txBody>
                  <a:tcPr marL="66602" marR="66602" marT="0" marB="0" anchor="ctr">
                    <a:noFill/>
                  </a:tcPr>
                </a:tc>
                <a:extLst>
                  <a:ext uri="{0D108BD9-81ED-4DB2-BD59-A6C34878D82A}">
                    <a16:rowId xmlns:a16="http://schemas.microsoft.com/office/drawing/2014/main" val="2900515384"/>
                  </a:ext>
                </a:extLst>
              </a:tr>
              <a:tr h="389772">
                <a:tc>
                  <a:txBody>
                    <a:bodyPr/>
                    <a:lstStyle/>
                    <a:p>
                      <a:pPr marL="0" algn="l" defTabSz="914400" rtl="0" eaLnBrk="1" latinLnBrk="0" hangingPunct="1">
                        <a:lnSpc>
                          <a:spcPct val="107000"/>
                        </a:lnSpc>
                        <a:spcAft>
                          <a:spcPts val="0"/>
                        </a:spcAft>
                      </a:pPr>
                      <a:r>
                        <a:rPr lang="es-ES_tradnl" sz="1200" kern="1200" noProof="0" dirty="0">
                          <a:solidFill>
                            <a:schemeClr val="tx1"/>
                          </a:solidFill>
                          <a:effectLst/>
                          <a:latin typeface="+mn-lt"/>
                          <a:ea typeface="+mn-ea"/>
                          <a:cs typeface="+mn-cs"/>
                        </a:rPr>
                        <a:t>Je</a:t>
                      </a:r>
                      <a:r>
                        <a:rPr lang="es-ES_tradnl" sz="1200" kern="1200" baseline="0" noProof="0" dirty="0">
                          <a:solidFill>
                            <a:schemeClr val="tx1"/>
                          </a:solidFill>
                          <a:effectLst/>
                          <a:latin typeface="+mn-lt"/>
                          <a:ea typeface="+mn-ea"/>
                          <a:cs typeface="+mn-cs"/>
                        </a:rPr>
                        <a:t> </a:t>
                      </a:r>
                      <a:r>
                        <a:rPr lang="es-ES_tradnl" sz="1200" kern="1200" baseline="0" noProof="0" dirty="0" err="1">
                          <a:solidFill>
                            <a:schemeClr val="tx1"/>
                          </a:solidFill>
                          <a:effectLst/>
                          <a:latin typeface="+mn-lt"/>
                          <a:ea typeface="+mn-ea"/>
                          <a:cs typeface="+mn-cs"/>
                        </a:rPr>
                        <a:t>suis</a:t>
                      </a:r>
                      <a:r>
                        <a:rPr lang="es-ES_tradnl" sz="1200" kern="1200" baseline="0" noProof="0" dirty="0">
                          <a:solidFill>
                            <a:schemeClr val="tx1"/>
                          </a:solidFill>
                          <a:effectLst/>
                          <a:latin typeface="+mn-lt"/>
                          <a:ea typeface="+mn-ea"/>
                          <a:cs typeface="+mn-cs"/>
                        </a:rPr>
                        <a:t> </a:t>
                      </a:r>
                      <a:r>
                        <a:rPr lang="es-ES_tradnl" sz="1200" kern="1200" baseline="0" noProof="0" dirty="0" err="1">
                          <a:solidFill>
                            <a:schemeClr val="tx1"/>
                          </a:solidFill>
                          <a:effectLst/>
                          <a:latin typeface="+mn-lt"/>
                          <a:ea typeface="+mn-ea"/>
                          <a:cs typeface="+mn-cs"/>
                        </a:rPr>
                        <a:t>arrivé</a:t>
                      </a:r>
                      <a:r>
                        <a:rPr lang="es-ES_tradnl" sz="1200" kern="1200" baseline="0" noProof="0" dirty="0">
                          <a:solidFill>
                            <a:schemeClr val="tx1"/>
                          </a:solidFill>
                          <a:effectLst/>
                          <a:latin typeface="+mn-lt"/>
                          <a:ea typeface="+mn-ea"/>
                          <a:cs typeface="+mn-cs"/>
                        </a:rPr>
                        <a:t> </a:t>
                      </a:r>
                      <a:r>
                        <a:rPr lang="es-ES_tradnl" sz="1200" kern="1200" baseline="0" noProof="0" dirty="0" err="1">
                          <a:solidFill>
                            <a:schemeClr val="tx1"/>
                          </a:solidFill>
                          <a:effectLst/>
                          <a:latin typeface="+mn-lt"/>
                          <a:ea typeface="+mn-ea"/>
                          <a:cs typeface="+mn-cs"/>
                        </a:rPr>
                        <a:t>au</a:t>
                      </a:r>
                      <a:r>
                        <a:rPr lang="es-ES_tradnl" sz="1200" kern="1200" baseline="0" noProof="0" dirty="0">
                          <a:solidFill>
                            <a:schemeClr val="tx1"/>
                          </a:solidFill>
                          <a:effectLst/>
                          <a:latin typeface="+mn-lt"/>
                          <a:ea typeface="+mn-ea"/>
                          <a:cs typeface="+mn-cs"/>
                        </a:rPr>
                        <a:t> </a:t>
                      </a:r>
                      <a:r>
                        <a:rPr lang="es-ES_tradnl" sz="1200" kern="1200" baseline="0" noProof="0" dirty="0" err="1">
                          <a:solidFill>
                            <a:schemeClr val="tx1"/>
                          </a:solidFill>
                          <a:effectLst/>
                          <a:latin typeface="+mn-lt"/>
                          <a:ea typeface="+mn-ea"/>
                          <a:cs typeface="+mn-cs"/>
                        </a:rPr>
                        <a:t>collège</a:t>
                      </a:r>
                      <a:endParaRPr lang="es-ES_tradnl" sz="1200" kern="1200" noProof="0" dirty="0">
                        <a:solidFill>
                          <a:schemeClr val="tx1"/>
                        </a:solidFill>
                        <a:effectLst/>
                        <a:latin typeface="+mn-lt"/>
                        <a:ea typeface="+mn-ea"/>
                        <a:cs typeface="+mn-cs"/>
                      </a:endParaRPr>
                    </a:p>
                  </a:txBody>
                  <a:tcPr marL="66602" marR="66602" marT="0" marB="0" anchor="ctr">
                    <a:noFill/>
                  </a:tcPr>
                </a:tc>
                <a:tc>
                  <a:txBody>
                    <a:bodyPr/>
                    <a:lstStyle/>
                    <a:p>
                      <a:pPr marL="0" algn="l" defTabSz="914400" rtl="0" eaLnBrk="1" latinLnBrk="0" hangingPunct="1">
                        <a:lnSpc>
                          <a:spcPct val="107000"/>
                        </a:lnSpc>
                        <a:spcAft>
                          <a:spcPts val="0"/>
                        </a:spcAft>
                      </a:pPr>
                      <a:r>
                        <a:rPr lang="en-GB" sz="1200" kern="1200" dirty="0">
                          <a:solidFill>
                            <a:schemeClr val="tx1"/>
                          </a:solidFill>
                          <a:effectLst/>
                          <a:latin typeface="+mn-lt"/>
                          <a:ea typeface="+mn-ea"/>
                          <a:cs typeface="+mn-cs"/>
                        </a:rPr>
                        <a:t>I arrived to school</a:t>
                      </a:r>
                    </a:p>
                  </a:txBody>
                  <a:tcPr marL="66602" marR="66602" marT="0" marB="0" anchor="ctr">
                    <a:noFill/>
                  </a:tcPr>
                </a:tc>
                <a:extLst>
                  <a:ext uri="{0D108BD9-81ED-4DB2-BD59-A6C34878D82A}">
                    <a16:rowId xmlns:a16="http://schemas.microsoft.com/office/drawing/2014/main" val="1518188761"/>
                  </a:ext>
                </a:extLst>
              </a:tr>
              <a:tr h="190479">
                <a:tc>
                  <a:txBody>
                    <a:bodyPr/>
                    <a:lstStyle/>
                    <a:p>
                      <a:pPr marL="0" algn="l" defTabSz="914400" rtl="0" eaLnBrk="1" latinLnBrk="0" hangingPunct="1">
                        <a:lnSpc>
                          <a:spcPct val="107000"/>
                        </a:lnSpc>
                        <a:spcAft>
                          <a:spcPts val="0"/>
                        </a:spcAft>
                      </a:pPr>
                      <a:r>
                        <a:rPr lang="es-ES_tradnl" sz="1200" kern="1200" noProof="0" dirty="0" err="1">
                          <a:solidFill>
                            <a:schemeClr val="tx1"/>
                          </a:solidFill>
                          <a:effectLst/>
                          <a:latin typeface="+mn-lt"/>
                          <a:ea typeface="+mn-ea"/>
                          <a:cs typeface="+mn-cs"/>
                        </a:rPr>
                        <a:t>J’ai</a:t>
                      </a:r>
                      <a:r>
                        <a:rPr lang="es-ES_tradnl" sz="1200" kern="1200" noProof="0" dirty="0">
                          <a:solidFill>
                            <a:schemeClr val="tx1"/>
                          </a:solidFill>
                          <a:effectLst/>
                          <a:latin typeface="+mn-lt"/>
                          <a:ea typeface="+mn-ea"/>
                          <a:cs typeface="+mn-cs"/>
                        </a:rPr>
                        <a:t> </a:t>
                      </a:r>
                      <a:r>
                        <a:rPr lang="es-ES_tradnl" sz="1200" kern="1200" noProof="0" dirty="0" err="1">
                          <a:solidFill>
                            <a:schemeClr val="tx1"/>
                          </a:solidFill>
                          <a:effectLst/>
                          <a:latin typeface="+mn-lt"/>
                          <a:ea typeface="+mn-ea"/>
                          <a:cs typeface="+mn-cs"/>
                        </a:rPr>
                        <a:t>eu</a:t>
                      </a:r>
                      <a:r>
                        <a:rPr lang="es-ES_tradnl" sz="1200" kern="1200" noProof="0" dirty="0">
                          <a:solidFill>
                            <a:schemeClr val="tx1"/>
                          </a:solidFill>
                          <a:effectLst/>
                          <a:latin typeface="+mn-lt"/>
                          <a:ea typeface="+mn-ea"/>
                          <a:cs typeface="+mn-cs"/>
                        </a:rPr>
                        <a:t> </a:t>
                      </a:r>
                      <a:r>
                        <a:rPr lang="es-ES_tradnl" sz="1200" kern="1200" noProof="0" dirty="0" err="1">
                          <a:solidFill>
                            <a:schemeClr val="tx1"/>
                          </a:solidFill>
                          <a:effectLst/>
                          <a:latin typeface="+mn-lt"/>
                          <a:ea typeface="+mn-ea"/>
                          <a:cs typeface="+mn-cs"/>
                        </a:rPr>
                        <a:t>anglais</a:t>
                      </a:r>
                      <a:endParaRPr lang="es-ES_tradnl" sz="1200" kern="1200" noProof="0" dirty="0">
                        <a:solidFill>
                          <a:schemeClr val="tx1"/>
                        </a:solidFill>
                        <a:effectLst/>
                        <a:latin typeface="+mn-lt"/>
                        <a:ea typeface="+mn-ea"/>
                        <a:cs typeface="+mn-cs"/>
                      </a:endParaRPr>
                    </a:p>
                  </a:txBody>
                  <a:tcPr marL="66602" marR="66602" marT="0" marB="0" anchor="ctr">
                    <a:noFill/>
                  </a:tcPr>
                </a:tc>
                <a:tc>
                  <a:txBody>
                    <a:bodyPr/>
                    <a:lstStyle/>
                    <a:p>
                      <a:pPr marL="0" algn="l" defTabSz="914400" rtl="0" eaLnBrk="1" latinLnBrk="0" hangingPunct="1">
                        <a:lnSpc>
                          <a:spcPct val="107000"/>
                        </a:lnSpc>
                        <a:spcAft>
                          <a:spcPts val="0"/>
                        </a:spcAft>
                      </a:pPr>
                      <a:r>
                        <a:rPr lang="en-GB" sz="1200" kern="1200" dirty="0">
                          <a:solidFill>
                            <a:schemeClr val="tx1"/>
                          </a:solidFill>
                          <a:effectLst/>
                          <a:latin typeface="+mn-lt"/>
                          <a:ea typeface="+mn-ea"/>
                          <a:cs typeface="+mn-cs"/>
                        </a:rPr>
                        <a:t>I had English</a:t>
                      </a:r>
                    </a:p>
                  </a:txBody>
                  <a:tcPr marL="66602" marR="66602" marT="0" marB="0" anchor="ctr">
                    <a:noFill/>
                  </a:tcPr>
                </a:tc>
                <a:extLst>
                  <a:ext uri="{0D108BD9-81ED-4DB2-BD59-A6C34878D82A}">
                    <a16:rowId xmlns:a16="http://schemas.microsoft.com/office/drawing/2014/main" val="3781988052"/>
                  </a:ext>
                </a:extLst>
              </a:tr>
              <a:tr h="389772">
                <a:tc>
                  <a:txBody>
                    <a:bodyPr/>
                    <a:lstStyle/>
                    <a:p>
                      <a:pPr marL="0" algn="l" defTabSz="914400" rtl="0" eaLnBrk="1" latinLnBrk="0" hangingPunct="1">
                        <a:lnSpc>
                          <a:spcPct val="107000"/>
                        </a:lnSpc>
                        <a:spcAft>
                          <a:spcPts val="0"/>
                        </a:spcAft>
                      </a:pPr>
                      <a:r>
                        <a:rPr lang="es-ES_tradnl" sz="1200" kern="1200" noProof="0" dirty="0">
                          <a:solidFill>
                            <a:schemeClr val="tx1"/>
                          </a:solidFill>
                          <a:effectLst/>
                          <a:latin typeface="+mn-lt"/>
                          <a:ea typeface="+mn-ea"/>
                          <a:cs typeface="+mn-cs"/>
                        </a:rPr>
                        <a:t>Je </a:t>
                      </a:r>
                      <a:r>
                        <a:rPr lang="es-ES_tradnl" sz="1200" kern="1200" noProof="0" dirty="0" err="1">
                          <a:solidFill>
                            <a:schemeClr val="tx1"/>
                          </a:solidFill>
                          <a:effectLst/>
                          <a:latin typeface="+mn-lt"/>
                          <a:ea typeface="+mn-ea"/>
                          <a:cs typeface="+mn-cs"/>
                        </a:rPr>
                        <a:t>suis</a:t>
                      </a:r>
                      <a:r>
                        <a:rPr lang="es-ES_tradnl" sz="1200" kern="1200" noProof="0" dirty="0">
                          <a:solidFill>
                            <a:schemeClr val="tx1"/>
                          </a:solidFill>
                          <a:effectLst/>
                          <a:latin typeface="+mn-lt"/>
                          <a:ea typeface="+mn-ea"/>
                          <a:cs typeface="+mn-cs"/>
                        </a:rPr>
                        <a:t> </a:t>
                      </a:r>
                      <a:r>
                        <a:rPr lang="es-ES_tradnl" sz="1200" kern="1200" noProof="0" dirty="0" err="1">
                          <a:solidFill>
                            <a:schemeClr val="tx1"/>
                          </a:solidFill>
                          <a:effectLst/>
                          <a:latin typeface="+mn-lt"/>
                          <a:ea typeface="+mn-ea"/>
                          <a:cs typeface="+mn-cs"/>
                        </a:rPr>
                        <a:t>allé</a:t>
                      </a:r>
                      <a:r>
                        <a:rPr lang="es-ES_tradnl" sz="1200" kern="1200" noProof="0" dirty="0">
                          <a:solidFill>
                            <a:schemeClr val="tx1"/>
                          </a:solidFill>
                          <a:effectLst/>
                          <a:latin typeface="+mn-lt"/>
                          <a:ea typeface="+mn-ea"/>
                          <a:cs typeface="+mn-cs"/>
                        </a:rPr>
                        <a:t> à la </a:t>
                      </a:r>
                      <a:r>
                        <a:rPr lang="es-ES_tradnl" sz="1200" kern="1200" noProof="0" dirty="0" err="1">
                          <a:solidFill>
                            <a:schemeClr val="tx1"/>
                          </a:solidFill>
                          <a:effectLst/>
                          <a:latin typeface="+mn-lt"/>
                          <a:ea typeface="+mn-ea"/>
                          <a:cs typeface="+mn-cs"/>
                        </a:rPr>
                        <a:t>maison</a:t>
                      </a:r>
                      <a:endParaRPr lang="es-ES_tradnl" sz="1200" kern="1200" noProof="0" dirty="0">
                        <a:solidFill>
                          <a:schemeClr val="tx1"/>
                        </a:solidFill>
                        <a:effectLst/>
                        <a:latin typeface="+mn-lt"/>
                        <a:ea typeface="+mn-ea"/>
                        <a:cs typeface="+mn-cs"/>
                      </a:endParaRPr>
                    </a:p>
                  </a:txBody>
                  <a:tcPr marL="66602" marR="66602" marT="0" marB="0" anchor="ctr">
                    <a:noFill/>
                  </a:tcPr>
                </a:tc>
                <a:tc>
                  <a:txBody>
                    <a:bodyPr/>
                    <a:lstStyle/>
                    <a:p>
                      <a:pPr marL="0" algn="l" defTabSz="914400" rtl="0" eaLnBrk="1" latinLnBrk="0" hangingPunct="1">
                        <a:lnSpc>
                          <a:spcPct val="107000"/>
                        </a:lnSpc>
                        <a:spcAft>
                          <a:spcPts val="0"/>
                        </a:spcAft>
                      </a:pPr>
                      <a:r>
                        <a:rPr lang="en-GB" sz="1200" kern="1200" dirty="0">
                          <a:solidFill>
                            <a:schemeClr val="tx1"/>
                          </a:solidFill>
                          <a:effectLst/>
                          <a:latin typeface="+mn-lt"/>
                          <a:ea typeface="+mn-ea"/>
                          <a:cs typeface="+mn-cs"/>
                        </a:rPr>
                        <a:t>I went home</a:t>
                      </a:r>
                    </a:p>
                  </a:txBody>
                  <a:tcPr marL="66602" marR="66602" marT="0" marB="0" anchor="ctr">
                    <a:noFill/>
                  </a:tcPr>
                </a:tc>
                <a:extLst>
                  <a:ext uri="{0D108BD9-81ED-4DB2-BD59-A6C34878D82A}">
                    <a16:rowId xmlns:a16="http://schemas.microsoft.com/office/drawing/2014/main" val="2192764124"/>
                  </a:ext>
                </a:extLst>
              </a:tr>
              <a:tr h="389772">
                <a:tc>
                  <a:txBody>
                    <a:bodyPr/>
                    <a:lstStyle/>
                    <a:p>
                      <a:pPr marL="0" algn="l" defTabSz="914400" rtl="0" eaLnBrk="1" latinLnBrk="0" hangingPunct="1">
                        <a:lnSpc>
                          <a:spcPct val="107000"/>
                        </a:lnSpc>
                        <a:spcAft>
                          <a:spcPts val="0"/>
                        </a:spcAft>
                      </a:pPr>
                      <a:r>
                        <a:rPr lang="es-ES_tradnl" sz="1200" kern="1200" noProof="0" dirty="0" err="1">
                          <a:solidFill>
                            <a:schemeClr val="tx1"/>
                          </a:solidFill>
                          <a:effectLst/>
                          <a:latin typeface="+mn-lt"/>
                          <a:ea typeface="+mn-ea"/>
                          <a:cs typeface="+mn-cs"/>
                        </a:rPr>
                        <a:t>J’ai</a:t>
                      </a:r>
                      <a:r>
                        <a:rPr lang="es-ES_tradnl" sz="1200" kern="1200" noProof="0" dirty="0">
                          <a:solidFill>
                            <a:schemeClr val="tx1"/>
                          </a:solidFill>
                          <a:effectLst/>
                          <a:latin typeface="+mn-lt"/>
                          <a:ea typeface="+mn-ea"/>
                          <a:cs typeface="+mn-cs"/>
                        </a:rPr>
                        <a:t> </a:t>
                      </a:r>
                      <a:r>
                        <a:rPr lang="es-ES_tradnl" sz="1200" kern="1200" noProof="0" dirty="0" err="1">
                          <a:solidFill>
                            <a:schemeClr val="tx1"/>
                          </a:solidFill>
                          <a:effectLst/>
                          <a:latin typeface="+mn-lt"/>
                          <a:ea typeface="+mn-ea"/>
                          <a:cs typeface="+mn-cs"/>
                        </a:rPr>
                        <a:t>écouté</a:t>
                      </a:r>
                      <a:r>
                        <a:rPr lang="es-ES_tradnl" sz="1200" kern="1200" baseline="0" noProof="0" dirty="0">
                          <a:solidFill>
                            <a:schemeClr val="tx1"/>
                          </a:solidFill>
                          <a:effectLst/>
                          <a:latin typeface="+mn-lt"/>
                          <a:ea typeface="+mn-ea"/>
                          <a:cs typeface="+mn-cs"/>
                        </a:rPr>
                        <a:t> le </a:t>
                      </a:r>
                      <a:r>
                        <a:rPr lang="es-ES_tradnl" sz="1200" kern="1200" baseline="0" noProof="0" dirty="0" err="1">
                          <a:solidFill>
                            <a:schemeClr val="tx1"/>
                          </a:solidFill>
                          <a:effectLst/>
                          <a:latin typeface="+mn-lt"/>
                          <a:ea typeface="+mn-ea"/>
                          <a:cs typeface="+mn-cs"/>
                        </a:rPr>
                        <a:t>prof</a:t>
                      </a:r>
                      <a:endParaRPr lang="es-ES_tradnl" sz="1200" kern="1200" noProof="0" dirty="0">
                        <a:solidFill>
                          <a:schemeClr val="tx1"/>
                        </a:solidFill>
                        <a:effectLst/>
                        <a:latin typeface="+mn-lt"/>
                        <a:ea typeface="+mn-ea"/>
                        <a:cs typeface="+mn-cs"/>
                      </a:endParaRPr>
                    </a:p>
                  </a:txBody>
                  <a:tcPr marL="66602" marR="66602" marT="0" marB="0" anchor="ctr">
                    <a:noFill/>
                  </a:tcPr>
                </a:tc>
                <a:tc>
                  <a:txBody>
                    <a:bodyPr/>
                    <a:lstStyle/>
                    <a:p>
                      <a:pPr marL="0" algn="l" defTabSz="914400" rtl="0" eaLnBrk="1" latinLnBrk="0" hangingPunct="1">
                        <a:lnSpc>
                          <a:spcPct val="107000"/>
                        </a:lnSpc>
                        <a:spcAft>
                          <a:spcPts val="0"/>
                        </a:spcAft>
                      </a:pPr>
                      <a:r>
                        <a:rPr lang="en-GB" sz="1200" kern="1200" dirty="0">
                          <a:solidFill>
                            <a:schemeClr val="tx1"/>
                          </a:solidFill>
                          <a:effectLst/>
                          <a:latin typeface="+mn-lt"/>
                          <a:ea typeface="+mn-ea"/>
                          <a:cs typeface="+mn-cs"/>
                        </a:rPr>
                        <a:t>I listened</a:t>
                      </a:r>
                      <a:r>
                        <a:rPr lang="en-GB" sz="1200" kern="1200" baseline="0" dirty="0">
                          <a:solidFill>
                            <a:schemeClr val="tx1"/>
                          </a:solidFill>
                          <a:effectLst/>
                          <a:latin typeface="+mn-lt"/>
                          <a:ea typeface="+mn-ea"/>
                          <a:cs typeface="+mn-cs"/>
                        </a:rPr>
                        <a:t> to the teacher</a:t>
                      </a:r>
                      <a:endParaRPr lang="en-GB" sz="1200" kern="1200" dirty="0">
                        <a:solidFill>
                          <a:schemeClr val="tx1"/>
                        </a:solidFill>
                        <a:effectLst/>
                        <a:latin typeface="+mn-lt"/>
                        <a:ea typeface="+mn-ea"/>
                        <a:cs typeface="+mn-cs"/>
                      </a:endParaRPr>
                    </a:p>
                  </a:txBody>
                  <a:tcPr marL="66602" marR="66602" marT="0" marB="0" anchor="ctr">
                    <a:noFill/>
                  </a:tcPr>
                </a:tc>
                <a:extLst>
                  <a:ext uri="{0D108BD9-81ED-4DB2-BD59-A6C34878D82A}">
                    <a16:rowId xmlns:a16="http://schemas.microsoft.com/office/drawing/2014/main" val="408438986"/>
                  </a:ext>
                </a:extLst>
              </a:tr>
              <a:tr h="389772">
                <a:tc>
                  <a:txBody>
                    <a:bodyPr/>
                    <a:lstStyle/>
                    <a:p>
                      <a:pPr marL="0" algn="l" defTabSz="914400" rtl="0" eaLnBrk="1" latinLnBrk="0" hangingPunct="1">
                        <a:lnSpc>
                          <a:spcPct val="107000"/>
                        </a:lnSpc>
                        <a:spcAft>
                          <a:spcPts val="0"/>
                        </a:spcAft>
                      </a:pPr>
                      <a:r>
                        <a:rPr lang="es-ES_tradnl" sz="1200" kern="1200" noProof="0" dirty="0" err="1">
                          <a:solidFill>
                            <a:schemeClr val="tx1"/>
                          </a:solidFill>
                          <a:effectLst/>
                          <a:latin typeface="+mn-lt"/>
                          <a:ea typeface="+mn-ea"/>
                          <a:cs typeface="+mn-cs"/>
                        </a:rPr>
                        <a:t>J’ai</a:t>
                      </a:r>
                      <a:r>
                        <a:rPr lang="es-ES_tradnl" sz="1200" kern="1200" noProof="0" dirty="0">
                          <a:solidFill>
                            <a:schemeClr val="tx1"/>
                          </a:solidFill>
                          <a:effectLst/>
                          <a:latin typeface="+mn-lt"/>
                          <a:ea typeface="+mn-ea"/>
                          <a:cs typeface="+mn-cs"/>
                        </a:rPr>
                        <a:t> </a:t>
                      </a:r>
                      <a:r>
                        <a:rPr lang="es-ES_tradnl" sz="1200" kern="1200" noProof="0" dirty="0" err="1">
                          <a:solidFill>
                            <a:schemeClr val="tx1"/>
                          </a:solidFill>
                          <a:effectLst/>
                          <a:latin typeface="+mn-lt"/>
                          <a:ea typeface="+mn-ea"/>
                          <a:cs typeface="+mn-cs"/>
                        </a:rPr>
                        <a:t>travaillé</a:t>
                      </a:r>
                      <a:r>
                        <a:rPr lang="es-ES_tradnl" sz="1200" kern="1200" noProof="0" dirty="0">
                          <a:solidFill>
                            <a:schemeClr val="tx1"/>
                          </a:solidFill>
                          <a:effectLst/>
                          <a:latin typeface="+mn-lt"/>
                          <a:ea typeface="+mn-ea"/>
                          <a:cs typeface="+mn-cs"/>
                        </a:rPr>
                        <a:t> </a:t>
                      </a:r>
                      <a:r>
                        <a:rPr lang="es-ES_tradnl" sz="1200" kern="1200" noProof="0" dirty="0" err="1">
                          <a:solidFill>
                            <a:schemeClr val="tx1"/>
                          </a:solidFill>
                          <a:effectLst/>
                          <a:latin typeface="+mn-lt"/>
                          <a:ea typeface="+mn-ea"/>
                          <a:cs typeface="+mn-cs"/>
                        </a:rPr>
                        <a:t>dans</a:t>
                      </a:r>
                      <a:r>
                        <a:rPr lang="es-ES_tradnl" sz="1200" kern="1200" noProof="0" dirty="0">
                          <a:solidFill>
                            <a:schemeClr val="tx1"/>
                          </a:solidFill>
                          <a:effectLst/>
                          <a:latin typeface="+mn-lt"/>
                          <a:ea typeface="+mn-ea"/>
                          <a:cs typeface="+mn-cs"/>
                        </a:rPr>
                        <a:t> la </a:t>
                      </a:r>
                      <a:r>
                        <a:rPr lang="es-ES_tradnl" sz="1200" kern="1200" noProof="0" dirty="0" err="1">
                          <a:solidFill>
                            <a:schemeClr val="tx1"/>
                          </a:solidFill>
                          <a:effectLst/>
                          <a:latin typeface="+mn-lt"/>
                          <a:ea typeface="+mn-ea"/>
                          <a:cs typeface="+mn-cs"/>
                        </a:rPr>
                        <a:t>bibliothèque</a:t>
                      </a:r>
                      <a:r>
                        <a:rPr lang="es-ES_tradnl" sz="1200" kern="1200" noProof="0" dirty="0">
                          <a:solidFill>
                            <a:schemeClr val="tx1"/>
                          </a:solidFill>
                          <a:effectLst/>
                          <a:latin typeface="+mn-lt"/>
                          <a:ea typeface="+mn-ea"/>
                          <a:cs typeface="+mn-cs"/>
                        </a:rPr>
                        <a:t>  </a:t>
                      </a:r>
                    </a:p>
                  </a:txBody>
                  <a:tcPr marL="66602" marR="66602" marT="0" marB="0" anchor="ctr">
                    <a:noFill/>
                  </a:tcPr>
                </a:tc>
                <a:tc>
                  <a:txBody>
                    <a:bodyPr/>
                    <a:lstStyle/>
                    <a:p>
                      <a:pPr marL="0" algn="l" defTabSz="914400" rtl="0" eaLnBrk="1" latinLnBrk="0" hangingPunct="1">
                        <a:lnSpc>
                          <a:spcPct val="107000"/>
                        </a:lnSpc>
                        <a:spcAft>
                          <a:spcPts val="0"/>
                        </a:spcAft>
                      </a:pPr>
                      <a:r>
                        <a:rPr lang="en-GB" sz="1200" kern="1200" dirty="0">
                          <a:solidFill>
                            <a:schemeClr val="tx1"/>
                          </a:solidFill>
                          <a:effectLst/>
                          <a:latin typeface="+mn-lt"/>
                          <a:ea typeface="+mn-ea"/>
                          <a:cs typeface="+mn-cs"/>
                        </a:rPr>
                        <a:t>I worked in the library</a:t>
                      </a:r>
                    </a:p>
                  </a:txBody>
                  <a:tcPr marL="66602" marR="66602" marT="0" marB="0" anchor="ctr">
                    <a:noFill/>
                  </a:tcPr>
                </a:tc>
                <a:extLst>
                  <a:ext uri="{0D108BD9-81ED-4DB2-BD59-A6C34878D82A}">
                    <a16:rowId xmlns:a16="http://schemas.microsoft.com/office/drawing/2014/main" val="3196900529"/>
                  </a:ext>
                </a:extLst>
              </a:tr>
              <a:tr h="389772">
                <a:tc>
                  <a:txBody>
                    <a:bodyPr/>
                    <a:lstStyle/>
                    <a:p>
                      <a:pPr marL="0" algn="l" defTabSz="914400" rtl="0" eaLnBrk="1" latinLnBrk="0" hangingPunct="1">
                        <a:lnSpc>
                          <a:spcPct val="107000"/>
                        </a:lnSpc>
                        <a:spcAft>
                          <a:spcPts val="0"/>
                        </a:spcAft>
                      </a:pPr>
                      <a:r>
                        <a:rPr lang="es-ES_tradnl" sz="1200" kern="1200" noProof="0" dirty="0" err="1">
                          <a:solidFill>
                            <a:schemeClr val="tx1"/>
                          </a:solidFill>
                          <a:effectLst/>
                          <a:latin typeface="+mn-lt"/>
                          <a:ea typeface="+mn-ea"/>
                          <a:cs typeface="+mn-cs"/>
                        </a:rPr>
                        <a:t>J’ai</a:t>
                      </a:r>
                      <a:r>
                        <a:rPr lang="es-ES_tradnl" sz="1200" kern="1200" noProof="0" dirty="0">
                          <a:solidFill>
                            <a:schemeClr val="tx1"/>
                          </a:solidFill>
                          <a:effectLst/>
                          <a:latin typeface="+mn-lt"/>
                          <a:ea typeface="+mn-ea"/>
                          <a:cs typeface="+mn-cs"/>
                        </a:rPr>
                        <a:t> parlé </a:t>
                      </a:r>
                      <a:r>
                        <a:rPr lang="es-ES_tradnl" sz="1200" kern="1200" noProof="0" dirty="0" err="1">
                          <a:solidFill>
                            <a:schemeClr val="tx1"/>
                          </a:solidFill>
                          <a:effectLst/>
                          <a:latin typeface="+mn-lt"/>
                          <a:ea typeface="+mn-ea"/>
                          <a:cs typeface="+mn-cs"/>
                        </a:rPr>
                        <a:t>avec</a:t>
                      </a:r>
                      <a:r>
                        <a:rPr lang="es-ES_tradnl" sz="1200" kern="1200" noProof="0" dirty="0">
                          <a:solidFill>
                            <a:schemeClr val="tx1"/>
                          </a:solidFill>
                          <a:effectLst/>
                          <a:latin typeface="+mn-lt"/>
                          <a:ea typeface="+mn-ea"/>
                          <a:cs typeface="+mn-cs"/>
                        </a:rPr>
                        <a:t> </a:t>
                      </a:r>
                      <a:r>
                        <a:rPr lang="es-ES_tradnl" sz="1200" kern="1200" noProof="0" dirty="0" err="1">
                          <a:solidFill>
                            <a:schemeClr val="tx1"/>
                          </a:solidFill>
                          <a:effectLst/>
                          <a:latin typeface="+mn-lt"/>
                          <a:ea typeface="+mn-ea"/>
                          <a:cs typeface="+mn-cs"/>
                        </a:rPr>
                        <a:t>mon</a:t>
                      </a:r>
                      <a:r>
                        <a:rPr lang="es-ES_tradnl" sz="1200" kern="1200" noProof="0" dirty="0">
                          <a:solidFill>
                            <a:schemeClr val="tx1"/>
                          </a:solidFill>
                          <a:effectLst/>
                          <a:latin typeface="+mn-lt"/>
                          <a:ea typeface="+mn-ea"/>
                          <a:cs typeface="+mn-cs"/>
                        </a:rPr>
                        <a:t> </a:t>
                      </a:r>
                      <a:r>
                        <a:rPr lang="es-ES_tradnl" sz="1200" kern="1200" noProof="0" dirty="0" err="1">
                          <a:solidFill>
                            <a:schemeClr val="tx1"/>
                          </a:solidFill>
                          <a:effectLst/>
                          <a:latin typeface="+mn-lt"/>
                          <a:ea typeface="+mn-ea"/>
                          <a:cs typeface="+mn-cs"/>
                        </a:rPr>
                        <a:t>ami</a:t>
                      </a:r>
                      <a:endParaRPr lang="es-ES_tradnl" sz="1200" kern="1200" noProof="0" dirty="0">
                        <a:solidFill>
                          <a:schemeClr val="tx1"/>
                        </a:solidFill>
                        <a:effectLst/>
                        <a:latin typeface="+mn-lt"/>
                        <a:ea typeface="+mn-ea"/>
                        <a:cs typeface="+mn-cs"/>
                      </a:endParaRPr>
                    </a:p>
                  </a:txBody>
                  <a:tcPr marL="66602" marR="66602" marT="0" marB="0" anchor="ctr">
                    <a:noFill/>
                  </a:tcPr>
                </a:tc>
                <a:tc>
                  <a:txBody>
                    <a:bodyPr/>
                    <a:lstStyle/>
                    <a:p>
                      <a:pPr marL="0" algn="l" defTabSz="914400" rtl="0" eaLnBrk="1" latinLnBrk="0" hangingPunct="1">
                        <a:lnSpc>
                          <a:spcPct val="107000"/>
                        </a:lnSpc>
                        <a:spcAft>
                          <a:spcPts val="0"/>
                        </a:spcAft>
                      </a:pPr>
                      <a:r>
                        <a:rPr lang="en-GB" sz="1200" kern="1200" dirty="0">
                          <a:solidFill>
                            <a:schemeClr val="tx1"/>
                          </a:solidFill>
                          <a:effectLst/>
                          <a:latin typeface="+mn-lt"/>
                          <a:ea typeface="+mn-ea"/>
                          <a:cs typeface="+mn-cs"/>
                        </a:rPr>
                        <a:t>I spoke to my friend</a:t>
                      </a:r>
                    </a:p>
                  </a:txBody>
                  <a:tcPr marL="66602" marR="66602" marT="0" marB="0" anchor="ctr">
                    <a:noFill/>
                  </a:tcPr>
                </a:tc>
                <a:extLst>
                  <a:ext uri="{0D108BD9-81ED-4DB2-BD59-A6C34878D82A}">
                    <a16:rowId xmlns:a16="http://schemas.microsoft.com/office/drawing/2014/main" val="2043428450"/>
                  </a:ext>
                </a:extLst>
              </a:tr>
              <a:tr h="190479">
                <a:tc>
                  <a:txBody>
                    <a:bodyPr/>
                    <a:lstStyle/>
                    <a:p>
                      <a:pPr marL="0" algn="l" defTabSz="914400" rtl="0" eaLnBrk="1" latinLnBrk="0" hangingPunct="1">
                        <a:lnSpc>
                          <a:spcPct val="107000"/>
                        </a:lnSpc>
                        <a:spcAft>
                          <a:spcPts val="0"/>
                        </a:spcAft>
                      </a:pPr>
                      <a:r>
                        <a:rPr lang="es-ES_tradnl" sz="1200" kern="1200" noProof="0" dirty="0" err="1">
                          <a:solidFill>
                            <a:schemeClr val="tx1"/>
                          </a:solidFill>
                          <a:effectLst/>
                          <a:latin typeface="+mn-lt"/>
                          <a:ea typeface="+mn-ea"/>
                          <a:cs typeface="+mn-cs"/>
                        </a:rPr>
                        <a:t>J’ai</a:t>
                      </a:r>
                      <a:r>
                        <a:rPr lang="es-ES_tradnl" sz="1200" kern="1200" noProof="0" dirty="0">
                          <a:solidFill>
                            <a:schemeClr val="tx1"/>
                          </a:solidFill>
                          <a:effectLst/>
                          <a:latin typeface="+mn-lt"/>
                          <a:ea typeface="+mn-ea"/>
                          <a:cs typeface="+mn-cs"/>
                        </a:rPr>
                        <a:t> </a:t>
                      </a:r>
                      <a:r>
                        <a:rPr lang="es-ES_tradnl" sz="1200" kern="1200" noProof="0" dirty="0" err="1">
                          <a:solidFill>
                            <a:schemeClr val="tx1"/>
                          </a:solidFill>
                          <a:effectLst/>
                          <a:latin typeface="+mn-lt"/>
                          <a:ea typeface="+mn-ea"/>
                          <a:cs typeface="+mn-cs"/>
                        </a:rPr>
                        <a:t>fait</a:t>
                      </a:r>
                      <a:r>
                        <a:rPr lang="es-ES_tradnl" sz="1200" kern="1200" noProof="0" dirty="0">
                          <a:solidFill>
                            <a:schemeClr val="tx1"/>
                          </a:solidFill>
                          <a:effectLst/>
                          <a:latin typeface="+mn-lt"/>
                          <a:ea typeface="+mn-ea"/>
                          <a:cs typeface="+mn-cs"/>
                        </a:rPr>
                        <a:t> mes </a:t>
                      </a:r>
                      <a:r>
                        <a:rPr lang="es-ES_tradnl" sz="1200" kern="1200" noProof="0" dirty="0" err="1">
                          <a:solidFill>
                            <a:schemeClr val="tx1"/>
                          </a:solidFill>
                          <a:effectLst/>
                          <a:latin typeface="+mn-lt"/>
                          <a:ea typeface="+mn-ea"/>
                          <a:cs typeface="+mn-cs"/>
                        </a:rPr>
                        <a:t>devoirs</a:t>
                      </a:r>
                      <a:endParaRPr lang="es-ES_tradnl" sz="1200" kern="1200" noProof="0" dirty="0">
                        <a:solidFill>
                          <a:schemeClr val="tx1"/>
                        </a:solidFill>
                        <a:effectLst/>
                        <a:latin typeface="+mn-lt"/>
                        <a:ea typeface="+mn-ea"/>
                        <a:cs typeface="+mn-cs"/>
                      </a:endParaRPr>
                    </a:p>
                  </a:txBody>
                  <a:tcPr marL="66602" marR="66602" marT="0" marB="0" anchor="ctr">
                    <a:noFill/>
                  </a:tcPr>
                </a:tc>
                <a:tc>
                  <a:txBody>
                    <a:bodyPr/>
                    <a:lstStyle/>
                    <a:p>
                      <a:pPr marL="0" algn="l" defTabSz="914400" rtl="0" eaLnBrk="1" latinLnBrk="0" hangingPunct="1">
                        <a:lnSpc>
                          <a:spcPct val="107000"/>
                        </a:lnSpc>
                        <a:spcAft>
                          <a:spcPts val="0"/>
                        </a:spcAft>
                      </a:pPr>
                      <a:r>
                        <a:rPr lang="en-GB" sz="1200" kern="1200" dirty="0">
                          <a:solidFill>
                            <a:schemeClr val="tx1"/>
                          </a:solidFill>
                          <a:effectLst/>
                          <a:latin typeface="+mn-lt"/>
                          <a:ea typeface="+mn-ea"/>
                          <a:cs typeface="+mn-cs"/>
                        </a:rPr>
                        <a:t>I did</a:t>
                      </a:r>
                      <a:r>
                        <a:rPr lang="en-GB" sz="1200" kern="1200" baseline="0" dirty="0">
                          <a:solidFill>
                            <a:schemeClr val="tx1"/>
                          </a:solidFill>
                          <a:effectLst/>
                          <a:latin typeface="+mn-lt"/>
                          <a:ea typeface="+mn-ea"/>
                          <a:cs typeface="+mn-cs"/>
                        </a:rPr>
                        <a:t> my homework</a:t>
                      </a:r>
                      <a:endParaRPr lang="en-GB" sz="1200" kern="1200" dirty="0">
                        <a:solidFill>
                          <a:schemeClr val="tx1"/>
                        </a:solidFill>
                        <a:effectLst/>
                        <a:latin typeface="+mn-lt"/>
                        <a:ea typeface="+mn-ea"/>
                        <a:cs typeface="+mn-cs"/>
                      </a:endParaRPr>
                    </a:p>
                  </a:txBody>
                  <a:tcPr marL="66602" marR="66602" marT="0" marB="0" anchor="ctr">
                    <a:noFill/>
                  </a:tcPr>
                </a:tc>
                <a:extLst>
                  <a:ext uri="{0D108BD9-81ED-4DB2-BD59-A6C34878D82A}">
                    <a16:rowId xmlns:a16="http://schemas.microsoft.com/office/drawing/2014/main" val="483097536"/>
                  </a:ext>
                </a:extLst>
              </a:tr>
              <a:tr h="190479">
                <a:tc>
                  <a:txBody>
                    <a:bodyPr/>
                    <a:lstStyle/>
                    <a:p>
                      <a:pPr marL="0" algn="l" defTabSz="914400" rtl="0" eaLnBrk="1" latinLnBrk="0" hangingPunct="1">
                        <a:lnSpc>
                          <a:spcPct val="107000"/>
                        </a:lnSpc>
                        <a:spcAft>
                          <a:spcPts val="0"/>
                        </a:spcAft>
                      </a:pPr>
                      <a:r>
                        <a:rPr lang="es-ES_tradnl" sz="1200" kern="1200" noProof="0" dirty="0" err="1">
                          <a:solidFill>
                            <a:schemeClr val="tx1"/>
                          </a:solidFill>
                          <a:effectLst/>
                          <a:latin typeface="+mn-lt"/>
                          <a:ea typeface="+mn-ea"/>
                          <a:cs typeface="+mn-cs"/>
                        </a:rPr>
                        <a:t>J’ai</a:t>
                      </a:r>
                      <a:r>
                        <a:rPr lang="es-ES_tradnl" sz="1200" kern="1200" noProof="0" dirty="0">
                          <a:solidFill>
                            <a:schemeClr val="tx1"/>
                          </a:solidFill>
                          <a:effectLst/>
                          <a:latin typeface="+mn-lt"/>
                          <a:ea typeface="+mn-ea"/>
                          <a:cs typeface="+mn-cs"/>
                        </a:rPr>
                        <a:t> </a:t>
                      </a:r>
                      <a:r>
                        <a:rPr lang="es-ES_tradnl" sz="1200" kern="1200" noProof="0" dirty="0" err="1">
                          <a:solidFill>
                            <a:schemeClr val="tx1"/>
                          </a:solidFill>
                          <a:effectLst/>
                          <a:latin typeface="+mn-lt"/>
                          <a:ea typeface="+mn-ea"/>
                          <a:cs typeface="+mn-cs"/>
                        </a:rPr>
                        <a:t>joué</a:t>
                      </a:r>
                      <a:r>
                        <a:rPr lang="es-ES_tradnl" sz="1200" kern="1200" baseline="0" noProof="0" dirty="0">
                          <a:solidFill>
                            <a:schemeClr val="tx1"/>
                          </a:solidFill>
                          <a:effectLst/>
                          <a:latin typeface="+mn-lt"/>
                          <a:ea typeface="+mn-ea"/>
                          <a:cs typeface="+mn-cs"/>
                        </a:rPr>
                        <a:t> </a:t>
                      </a:r>
                      <a:r>
                        <a:rPr lang="es-ES_tradnl" sz="1200" kern="1200" baseline="0" noProof="0" dirty="0" err="1">
                          <a:solidFill>
                            <a:schemeClr val="tx1"/>
                          </a:solidFill>
                          <a:effectLst/>
                          <a:latin typeface="+mn-lt"/>
                          <a:ea typeface="+mn-ea"/>
                          <a:cs typeface="+mn-cs"/>
                        </a:rPr>
                        <a:t>au</a:t>
                      </a:r>
                      <a:r>
                        <a:rPr lang="es-ES_tradnl" sz="1200" kern="1200" baseline="0" noProof="0" dirty="0">
                          <a:solidFill>
                            <a:schemeClr val="tx1"/>
                          </a:solidFill>
                          <a:effectLst/>
                          <a:latin typeface="+mn-lt"/>
                          <a:ea typeface="+mn-ea"/>
                          <a:cs typeface="+mn-cs"/>
                        </a:rPr>
                        <a:t> </a:t>
                      </a:r>
                      <a:r>
                        <a:rPr lang="es-ES_tradnl" sz="1200" kern="1200" baseline="0" noProof="0" dirty="0" err="1">
                          <a:solidFill>
                            <a:schemeClr val="tx1"/>
                          </a:solidFill>
                          <a:effectLst/>
                          <a:latin typeface="+mn-lt"/>
                          <a:ea typeface="+mn-ea"/>
                          <a:cs typeface="+mn-cs"/>
                        </a:rPr>
                        <a:t>foot</a:t>
                      </a:r>
                      <a:endParaRPr lang="es-ES_tradnl" sz="1200" kern="1200" noProof="0" dirty="0">
                        <a:solidFill>
                          <a:schemeClr val="tx1"/>
                        </a:solidFill>
                        <a:effectLst/>
                        <a:latin typeface="+mn-lt"/>
                        <a:ea typeface="+mn-ea"/>
                        <a:cs typeface="+mn-cs"/>
                      </a:endParaRPr>
                    </a:p>
                  </a:txBody>
                  <a:tcPr marL="66602" marR="66602" marT="0" marB="0" anchor="ctr">
                    <a:noFill/>
                  </a:tcPr>
                </a:tc>
                <a:tc>
                  <a:txBody>
                    <a:bodyPr/>
                    <a:lstStyle/>
                    <a:p>
                      <a:pPr marL="0" algn="l" defTabSz="914400" rtl="0" eaLnBrk="1" latinLnBrk="0" hangingPunct="1">
                        <a:lnSpc>
                          <a:spcPct val="107000"/>
                        </a:lnSpc>
                        <a:spcAft>
                          <a:spcPts val="0"/>
                        </a:spcAft>
                      </a:pPr>
                      <a:r>
                        <a:rPr lang="en-GB" sz="1200" kern="1200" dirty="0">
                          <a:solidFill>
                            <a:schemeClr val="tx1"/>
                          </a:solidFill>
                          <a:effectLst/>
                          <a:latin typeface="+mn-lt"/>
                          <a:ea typeface="+mn-ea"/>
                          <a:cs typeface="+mn-cs"/>
                        </a:rPr>
                        <a:t>I played football</a:t>
                      </a:r>
                    </a:p>
                  </a:txBody>
                  <a:tcPr marL="66602" marR="66602" marT="0" marB="0" anchor="ctr">
                    <a:noFill/>
                  </a:tcPr>
                </a:tc>
                <a:extLst>
                  <a:ext uri="{0D108BD9-81ED-4DB2-BD59-A6C34878D82A}">
                    <a16:rowId xmlns:a16="http://schemas.microsoft.com/office/drawing/2014/main" val="1882185308"/>
                  </a:ext>
                </a:extLst>
              </a:tr>
              <a:tr h="389772">
                <a:tc>
                  <a:txBody>
                    <a:bodyPr/>
                    <a:lstStyle/>
                    <a:p>
                      <a:pPr marL="0" algn="l" defTabSz="914400" rtl="0" eaLnBrk="1" latinLnBrk="0" hangingPunct="1">
                        <a:lnSpc>
                          <a:spcPct val="107000"/>
                        </a:lnSpc>
                        <a:spcAft>
                          <a:spcPts val="0"/>
                        </a:spcAft>
                      </a:pPr>
                      <a:r>
                        <a:rPr lang="es-ES_tradnl" sz="1200" kern="1200" noProof="0" dirty="0" err="1">
                          <a:solidFill>
                            <a:schemeClr val="tx1"/>
                          </a:solidFill>
                          <a:effectLst/>
                          <a:latin typeface="+mn-lt"/>
                          <a:ea typeface="+mn-ea"/>
                          <a:cs typeface="+mn-cs"/>
                        </a:rPr>
                        <a:t>J’ai</a:t>
                      </a:r>
                      <a:r>
                        <a:rPr lang="es-ES_tradnl" sz="1200" kern="1200" noProof="0" dirty="0">
                          <a:solidFill>
                            <a:schemeClr val="tx1"/>
                          </a:solidFill>
                          <a:effectLst/>
                          <a:latin typeface="+mn-lt"/>
                          <a:ea typeface="+mn-ea"/>
                          <a:cs typeface="+mn-cs"/>
                        </a:rPr>
                        <a:t> </a:t>
                      </a:r>
                      <a:r>
                        <a:rPr lang="es-ES_tradnl" sz="1200" kern="1200" noProof="0" dirty="0" err="1">
                          <a:solidFill>
                            <a:schemeClr val="tx1"/>
                          </a:solidFill>
                          <a:effectLst/>
                          <a:latin typeface="+mn-lt"/>
                          <a:ea typeface="+mn-ea"/>
                          <a:cs typeface="+mn-cs"/>
                        </a:rPr>
                        <a:t>mangé</a:t>
                      </a:r>
                      <a:r>
                        <a:rPr lang="es-ES_tradnl" sz="1200" kern="1200" noProof="0" dirty="0">
                          <a:solidFill>
                            <a:schemeClr val="tx1"/>
                          </a:solidFill>
                          <a:effectLst/>
                          <a:latin typeface="+mn-lt"/>
                          <a:ea typeface="+mn-ea"/>
                          <a:cs typeface="+mn-cs"/>
                        </a:rPr>
                        <a:t> </a:t>
                      </a:r>
                      <a:r>
                        <a:rPr lang="es-ES_tradnl" sz="1200" kern="1200" noProof="0" dirty="0" err="1">
                          <a:solidFill>
                            <a:schemeClr val="tx1"/>
                          </a:solidFill>
                          <a:effectLst/>
                          <a:latin typeface="+mn-lt"/>
                          <a:ea typeface="+mn-ea"/>
                          <a:cs typeface="+mn-cs"/>
                        </a:rPr>
                        <a:t>dans</a:t>
                      </a:r>
                      <a:r>
                        <a:rPr lang="es-ES_tradnl" sz="1200" kern="1200" noProof="0" dirty="0">
                          <a:solidFill>
                            <a:schemeClr val="tx1"/>
                          </a:solidFill>
                          <a:effectLst/>
                          <a:latin typeface="+mn-lt"/>
                          <a:ea typeface="+mn-ea"/>
                          <a:cs typeface="+mn-cs"/>
                        </a:rPr>
                        <a:t> la </a:t>
                      </a:r>
                      <a:r>
                        <a:rPr lang="es-ES_tradnl" sz="1200" kern="1200" noProof="0" dirty="0" err="1">
                          <a:solidFill>
                            <a:schemeClr val="tx1"/>
                          </a:solidFill>
                          <a:effectLst/>
                          <a:latin typeface="+mn-lt"/>
                          <a:ea typeface="+mn-ea"/>
                          <a:cs typeface="+mn-cs"/>
                        </a:rPr>
                        <a:t>cantine</a:t>
                      </a:r>
                      <a:endParaRPr lang="es-ES_tradnl" sz="1200" kern="1200" noProof="0" dirty="0">
                        <a:solidFill>
                          <a:schemeClr val="tx1"/>
                        </a:solidFill>
                        <a:effectLst/>
                        <a:latin typeface="+mn-lt"/>
                        <a:ea typeface="+mn-ea"/>
                        <a:cs typeface="+mn-cs"/>
                      </a:endParaRPr>
                    </a:p>
                  </a:txBody>
                  <a:tcPr marL="66602" marR="66602" marT="0" marB="0" anchor="ctr">
                    <a:noFill/>
                  </a:tcPr>
                </a:tc>
                <a:tc>
                  <a:txBody>
                    <a:bodyPr/>
                    <a:lstStyle/>
                    <a:p>
                      <a:pPr marL="0" algn="l" defTabSz="914400" rtl="0" eaLnBrk="1" latinLnBrk="0" hangingPunct="1">
                        <a:lnSpc>
                          <a:spcPct val="107000"/>
                        </a:lnSpc>
                        <a:spcAft>
                          <a:spcPts val="0"/>
                        </a:spcAft>
                      </a:pPr>
                      <a:r>
                        <a:rPr lang="en-GB" sz="1200" kern="1200" dirty="0">
                          <a:solidFill>
                            <a:schemeClr val="tx1"/>
                          </a:solidFill>
                          <a:effectLst/>
                          <a:latin typeface="+mn-lt"/>
                          <a:ea typeface="+mn-ea"/>
                          <a:cs typeface="+mn-cs"/>
                        </a:rPr>
                        <a:t>I ate in the canteen</a:t>
                      </a:r>
                    </a:p>
                  </a:txBody>
                  <a:tcPr marL="66602" marR="66602" marT="0" marB="0" anchor="ctr">
                    <a:noFill/>
                  </a:tcPr>
                </a:tc>
                <a:extLst>
                  <a:ext uri="{0D108BD9-81ED-4DB2-BD59-A6C34878D82A}">
                    <a16:rowId xmlns:a16="http://schemas.microsoft.com/office/drawing/2014/main" val="1818953536"/>
                  </a:ext>
                </a:extLst>
              </a:tr>
              <a:tr h="190479">
                <a:tc>
                  <a:txBody>
                    <a:bodyPr/>
                    <a:lstStyle/>
                    <a:p>
                      <a:pPr marL="0" algn="l" defTabSz="914400" rtl="0" eaLnBrk="1" latinLnBrk="0" hangingPunct="1">
                        <a:lnSpc>
                          <a:spcPct val="107000"/>
                        </a:lnSpc>
                        <a:spcAft>
                          <a:spcPts val="0"/>
                        </a:spcAft>
                      </a:pPr>
                      <a:r>
                        <a:rPr lang="es-ES_tradnl" sz="1200" kern="1200" noProof="0" dirty="0" err="1">
                          <a:solidFill>
                            <a:schemeClr val="tx1"/>
                          </a:solidFill>
                          <a:effectLst/>
                          <a:latin typeface="+mn-lt"/>
                          <a:ea typeface="+mn-ea"/>
                          <a:cs typeface="+mn-cs"/>
                        </a:rPr>
                        <a:t>J’ai</a:t>
                      </a:r>
                      <a:r>
                        <a:rPr lang="es-ES_tradnl" sz="1200" kern="1200" noProof="0" dirty="0">
                          <a:solidFill>
                            <a:schemeClr val="tx1"/>
                          </a:solidFill>
                          <a:effectLst/>
                          <a:latin typeface="+mn-lt"/>
                          <a:ea typeface="+mn-ea"/>
                          <a:cs typeface="+mn-cs"/>
                        </a:rPr>
                        <a:t> </a:t>
                      </a:r>
                      <a:r>
                        <a:rPr lang="es-ES_tradnl" sz="1200" kern="1200" noProof="0" dirty="0" err="1">
                          <a:solidFill>
                            <a:schemeClr val="tx1"/>
                          </a:solidFill>
                          <a:effectLst/>
                          <a:latin typeface="+mn-lt"/>
                          <a:ea typeface="+mn-ea"/>
                          <a:cs typeface="+mn-cs"/>
                        </a:rPr>
                        <a:t>regardé</a:t>
                      </a:r>
                      <a:r>
                        <a:rPr lang="es-ES_tradnl" sz="1200" kern="1200" noProof="0" dirty="0">
                          <a:solidFill>
                            <a:schemeClr val="tx1"/>
                          </a:solidFill>
                          <a:effectLst/>
                          <a:latin typeface="+mn-lt"/>
                          <a:ea typeface="+mn-ea"/>
                          <a:cs typeface="+mn-cs"/>
                        </a:rPr>
                        <a:t> une </a:t>
                      </a:r>
                      <a:r>
                        <a:rPr lang="es-ES_tradnl" sz="1200" kern="1200" noProof="0" dirty="0" err="1">
                          <a:solidFill>
                            <a:schemeClr val="tx1"/>
                          </a:solidFill>
                          <a:effectLst/>
                          <a:latin typeface="+mn-lt"/>
                          <a:ea typeface="+mn-ea"/>
                          <a:cs typeface="+mn-cs"/>
                        </a:rPr>
                        <a:t>vidéo</a:t>
                      </a:r>
                      <a:endParaRPr lang="es-ES_tradnl" sz="1200" kern="1200" noProof="0" dirty="0">
                        <a:solidFill>
                          <a:schemeClr val="tx1"/>
                        </a:solidFill>
                        <a:effectLst/>
                        <a:latin typeface="+mn-lt"/>
                        <a:ea typeface="+mn-ea"/>
                        <a:cs typeface="+mn-cs"/>
                      </a:endParaRPr>
                    </a:p>
                  </a:txBody>
                  <a:tcPr marL="66602" marR="66602" marT="0" marB="0" anchor="ctr">
                    <a:noFill/>
                  </a:tcPr>
                </a:tc>
                <a:tc>
                  <a:txBody>
                    <a:bodyPr/>
                    <a:lstStyle/>
                    <a:p>
                      <a:pPr marL="0" algn="l" defTabSz="914400" rtl="0" eaLnBrk="1" latinLnBrk="0" hangingPunct="1">
                        <a:lnSpc>
                          <a:spcPct val="107000"/>
                        </a:lnSpc>
                        <a:spcAft>
                          <a:spcPts val="0"/>
                        </a:spcAft>
                      </a:pPr>
                      <a:r>
                        <a:rPr lang="en-GB" sz="1200" kern="1200" dirty="0">
                          <a:solidFill>
                            <a:schemeClr val="tx1"/>
                          </a:solidFill>
                          <a:effectLst/>
                          <a:latin typeface="+mn-lt"/>
                          <a:ea typeface="+mn-ea"/>
                          <a:cs typeface="+mn-cs"/>
                        </a:rPr>
                        <a:t>I watched a video</a:t>
                      </a:r>
                    </a:p>
                  </a:txBody>
                  <a:tcPr marL="66602" marR="66602" marT="0" marB="0" anchor="ctr">
                    <a:noFill/>
                  </a:tcPr>
                </a:tc>
                <a:extLst>
                  <a:ext uri="{0D108BD9-81ED-4DB2-BD59-A6C34878D82A}">
                    <a16:rowId xmlns:a16="http://schemas.microsoft.com/office/drawing/2014/main" val="36322007"/>
                  </a:ext>
                </a:extLst>
              </a:tr>
              <a:tr h="190479">
                <a:tc>
                  <a:txBody>
                    <a:bodyPr/>
                    <a:lstStyle/>
                    <a:p>
                      <a:pPr marL="0" algn="l" defTabSz="914400" rtl="0" eaLnBrk="1" latinLnBrk="0" hangingPunct="1">
                        <a:lnSpc>
                          <a:spcPct val="107000"/>
                        </a:lnSpc>
                        <a:spcAft>
                          <a:spcPts val="0"/>
                        </a:spcAft>
                      </a:pPr>
                      <a:r>
                        <a:rPr lang="es-ES_tradnl" sz="1200" kern="1200" noProof="0" dirty="0" err="1">
                          <a:solidFill>
                            <a:schemeClr val="tx1"/>
                          </a:solidFill>
                          <a:effectLst/>
                          <a:latin typeface="+mn-lt"/>
                          <a:ea typeface="+mn-ea"/>
                          <a:cs typeface="+mn-cs"/>
                        </a:rPr>
                        <a:t>J’ai</a:t>
                      </a:r>
                      <a:r>
                        <a:rPr lang="es-ES_tradnl" sz="1200" kern="1200" noProof="0" dirty="0">
                          <a:solidFill>
                            <a:schemeClr val="tx1"/>
                          </a:solidFill>
                          <a:effectLst/>
                          <a:latin typeface="+mn-lt"/>
                          <a:ea typeface="+mn-ea"/>
                          <a:cs typeface="+mn-cs"/>
                        </a:rPr>
                        <a:t> </a:t>
                      </a:r>
                      <a:r>
                        <a:rPr lang="es-ES_tradnl" sz="1200" kern="1200" noProof="0" dirty="0" err="1">
                          <a:solidFill>
                            <a:schemeClr val="tx1"/>
                          </a:solidFill>
                          <a:effectLst/>
                          <a:latin typeface="+mn-lt"/>
                          <a:ea typeface="+mn-ea"/>
                          <a:cs typeface="+mn-cs"/>
                        </a:rPr>
                        <a:t>écrit</a:t>
                      </a:r>
                      <a:endParaRPr lang="es-ES_tradnl" sz="1200" kern="1200" noProof="0" dirty="0">
                        <a:solidFill>
                          <a:schemeClr val="tx1"/>
                        </a:solidFill>
                        <a:effectLst/>
                        <a:latin typeface="+mn-lt"/>
                        <a:ea typeface="+mn-ea"/>
                        <a:cs typeface="+mn-cs"/>
                      </a:endParaRPr>
                    </a:p>
                  </a:txBody>
                  <a:tcPr marL="66602" marR="66602" marT="0" marB="0" anchor="ctr">
                    <a:noFill/>
                  </a:tcPr>
                </a:tc>
                <a:tc>
                  <a:txBody>
                    <a:bodyPr/>
                    <a:lstStyle/>
                    <a:p>
                      <a:pPr marL="0" algn="l" defTabSz="914400" rtl="0" eaLnBrk="1" latinLnBrk="0" hangingPunct="1">
                        <a:lnSpc>
                          <a:spcPct val="107000"/>
                        </a:lnSpc>
                        <a:spcAft>
                          <a:spcPts val="0"/>
                        </a:spcAft>
                      </a:pPr>
                      <a:r>
                        <a:rPr lang="en-GB" sz="1200" kern="1200" dirty="0">
                          <a:solidFill>
                            <a:schemeClr val="tx1"/>
                          </a:solidFill>
                          <a:effectLst/>
                          <a:latin typeface="+mn-lt"/>
                          <a:ea typeface="+mn-ea"/>
                          <a:cs typeface="+mn-cs"/>
                        </a:rPr>
                        <a:t>I wrote</a:t>
                      </a:r>
                    </a:p>
                  </a:txBody>
                  <a:tcPr marL="66602" marR="66602" marT="0" marB="0" anchor="ctr">
                    <a:noFill/>
                  </a:tcPr>
                </a:tc>
                <a:extLst>
                  <a:ext uri="{0D108BD9-81ED-4DB2-BD59-A6C34878D82A}">
                    <a16:rowId xmlns:a16="http://schemas.microsoft.com/office/drawing/2014/main" val="371100825"/>
                  </a:ext>
                </a:extLst>
              </a:tr>
            </a:tbl>
          </a:graphicData>
        </a:graphic>
      </p:graphicFrame>
      <p:graphicFrame>
        <p:nvGraphicFramePr>
          <p:cNvPr id="7" name="Table 6">
            <a:extLst>
              <a:ext uri="{FF2B5EF4-FFF2-40B4-BE49-F238E27FC236}">
                <a16:creationId xmlns:a16="http://schemas.microsoft.com/office/drawing/2014/main" id="{C705E56C-8FEE-5C42-A0CF-C0AC7C737365}"/>
              </a:ext>
            </a:extLst>
          </p:cNvPr>
          <p:cNvGraphicFramePr>
            <a:graphicFrameLocks noGrp="1"/>
          </p:cNvGraphicFramePr>
          <p:nvPr/>
        </p:nvGraphicFramePr>
        <p:xfrm>
          <a:off x="8575114" y="3464282"/>
          <a:ext cx="3471839" cy="3282887"/>
        </p:xfrm>
        <a:graphic>
          <a:graphicData uri="http://schemas.openxmlformats.org/drawingml/2006/table">
            <a:tbl>
              <a:tblPr firstRow="1" firstCol="1" bandRow="1">
                <a:tableStyleId>{5940675A-B579-460E-94D1-54222C63F5DA}</a:tableStyleId>
              </a:tblPr>
              <a:tblGrid>
                <a:gridCol w="1504422">
                  <a:extLst>
                    <a:ext uri="{9D8B030D-6E8A-4147-A177-3AD203B41FA5}">
                      <a16:colId xmlns:a16="http://schemas.microsoft.com/office/drawing/2014/main" val="2849905295"/>
                    </a:ext>
                  </a:extLst>
                </a:gridCol>
                <a:gridCol w="1967417">
                  <a:extLst>
                    <a:ext uri="{9D8B030D-6E8A-4147-A177-3AD203B41FA5}">
                      <a16:colId xmlns:a16="http://schemas.microsoft.com/office/drawing/2014/main" val="4131240680"/>
                    </a:ext>
                  </a:extLst>
                </a:gridCol>
              </a:tblGrid>
              <a:tr h="185242">
                <a:tc gridSpan="2">
                  <a:txBody>
                    <a:bodyPr/>
                    <a:lstStyle/>
                    <a:p>
                      <a:pPr marL="0" algn="l" defTabSz="914400" rtl="0" eaLnBrk="1" latinLnBrk="0" hangingPunct="1">
                        <a:lnSpc>
                          <a:spcPct val="107000"/>
                        </a:lnSpc>
                        <a:spcAft>
                          <a:spcPts val="0"/>
                        </a:spcAft>
                      </a:pPr>
                      <a:r>
                        <a:rPr lang="en-GB" sz="1400" b="1" kern="1200" dirty="0">
                          <a:solidFill>
                            <a:schemeClr val="tx1"/>
                          </a:solidFill>
                          <a:effectLst/>
                          <a:latin typeface="+mn-lt"/>
                          <a:ea typeface="+mn-ea"/>
                          <a:cs typeface="+mn-cs"/>
                        </a:rPr>
                        <a:t>13                      À </a:t>
                      </a:r>
                      <a:r>
                        <a:rPr lang="en-GB" sz="1400" b="1" kern="1200" dirty="0" err="1">
                          <a:solidFill>
                            <a:schemeClr val="tx1"/>
                          </a:solidFill>
                          <a:effectLst/>
                          <a:latin typeface="+mn-lt"/>
                          <a:ea typeface="+mn-ea"/>
                          <a:cs typeface="+mn-cs"/>
                        </a:rPr>
                        <a:t>l’avenir</a:t>
                      </a:r>
                      <a:r>
                        <a:rPr lang="en-GB" sz="1400" b="1" kern="1200" dirty="0">
                          <a:solidFill>
                            <a:schemeClr val="tx1"/>
                          </a:solidFill>
                          <a:effectLst/>
                          <a:latin typeface="+mn-lt"/>
                          <a:ea typeface="+mn-ea"/>
                          <a:cs typeface="+mn-cs"/>
                        </a:rPr>
                        <a:t> – </a:t>
                      </a:r>
                      <a:r>
                        <a:rPr lang="en-GB" sz="1400" b="1" kern="1200" dirty="0">
                          <a:solidFill>
                            <a:schemeClr val="tx1"/>
                          </a:solidFill>
                          <a:effectLst/>
                          <a:latin typeface="Calibri" panose="020F0502020204030204" pitchFamily="34" charset="0"/>
                          <a:ea typeface="+mn-ea"/>
                          <a:cs typeface="Calibri" panose="020F0502020204030204" pitchFamily="34" charset="0"/>
                        </a:rPr>
                        <a:t>in</a:t>
                      </a:r>
                      <a:r>
                        <a:rPr lang="en-GB" sz="1400" b="1" kern="1200" baseline="0" dirty="0">
                          <a:solidFill>
                            <a:schemeClr val="tx1"/>
                          </a:solidFill>
                          <a:effectLst/>
                          <a:latin typeface="Calibri" panose="020F0502020204030204" pitchFamily="34" charset="0"/>
                          <a:ea typeface="+mn-ea"/>
                          <a:cs typeface="Calibri" panose="020F0502020204030204" pitchFamily="34" charset="0"/>
                        </a:rPr>
                        <a:t> the future</a:t>
                      </a:r>
                      <a:endParaRPr lang="es-ES_tradnl" sz="1400" b="1" u="none" kern="1200" noProof="0" dirty="0">
                        <a:solidFill>
                          <a:schemeClr val="tx1"/>
                        </a:solidFill>
                        <a:effectLst/>
                        <a:latin typeface="+mn-lt"/>
                        <a:ea typeface="+mn-ea"/>
                        <a:cs typeface="+mn-cs"/>
                      </a:endParaRPr>
                    </a:p>
                  </a:txBody>
                  <a:tcPr marL="66602" marR="66602" marT="0" marB="0" anchor="ctr">
                    <a:solidFill>
                      <a:schemeClr val="bg1"/>
                    </a:solidFill>
                  </a:tcPr>
                </a:tc>
                <a:tc hMerge="1">
                  <a:txBody>
                    <a:bodyPr/>
                    <a:lstStyle/>
                    <a:p>
                      <a:endParaRPr lang="en-GB"/>
                    </a:p>
                  </a:txBody>
                  <a:tcPr/>
                </a:tc>
                <a:extLst>
                  <a:ext uri="{0D108BD9-81ED-4DB2-BD59-A6C34878D82A}">
                    <a16:rowId xmlns:a16="http://schemas.microsoft.com/office/drawing/2014/main" val="561203191"/>
                  </a:ext>
                </a:extLst>
              </a:tr>
              <a:tr h="185242">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Je vais</a:t>
                      </a:r>
                      <a:r>
                        <a:rPr lang="es-ES_tradnl" sz="1400" kern="1200" baseline="0" noProof="0" dirty="0">
                          <a:solidFill>
                            <a:schemeClr val="tx1"/>
                          </a:solidFill>
                          <a:effectLst/>
                          <a:latin typeface="+mn-lt"/>
                          <a:ea typeface="+mn-ea"/>
                          <a:cs typeface="+mn-cs"/>
                        </a:rPr>
                        <a:t> </a:t>
                      </a:r>
                      <a:r>
                        <a:rPr lang="es-ES_tradnl" sz="1400" kern="1200" baseline="0" noProof="0" dirty="0" err="1">
                          <a:solidFill>
                            <a:schemeClr val="tx1"/>
                          </a:solidFill>
                          <a:effectLst/>
                          <a:latin typeface="+mn-lt"/>
                          <a:ea typeface="+mn-ea"/>
                          <a:cs typeface="+mn-cs"/>
                        </a:rPr>
                        <a:t>étudier</a:t>
                      </a:r>
                      <a:endParaRPr lang="es-ES_tradnl" sz="1400" kern="1200" noProof="0" dirty="0">
                        <a:solidFill>
                          <a:schemeClr val="tx1"/>
                        </a:solidFill>
                        <a:effectLst/>
                        <a:latin typeface="+mn-lt"/>
                        <a:ea typeface="+mn-ea"/>
                        <a:cs typeface="+mn-cs"/>
                      </a:endParaRPr>
                    </a:p>
                  </a:txBody>
                  <a:tcPr marL="66602" marR="66602" marT="0" marB="0" anchor="ctr">
                    <a:solidFill>
                      <a:schemeClr val="bg1"/>
                    </a:solidFill>
                  </a:tcP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I am going</a:t>
                      </a:r>
                      <a:r>
                        <a:rPr lang="en-GB" sz="1400" kern="1200" baseline="0" dirty="0">
                          <a:solidFill>
                            <a:schemeClr val="tx1"/>
                          </a:solidFill>
                          <a:effectLst/>
                          <a:latin typeface="+mn-lt"/>
                          <a:ea typeface="+mn-ea"/>
                          <a:cs typeface="+mn-cs"/>
                        </a:rPr>
                        <a:t> to study</a:t>
                      </a:r>
                      <a:endParaRPr lang="en-GB" sz="1400" kern="1200" dirty="0">
                        <a:solidFill>
                          <a:schemeClr val="tx1"/>
                        </a:solidFill>
                        <a:effectLst/>
                        <a:latin typeface="+mn-lt"/>
                        <a:ea typeface="+mn-ea"/>
                        <a:cs typeface="+mn-cs"/>
                      </a:endParaRPr>
                    </a:p>
                  </a:txBody>
                  <a:tcPr marL="66602" marR="66602" marT="0" marB="0" anchor="ctr">
                    <a:solidFill>
                      <a:schemeClr val="bg1"/>
                    </a:solidFill>
                  </a:tcPr>
                </a:tc>
                <a:extLst>
                  <a:ext uri="{0D108BD9-81ED-4DB2-BD59-A6C34878D82A}">
                    <a16:rowId xmlns:a16="http://schemas.microsoft.com/office/drawing/2014/main" val="962764143"/>
                  </a:ext>
                </a:extLst>
              </a:tr>
              <a:tr h="185242">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Je vais </a:t>
                      </a:r>
                      <a:r>
                        <a:rPr lang="es-ES_tradnl" sz="1400" kern="1200" noProof="0" dirty="0" err="1">
                          <a:solidFill>
                            <a:schemeClr val="tx1"/>
                          </a:solidFill>
                          <a:effectLst/>
                          <a:latin typeface="+mn-lt"/>
                          <a:ea typeface="+mn-ea"/>
                          <a:cs typeface="+mn-cs"/>
                        </a:rPr>
                        <a:t>arriver</a:t>
                      </a:r>
                      <a:endParaRPr lang="es-ES_tradnl" sz="1400" kern="1200" noProof="0" dirty="0">
                        <a:solidFill>
                          <a:schemeClr val="tx1"/>
                        </a:solidFill>
                        <a:effectLst/>
                        <a:latin typeface="+mn-lt"/>
                        <a:ea typeface="+mn-ea"/>
                        <a:cs typeface="+mn-cs"/>
                      </a:endParaRPr>
                    </a:p>
                  </a:txBody>
                  <a:tcPr marL="66602" marR="66602" marT="0" marB="0" anchor="ctr">
                    <a:solidFill>
                      <a:schemeClr val="bg1"/>
                    </a:solidFill>
                  </a:tcP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I am going to arrive</a:t>
                      </a:r>
                    </a:p>
                  </a:txBody>
                  <a:tcPr marL="66602" marR="66602" marT="0" marB="0" anchor="ctr">
                    <a:solidFill>
                      <a:schemeClr val="bg1"/>
                    </a:solidFill>
                  </a:tcPr>
                </a:tc>
                <a:extLst>
                  <a:ext uri="{0D108BD9-81ED-4DB2-BD59-A6C34878D82A}">
                    <a16:rowId xmlns:a16="http://schemas.microsoft.com/office/drawing/2014/main" val="1518188761"/>
                  </a:ext>
                </a:extLst>
              </a:tr>
              <a:tr h="185242">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Je vais </a:t>
                      </a:r>
                      <a:r>
                        <a:rPr lang="es-ES_tradnl" sz="1400" kern="1200" noProof="0" dirty="0" err="1">
                          <a:solidFill>
                            <a:schemeClr val="tx1"/>
                          </a:solidFill>
                          <a:effectLst/>
                          <a:latin typeface="+mn-lt"/>
                          <a:ea typeface="+mn-ea"/>
                          <a:cs typeface="+mn-cs"/>
                        </a:rPr>
                        <a:t>avoir</a:t>
                      </a:r>
                      <a:endParaRPr lang="es-ES_tradnl" sz="1400" kern="1200" noProof="0" dirty="0">
                        <a:solidFill>
                          <a:schemeClr val="tx1"/>
                        </a:solidFill>
                        <a:effectLst/>
                        <a:latin typeface="+mn-lt"/>
                        <a:ea typeface="+mn-ea"/>
                        <a:cs typeface="+mn-cs"/>
                      </a:endParaRPr>
                    </a:p>
                  </a:txBody>
                  <a:tcPr marL="66602" marR="66602" marT="0" marB="0" anchor="ctr">
                    <a:solidFill>
                      <a:schemeClr val="bg1"/>
                    </a:solidFill>
                  </a:tcP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I am going to</a:t>
                      </a:r>
                      <a:r>
                        <a:rPr lang="en-GB" sz="1400" kern="1200" baseline="0" dirty="0">
                          <a:solidFill>
                            <a:schemeClr val="tx1"/>
                          </a:solidFill>
                          <a:effectLst/>
                          <a:latin typeface="+mn-lt"/>
                          <a:ea typeface="+mn-ea"/>
                          <a:cs typeface="+mn-cs"/>
                        </a:rPr>
                        <a:t> have</a:t>
                      </a:r>
                      <a:endParaRPr lang="en-GB" sz="1400" kern="1200" dirty="0">
                        <a:solidFill>
                          <a:schemeClr val="tx1"/>
                        </a:solidFill>
                        <a:effectLst/>
                        <a:latin typeface="+mn-lt"/>
                        <a:ea typeface="+mn-ea"/>
                        <a:cs typeface="+mn-cs"/>
                      </a:endParaRPr>
                    </a:p>
                  </a:txBody>
                  <a:tcPr marL="66602" marR="66602" marT="0" marB="0" anchor="ctr">
                    <a:solidFill>
                      <a:schemeClr val="bg1"/>
                    </a:solidFill>
                  </a:tcPr>
                </a:tc>
                <a:extLst>
                  <a:ext uri="{0D108BD9-81ED-4DB2-BD59-A6C34878D82A}">
                    <a16:rowId xmlns:a16="http://schemas.microsoft.com/office/drawing/2014/main" val="1085006432"/>
                  </a:ext>
                </a:extLst>
              </a:tr>
              <a:tr h="185242">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Je vais </a:t>
                      </a:r>
                      <a:r>
                        <a:rPr lang="es-ES_tradnl" sz="1400" kern="1200" noProof="0" dirty="0" err="1">
                          <a:solidFill>
                            <a:schemeClr val="tx1"/>
                          </a:solidFill>
                          <a:effectLst/>
                          <a:latin typeface="+mn-lt"/>
                          <a:ea typeface="+mn-ea"/>
                          <a:cs typeface="+mn-cs"/>
                        </a:rPr>
                        <a:t>aller</a:t>
                      </a:r>
                      <a:endParaRPr lang="es-ES_tradnl" sz="1400" kern="1200" noProof="0" dirty="0">
                        <a:solidFill>
                          <a:schemeClr val="tx1"/>
                        </a:solidFill>
                        <a:effectLst/>
                        <a:latin typeface="+mn-lt"/>
                        <a:ea typeface="+mn-ea"/>
                        <a:cs typeface="+mn-cs"/>
                      </a:endParaRPr>
                    </a:p>
                  </a:txBody>
                  <a:tcPr marL="66602" marR="66602" marT="0" marB="0" anchor="ctr">
                    <a:solidFill>
                      <a:schemeClr val="bg1"/>
                    </a:solidFill>
                  </a:tcP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I am going to go </a:t>
                      </a:r>
                    </a:p>
                  </a:txBody>
                  <a:tcPr marL="66602" marR="66602" marT="0" marB="0" anchor="ctr">
                    <a:solidFill>
                      <a:schemeClr val="bg1"/>
                    </a:solidFill>
                  </a:tcPr>
                </a:tc>
                <a:extLst>
                  <a:ext uri="{0D108BD9-81ED-4DB2-BD59-A6C34878D82A}">
                    <a16:rowId xmlns:a16="http://schemas.microsoft.com/office/drawing/2014/main" val="2192764124"/>
                  </a:ext>
                </a:extLst>
              </a:tr>
              <a:tr h="185242">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Je vais </a:t>
                      </a:r>
                      <a:r>
                        <a:rPr lang="es-ES_tradnl" sz="1400" kern="1200" noProof="0" dirty="0" err="1">
                          <a:solidFill>
                            <a:schemeClr val="tx1"/>
                          </a:solidFill>
                          <a:effectLst/>
                          <a:latin typeface="+mn-lt"/>
                          <a:ea typeface="+mn-ea"/>
                          <a:cs typeface="+mn-cs"/>
                        </a:rPr>
                        <a:t>écouter</a:t>
                      </a:r>
                      <a:endParaRPr lang="es-ES_tradnl" sz="1400" kern="1200" noProof="0" dirty="0">
                        <a:solidFill>
                          <a:schemeClr val="tx1"/>
                        </a:solidFill>
                        <a:effectLst/>
                        <a:latin typeface="+mn-lt"/>
                        <a:ea typeface="+mn-ea"/>
                        <a:cs typeface="+mn-cs"/>
                      </a:endParaRPr>
                    </a:p>
                  </a:txBody>
                  <a:tcPr marL="66602" marR="66602" marT="0" marB="0" anchor="ctr">
                    <a:solidFill>
                      <a:schemeClr val="bg1"/>
                    </a:solidFill>
                  </a:tcP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I am going to listen </a:t>
                      </a:r>
                    </a:p>
                  </a:txBody>
                  <a:tcPr marL="66602" marR="66602" marT="0" marB="0" anchor="ctr">
                    <a:solidFill>
                      <a:schemeClr val="bg1"/>
                    </a:solidFill>
                  </a:tcPr>
                </a:tc>
                <a:extLst>
                  <a:ext uri="{0D108BD9-81ED-4DB2-BD59-A6C34878D82A}">
                    <a16:rowId xmlns:a16="http://schemas.microsoft.com/office/drawing/2014/main" val="408438986"/>
                  </a:ext>
                </a:extLst>
              </a:tr>
              <a:tr h="185242">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Je vais </a:t>
                      </a:r>
                      <a:r>
                        <a:rPr lang="es-ES_tradnl" sz="1400" kern="1200" noProof="0" dirty="0" err="1">
                          <a:solidFill>
                            <a:schemeClr val="tx1"/>
                          </a:solidFill>
                          <a:effectLst/>
                          <a:latin typeface="+mn-lt"/>
                          <a:ea typeface="+mn-ea"/>
                          <a:cs typeface="+mn-cs"/>
                        </a:rPr>
                        <a:t>travailler</a:t>
                      </a:r>
                      <a:endParaRPr lang="es-ES_tradnl" sz="1400" kern="1200" noProof="0" dirty="0">
                        <a:solidFill>
                          <a:schemeClr val="tx1"/>
                        </a:solidFill>
                        <a:effectLst/>
                        <a:latin typeface="+mn-lt"/>
                        <a:ea typeface="+mn-ea"/>
                        <a:cs typeface="+mn-cs"/>
                      </a:endParaRPr>
                    </a:p>
                  </a:txBody>
                  <a:tcPr marL="66602" marR="66602" marT="0" marB="0" anchor="ctr">
                    <a:solidFill>
                      <a:schemeClr val="bg1"/>
                    </a:solidFill>
                  </a:tcP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I am going to work</a:t>
                      </a:r>
                    </a:p>
                  </a:txBody>
                  <a:tcPr marL="66602" marR="66602" marT="0" marB="0" anchor="ctr">
                    <a:solidFill>
                      <a:schemeClr val="bg1"/>
                    </a:solidFill>
                  </a:tcPr>
                </a:tc>
                <a:extLst>
                  <a:ext uri="{0D108BD9-81ED-4DB2-BD59-A6C34878D82A}">
                    <a16:rowId xmlns:a16="http://schemas.microsoft.com/office/drawing/2014/main" val="3196900529"/>
                  </a:ext>
                </a:extLst>
              </a:tr>
              <a:tr h="185242">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Je vais </a:t>
                      </a:r>
                      <a:r>
                        <a:rPr lang="es-ES_tradnl" sz="1400" kern="1200" noProof="0" dirty="0" err="1">
                          <a:solidFill>
                            <a:schemeClr val="tx1"/>
                          </a:solidFill>
                          <a:effectLst/>
                          <a:latin typeface="+mn-lt"/>
                          <a:ea typeface="+mn-ea"/>
                          <a:cs typeface="+mn-cs"/>
                        </a:rPr>
                        <a:t>parler</a:t>
                      </a:r>
                      <a:endParaRPr lang="es-ES_tradnl" sz="1400" kern="1200" noProof="0" dirty="0">
                        <a:solidFill>
                          <a:schemeClr val="tx1"/>
                        </a:solidFill>
                        <a:effectLst/>
                        <a:latin typeface="+mn-lt"/>
                        <a:ea typeface="+mn-ea"/>
                        <a:cs typeface="+mn-cs"/>
                      </a:endParaRPr>
                    </a:p>
                  </a:txBody>
                  <a:tcPr marL="66602" marR="66602" marT="0" marB="0" anchor="ctr">
                    <a:solidFill>
                      <a:schemeClr val="bg1"/>
                    </a:solidFill>
                  </a:tcP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I am going to talk</a:t>
                      </a:r>
                    </a:p>
                  </a:txBody>
                  <a:tcPr marL="66602" marR="66602" marT="0" marB="0" anchor="ctr">
                    <a:solidFill>
                      <a:schemeClr val="bg1"/>
                    </a:solidFill>
                  </a:tcPr>
                </a:tc>
                <a:extLst>
                  <a:ext uri="{0D108BD9-81ED-4DB2-BD59-A6C34878D82A}">
                    <a16:rowId xmlns:a16="http://schemas.microsoft.com/office/drawing/2014/main" val="2043428450"/>
                  </a:ext>
                </a:extLst>
              </a:tr>
              <a:tr h="185242">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Je vais faire</a:t>
                      </a:r>
                    </a:p>
                  </a:txBody>
                  <a:tcPr marL="66602" marR="66602" marT="0" marB="0" anchor="ctr">
                    <a:solidFill>
                      <a:schemeClr val="bg1"/>
                    </a:solidFill>
                  </a:tcP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I am going to do/make</a:t>
                      </a:r>
                    </a:p>
                  </a:txBody>
                  <a:tcPr marL="66602" marR="66602" marT="0" marB="0" anchor="ctr">
                    <a:solidFill>
                      <a:schemeClr val="bg1"/>
                    </a:solidFill>
                  </a:tcPr>
                </a:tc>
                <a:extLst>
                  <a:ext uri="{0D108BD9-81ED-4DB2-BD59-A6C34878D82A}">
                    <a16:rowId xmlns:a16="http://schemas.microsoft.com/office/drawing/2014/main" val="483097536"/>
                  </a:ext>
                </a:extLst>
              </a:tr>
              <a:tr h="185242">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Je vais </a:t>
                      </a:r>
                      <a:r>
                        <a:rPr lang="es-ES_tradnl" sz="1400" kern="1200" noProof="0" dirty="0" err="1">
                          <a:solidFill>
                            <a:schemeClr val="tx1"/>
                          </a:solidFill>
                          <a:effectLst/>
                          <a:latin typeface="+mn-lt"/>
                          <a:ea typeface="+mn-ea"/>
                          <a:cs typeface="+mn-cs"/>
                        </a:rPr>
                        <a:t>jouer</a:t>
                      </a:r>
                      <a:endParaRPr lang="es-ES_tradnl" sz="1400" kern="1200" noProof="0" dirty="0">
                        <a:solidFill>
                          <a:schemeClr val="tx1"/>
                        </a:solidFill>
                        <a:effectLst/>
                        <a:latin typeface="+mn-lt"/>
                        <a:ea typeface="+mn-ea"/>
                        <a:cs typeface="+mn-cs"/>
                      </a:endParaRPr>
                    </a:p>
                  </a:txBody>
                  <a:tcPr marL="66602" marR="66602" marT="0" marB="0" anchor="ctr">
                    <a:solidFill>
                      <a:schemeClr val="bg1"/>
                    </a:solidFill>
                  </a:tcP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I am going to play</a:t>
                      </a:r>
                    </a:p>
                  </a:txBody>
                  <a:tcPr marL="66602" marR="66602" marT="0" marB="0" anchor="ctr">
                    <a:solidFill>
                      <a:schemeClr val="bg1"/>
                    </a:solidFill>
                  </a:tcPr>
                </a:tc>
                <a:extLst>
                  <a:ext uri="{0D108BD9-81ED-4DB2-BD59-A6C34878D82A}">
                    <a16:rowId xmlns:a16="http://schemas.microsoft.com/office/drawing/2014/main" val="1882185308"/>
                  </a:ext>
                </a:extLst>
              </a:tr>
              <a:tr h="185242">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Je vais </a:t>
                      </a:r>
                      <a:r>
                        <a:rPr lang="es-ES_tradnl" sz="1400" kern="1200" noProof="0" dirty="0" err="1">
                          <a:solidFill>
                            <a:schemeClr val="tx1"/>
                          </a:solidFill>
                          <a:effectLst/>
                          <a:latin typeface="+mn-lt"/>
                          <a:ea typeface="+mn-ea"/>
                          <a:cs typeface="+mn-cs"/>
                        </a:rPr>
                        <a:t>manger</a:t>
                      </a:r>
                      <a:endParaRPr lang="es-ES_tradnl" sz="1400" kern="1200" noProof="0" dirty="0">
                        <a:solidFill>
                          <a:schemeClr val="tx1"/>
                        </a:solidFill>
                        <a:effectLst/>
                        <a:latin typeface="+mn-lt"/>
                        <a:ea typeface="+mn-ea"/>
                        <a:cs typeface="+mn-cs"/>
                      </a:endParaRPr>
                    </a:p>
                  </a:txBody>
                  <a:tcPr marL="66602" marR="66602" marT="0" marB="0" anchor="ctr">
                    <a:solidFill>
                      <a:schemeClr val="bg1"/>
                    </a:solidFill>
                  </a:tcP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I am going to eat</a:t>
                      </a:r>
                    </a:p>
                  </a:txBody>
                  <a:tcPr marL="66602" marR="66602" marT="0" marB="0" anchor="ctr">
                    <a:solidFill>
                      <a:schemeClr val="bg1"/>
                    </a:solidFill>
                  </a:tcPr>
                </a:tc>
                <a:extLst>
                  <a:ext uri="{0D108BD9-81ED-4DB2-BD59-A6C34878D82A}">
                    <a16:rowId xmlns:a16="http://schemas.microsoft.com/office/drawing/2014/main" val="1818953536"/>
                  </a:ext>
                </a:extLst>
              </a:tr>
              <a:tr h="185242">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Je vais </a:t>
                      </a:r>
                      <a:r>
                        <a:rPr lang="es-ES_tradnl" sz="1400" kern="1200" noProof="0" dirty="0" err="1">
                          <a:solidFill>
                            <a:schemeClr val="tx1"/>
                          </a:solidFill>
                          <a:effectLst/>
                          <a:latin typeface="+mn-lt"/>
                          <a:ea typeface="+mn-ea"/>
                          <a:cs typeface="+mn-cs"/>
                        </a:rPr>
                        <a:t>regarder</a:t>
                      </a:r>
                      <a:endParaRPr lang="es-ES_tradnl" sz="1400" kern="1200" noProof="0" dirty="0">
                        <a:solidFill>
                          <a:schemeClr val="tx1"/>
                        </a:solidFill>
                        <a:effectLst/>
                        <a:latin typeface="+mn-lt"/>
                        <a:ea typeface="+mn-ea"/>
                        <a:cs typeface="+mn-cs"/>
                      </a:endParaRPr>
                    </a:p>
                  </a:txBody>
                  <a:tcPr marL="66602" marR="66602" marT="0" marB="0" anchor="ctr">
                    <a:solidFill>
                      <a:schemeClr val="bg1"/>
                    </a:solidFill>
                  </a:tcP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I am going to watch</a:t>
                      </a:r>
                    </a:p>
                  </a:txBody>
                  <a:tcPr marL="66602" marR="66602" marT="0" marB="0" anchor="ctr">
                    <a:solidFill>
                      <a:schemeClr val="bg1"/>
                    </a:solidFill>
                  </a:tcPr>
                </a:tc>
                <a:extLst>
                  <a:ext uri="{0D108BD9-81ED-4DB2-BD59-A6C34878D82A}">
                    <a16:rowId xmlns:a16="http://schemas.microsoft.com/office/drawing/2014/main" val="410724962"/>
                  </a:ext>
                </a:extLst>
              </a:tr>
              <a:tr h="185242">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Je vais </a:t>
                      </a:r>
                      <a:r>
                        <a:rPr lang="es-ES_tradnl" sz="1400" kern="1200" noProof="0" dirty="0" err="1">
                          <a:solidFill>
                            <a:schemeClr val="tx1"/>
                          </a:solidFill>
                          <a:effectLst/>
                          <a:latin typeface="+mn-lt"/>
                          <a:ea typeface="+mn-ea"/>
                          <a:cs typeface="+mn-cs"/>
                        </a:rPr>
                        <a:t>écrire</a:t>
                      </a:r>
                      <a:endParaRPr lang="es-ES_tradnl" sz="1400" kern="1200" noProof="0" dirty="0">
                        <a:solidFill>
                          <a:schemeClr val="tx1"/>
                        </a:solidFill>
                        <a:effectLst/>
                        <a:latin typeface="+mn-lt"/>
                        <a:ea typeface="+mn-ea"/>
                        <a:cs typeface="+mn-cs"/>
                      </a:endParaRPr>
                    </a:p>
                  </a:txBody>
                  <a:tcPr marL="66602" marR="66602" marT="0" marB="0" anchor="ctr">
                    <a:solidFill>
                      <a:schemeClr val="bg1"/>
                    </a:solidFill>
                  </a:tcP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I am going to write</a:t>
                      </a:r>
                    </a:p>
                  </a:txBody>
                  <a:tcPr marL="66602" marR="66602" marT="0" marB="0" anchor="ctr">
                    <a:solidFill>
                      <a:schemeClr val="bg1"/>
                    </a:solidFill>
                  </a:tcPr>
                </a:tc>
                <a:extLst>
                  <a:ext uri="{0D108BD9-81ED-4DB2-BD59-A6C34878D82A}">
                    <a16:rowId xmlns:a16="http://schemas.microsoft.com/office/drawing/2014/main" val="2607913681"/>
                  </a:ext>
                </a:extLst>
              </a:tr>
              <a:tr h="185242">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Je vais </a:t>
                      </a:r>
                      <a:r>
                        <a:rPr lang="es-ES_tradnl" sz="1400" kern="1200" noProof="0" dirty="0" err="1">
                          <a:solidFill>
                            <a:schemeClr val="tx1"/>
                          </a:solidFill>
                          <a:effectLst/>
                          <a:latin typeface="+mn-lt"/>
                          <a:ea typeface="+mn-ea"/>
                          <a:cs typeface="+mn-cs"/>
                        </a:rPr>
                        <a:t>laisser</a:t>
                      </a:r>
                      <a:r>
                        <a:rPr lang="es-ES_tradnl" sz="1400" kern="1200" noProof="0" dirty="0">
                          <a:solidFill>
                            <a:schemeClr val="tx1"/>
                          </a:solidFill>
                          <a:effectLst/>
                          <a:latin typeface="+mn-lt"/>
                          <a:ea typeface="+mn-ea"/>
                          <a:cs typeface="+mn-cs"/>
                        </a:rPr>
                        <a:t> </a:t>
                      </a:r>
                      <a:r>
                        <a:rPr lang="es-ES_tradnl" sz="1400" kern="1200" noProof="0" dirty="0" err="1">
                          <a:solidFill>
                            <a:schemeClr val="tx1"/>
                          </a:solidFill>
                          <a:effectLst/>
                          <a:latin typeface="+mn-lt"/>
                          <a:ea typeface="+mn-ea"/>
                          <a:cs typeface="+mn-cs"/>
                        </a:rPr>
                        <a:t>tomber</a:t>
                      </a:r>
                      <a:endParaRPr lang="es-ES_tradnl" sz="1400" kern="1200" noProof="0" dirty="0">
                        <a:solidFill>
                          <a:schemeClr val="tx1"/>
                        </a:solidFill>
                        <a:effectLst/>
                        <a:latin typeface="+mn-lt"/>
                        <a:ea typeface="+mn-ea"/>
                        <a:cs typeface="+mn-cs"/>
                      </a:endParaRPr>
                    </a:p>
                  </a:txBody>
                  <a:tcPr marL="66602" marR="66602" marT="0" marB="0" anchor="ctr">
                    <a:solidFill>
                      <a:schemeClr val="bg1"/>
                    </a:solidFill>
                  </a:tcP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I am going to drop</a:t>
                      </a:r>
                    </a:p>
                  </a:txBody>
                  <a:tcPr marL="66602" marR="66602" marT="0" marB="0" anchor="ctr">
                    <a:solidFill>
                      <a:schemeClr val="bg1"/>
                    </a:solidFill>
                  </a:tcPr>
                </a:tc>
                <a:extLst>
                  <a:ext uri="{0D108BD9-81ED-4DB2-BD59-A6C34878D82A}">
                    <a16:rowId xmlns:a16="http://schemas.microsoft.com/office/drawing/2014/main" val="3900309998"/>
                  </a:ext>
                </a:extLst>
              </a:tr>
            </a:tbl>
          </a:graphicData>
        </a:graphic>
      </p:graphicFrame>
      <p:graphicFrame>
        <p:nvGraphicFramePr>
          <p:cNvPr id="9" name="Table 8">
            <a:extLst>
              <a:ext uri="{FF2B5EF4-FFF2-40B4-BE49-F238E27FC236}">
                <a16:creationId xmlns:a16="http://schemas.microsoft.com/office/drawing/2014/main" id="{8B6312D8-C078-BD4A-92E7-7BCC4F48B491}"/>
              </a:ext>
            </a:extLst>
          </p:cNvPr>
          <p:cNvGraphicFramePr>
            <a:graphicFrameLocks noGrp="1"/>
          </p:cNvGraphicFramePr>
          <p:nvPr>
            <p:extLst>
              <p:ext uri="{D42A27DB-BD31-4B8C-83A1-F6EECF244321}">
                <p14:modId xmlns:p14="http://schemas.microsoft.com/office/powerpoint/2010/main" val="3068610568"/>
              </p:ext>
            </p:extLst>
          </p:nvPr>
        </p:nvGraphicFramePr>
        <p:xfrm>
          <a:off x="8575114" y="139756"/>
          <a:ext cx="3471839" cy="3222544"/>
        </p:xfrm>
        <a:graphic>
          <a:graphicData uri="http://schemas.openxmlformats.org/drawingml/2006/table">
            <a:tbl>
              <a:tblPr firstRow="1" firstCol="1" bandRow="1">
                <a:tableStyleId>{5940675A-B579-460E-94D1-54222C63F5DA}</a:tableStyleId>
              </a:tblPr>
              <a:tblGrid>
                <a:gridCol w="1836692">
                  <a:extLst>
                    <a:ext uri="{9D8B030D-6E8A-4147-A177-3AD203B41FA5}">
                      <a16:colId xmlns:a16="http://schemas.microsoft.com/office/drawing/2014/main" val="2849905295"/>
                    </a:ext>
                  </a:extLst>
                </a:gridCol>
                <a:gridCol w="1635147">
                  <a:extLst>
                    <a:ext uri="{9D8B030D-6E8A-4147-A177-3AD203B41FA5}">
                      <a16:colId xmlns:a16="http://schemas.microsoft.com/office/drawing/2014/main" val="4131240680"/>
                    </a:ext>
                  </a:extLst>
                </a:gridCol>
              </a:tblGrid>
              <a:tr h="247888">
                <a:tc gridSpan="2">
                  <a:txBody>
                    <a:bodyPr/>
                    <a:lstStyle/>
                    <a:p>
                      <a:pPr marL="0" algn="l" defTabSz="914400" rtl="0" eaLnBrk="1" latinLnBrk="0" hangingPunct="1">
                        <a:lnSpc>
                          <a:spcPct val="107000"/>
                        </a:lnSpc>
                        <a:spcAft>
                          <a:spcPts val="0"/>
                        </a:spcAft>
                      </a:pPr>
                      <a:r>
                        <a:rPr lang="es-ES_tradnl" sz="1200" b="1" u="none" kern="1200" noProof="0" dirty="0">
                          <a:solidFill>
                            <a:schemeClr val="tx1"/>
                          </a:solidFill>
                          <a:effectLst/>
                          <a:latin typeface="+mn-lt"/>
                          <a:ea typeface="+mn-ea"/>
                          <a:cs typeface="+mn-cs"/>
                        </a:rPr>
                        <a:t>12              </a:t>
                      </a:r>
                      <a:r>
                        <a:rPr lang="es-ES_tradnl" sz="1200" b="1" u="none" kern="1200" noProof="0" dirty="0" err="1">
                          <a:solidFill>
                            <a:schemeClr val="tx1"/>
                          </a:solidFill>
                          <a:effectLst/>
                          <a:latin typeface="+mn-lt"/>
                          <a:ea typeface="+mn-ea"/>
                          <a:cs typeface="+mn-cs"/>
                        </a:rPr>
                        <a:t>L’emploi</a:t>
                      </a:r>
                      <a:r>
                        <a:rPr lang="es-ES_tradnl" sz="1200" b="1" u="none" kern="1200" noProof="0" dirty="0">
                          <a:solidFill>
                            <a:schemeClr val="tx1"/>
                          </a:solidFill>
                          <a:effectLst/>
                          <a:latin typeface="+mn-lt"/>
                          <a:ea typeface="+mn-ea"/>
                          <a:cs typeface="+mn-cs"/>
                        </a:rPr>
                        <a:t> du </a:t>
                      </a:r>
                      <a:r>
                        <a:rPr lang="es-ES_tradnl" sz="1200" b="1" u="none" kern="1200" noProof="0" dirty="0" err="1">
                          <a:solidFill>
                            <a:schemeClr val="tx1"/>
                          </a:solidFill>
                          <a:effectLst/>
                          <a:latin typeface="+mn-lt"/>
                          <a:ea typeface="+mn-ea"/>
                          <a:cs typeface="+mn-cs"/>
                        </a:rPr>
                        <a:t>temps</a:t>
                      </a:r>
                      <a:r>
                        <a:rPr lang="es-ES_tradnl" sz="1200" b="1" u="none" kern="1200" noProof="0" dirty="0">
                          <a:solidFill>
                            <a:schemeClr val="tx1"/>
                          </a:solidFill>
                          <a:effectLst/>
                          <a:latin typeface="+mn-lt"/>
                          <a:ea typeface="+mn-ea"/>
                          <a:cs typeface="+mn-cs"/>
                        </a:rPr>
                        <a:t> – </a:t>
                      </a:r>
                      <a:r>
                        <a:rPr lang="es-ES_tradnl" sz="1200" b="1" u="none" kern="1200" noProof="0" dirty="0" err="1">
                          <a:solidFill>
                            <a:schemeClr val="tx1"/>
                          </a:solidFill>
                          <a:effectLst/>
                          <a:latin typeface="+mn-lt"/>
                          <a:ea typeface="+mn-ea"/>
                          <a:cs typeface="+mn-cs"/>
                        </a:rPr>
                        <a:t>timetable</a:t>
                      </a:r>
                      <a:endParaRPr lang="es-ES_tradnl" sz="1200" b="1" u="none" kern="1200" noProof="0" dirty="0">
                        <a:solidFill>
                          <a:schemeClr val="tx1"/>
                        </a:solidFill>
                        <a:effectLst/>
                        <a:latin typeface="+mn-lt"/>
                        <a:ea typeface="+mn-ea"/>
                        <a:cs typeface="+mn-cs"/>
                      </a:endParaRPr>
                    </a:p>
                  </a:txBody>
                  <a:tcPr marL="66602" marR="66602" marT="0" marB="0" anchor="ctr"/>
                </a:tc>
                <a:tc hMerge="1">
                  <a:txBody>
                    <a:bodyPr/>
                    <a:lstStyle/>
                    <a:p>
                      <a:endParaRPr lang="en-GB"/>
                    </a:p>
                  </a:txBody>
                  <a:tcPr/>
                </a:tc>
                <a:extLst>
                  <a:ext uri="{0D108BD9-81ED-4DB2-BD59-A6C34878D82A}">
                    <a16:rowId xmlns:a16="http://schemas.microsoft.com/office/drawing/2014/main" val="561203191"/>
                  </a:ext>
                </a:extLst>
              </a:tr>
              <a:tr h="247888">
                <a:tc>
                  <a:txBody>
                    <a:bodyPr/>
                    <a:lstStyle/>
                    <a:p>
                      <a:pPr marL="0" algn="l" defTabSz="914400" rtl="0" eaLnBrk="1" latinLnBrk="0" hangingPunct="1">
                        <a:lnSpc>
                          <a:spcPct val="107000"/>
                        </a:lnSpc>
                        <a:spcAft>
                          <a:spcPts val="0"/>
                        </a:spcAft>
                      </a:pPr>
                      <a:r>
                        <a:rPr lang="es-ES_tradnl" sz="1200" kern="1200" noProof="0" dirty="0" err="1">
                          <a:solidFill>
                            <a:schemeClr val="tx1"/>
                          </a:solidFill>
                          <a:effectLst/>
                          <a:latin typeface="+mn-lt"/>
                          <a:ea typeface="+mn-ea"/>
                          <a:cs typeface="+mn-cs"/>
                        </a:rPr>
                        <a:t>J’arrive</a:t>
                      </a:r>
                      <a:r>
                        <a:rPr lang="es-ES_tradnl" sz="1200" kern="1200" noProof="0" dirty="0">
                          <a:solidFill>
                            <a:schemeClr val="tx1"/>
                          </a:solidFill>
                          <a:effectLst/>
                          <a:latin typeface="+mn-lt"/>
                          <a:ea typeface="+mn-ea"/>
                          <a:cs typeface="+mn-cs"/>
                        </a:rPr>
                        <a:t> </a:t>
                      </a:r>
                      <a:r>
                        <a:rPr lang="es-ES_tradnl" sz="1200" kern="1200" noProof="0" dirty="0" err="1">
                          <a:solidFill>
                            <a:schemeClr val="tx1"/>
                          </a:solidFill>
                          <a:effectLst/>
                          <a:latin typeface="+mn-lt"/>
                          <a:ea typeface="+mn-ea"/>
                          <a:cs typeface="+mn-cs"/>
                        </a:rPr>
                        <a:t>au</a:t>
                      </a:r>
                      <a:r>
                        <a:rPr lang="es-ES_tradnl" sz="1200" kern="1200" noProof="0" dirty="0">
                          <a:solidFill>
                            <a:schemeClr val="tx1"/>
                          </a:solidFill>
                          <a:effectLst/>
                          <a:latin typeface="+mn-lt"/>
                          <a:ea typeface="+mn-ea"/>
                          <a:cs typeface="+mn-cs"/>
                        </a:rPr>
                        <a:t> </a:t>
                      </a:r>
                      <a:r>
                        <a:rPr lang="es-ES_tradnl" sz="1200" kern="1200" noProof="0" dirty="0" err="1">
                          <a:solidFill>
                            <a:schemeClr val="tx1"/>
                          </a:solidFill>
                          <a:effectLst/>
                          <a:latin typeface="+mn-lt"/>
                          <a:ea typeface="+mn-ea"/>
                          <a:cs typeface="+mn-cs"/>
                        </a:rPr>
                        <a:t>collège</a:t>
                      </a:r>
                      <a:r>
                        <a:rPr lang="es-ES_tradnl" sz="1200" kern="1200" noProof="0" dirty="0">
                          <a:solidFill>
                            <a:schemeClr val="tx1"/>
                          </a:solidFill>
                          <a:effectLst/>
                          <a:latin typeface="+mn-lt"/>
                          <a:ea typeface="+mn-ea"/>
                          <a:cs typeface="+mn-cs"/>
                        </a:rPr>
                        <a:t> </a:t>
                      </a:r>
                    </a:p>
                  </a:txBody>
                  <a:tcPr marL="66602" marR="66602" marT="0" marB="0" anchor="ctr"/>
                </a:tc>
                <a:tc>
                  <a:txBody>
                    <a:bodyPr/>
                    <a:lstStyle/>
                    <a:p>
                      <a:pPr marL="0" algn="l" defTabSz="914400" rtl="0" eaLnBrk="1" latinLnBrk="0" hangingPunct="1">
                        <a:lnSpc>
                          <a:spcPct val="107000"/>
                        </a:lnSpc>
                        <a:spcAft>
                          <a:spcPts val="0"/>
                        </a:spcAft>
                      </a:pPr>
                      <a:r>
                        <a:rPr lang="en-GB" sz="1200" kern="1200" dirty="0">
                          <a:solidFill>
                            <a:schemeClr val="tx1"/>
                          </a:solidFill>
                          <a:effectLst/>
                          <a:latin typeface="+mn-lt"/>
                          <a:ea typeface="+mn-ea"/>
                          <a:cs typeface="+mn-cs"/>
                        </a:rPr>
                        <a:t>I arrive to school</a:t>
                      </a:r>
                    </a:p>
                  </a:txBody>
                  <a:tcPr marL="66602" marR="66602" marT="0" marB="0" anchor="ctr"/>
                </a:tc>
                <a:extLst>
                  <a:ext uri="{0D108BD9-81ED-4DB2-BD59-A6C34878D82A}">
                    <a16:rowId xmlns:a16="http://schemas.microsoft.com/office/drawing/2014/main" val="738042450"/>
                  </a:ext>
                </a:extLst>
              </a:tr>
              <a:tr h="247888">
                <a:tc>
                  <a:txBody>
                    <a:bodyPr/>
                    <a:lstStyle/>
                    <a:p>
                      <a:pPr marL="0" algn="l" defTabSz="914400" rtl="0" eaLnBrk="1" latinLnBrk="0" hangingPunct="1">
                        <a:lnSpc>
                          <a:spcPct val="107000"/>
                        </a:lnSpc>
                        <a:spcAft>
                          <a:spcPts val="0"/>
                        </a:spcAft>
                      </a:pPr>
                      <a:r>
                        <a:rPr lang="es-ES_tradnl" sz="1200" kern="1200" noProof="0" dirty="0">
                          <a:solidFill>
                            <a:schemeClr val="tx1"/>
                          </a:solidFill>
                          <a:effectLst/>
                          <a:latin typeface="+mn-lt"/>
                          <a:ea typeface="+mn-ea"/>
                          <a:cs typeface="+mn-cs"/>
                        </a:rPr>
                        <a:t>Les </a:t>
                      </a:r>
                      <a:r>
                        <a:rPr lang="es-ES_tradnl" sz="1200" kern="1200" noProof="0" dirty="0" err="1">
                          <a:solidFill>
                            <a:schemeClr val="tx1"/>
                          </a:solidFill>
                          <a:effectLst/>
                          <a:latin typeface="+mn-lt"/>
                          <a:ea typeface="+mn-ea"/>
                          <a:cs typeface="+mn-cs"/>
                        </a:rPr>
                        <a:t>cours</a:t>
                      </a:r>
                      <a:r>
                        <a:rPr lang="es-ES_tradnl" sz="1200" kern="1200" noProof="0" dirty="0">
                          <a:solidFill>
                            <a:schemeClr val="tx1"/>
                          </a:solidFill>
                          <a:effectLst/>
                          <a:latin typeface="+mn-lt"/>
                          <a:ea typeface="+mn-ea"/>
                          <a:cs typeface="+mn-cs"/>
                        </a:rPr>
                        <a:t> </a:t>
                      </a:r>
                      <a:r>
                        <a:rPr lang="es-ES_tradnl" sz="1200" kern="1200" noProof="0" dirty="0" err="1">
                          <a:solidFill>
                            <a:schemeClr val="tx1"/>
                          </a:solidFill>
                          <a:effectLst/>
                          <a:latin typeface="+mn-lt"/>
                          <a:ea typeface="+mn-ea"/>
                          <a:cs typeface="+mn-cs"/>
                        </a:rPr>
                        <a:t>commencent</a:t>
                      </a:r>
                      <a:r>
                        <a:rPr lang="es-ES_tradnl" sz="1200" kern="1200" noProof="0" dirty="0">
                          <a:solidFill>
                            <a:schemeClr val="tx1"/>
                          </a:solidFill>
                          <a:effectLst/>
                          <a:latin typeface="+mn-lt"/>
                          <a:ea typeface="+mn-ea"/>
                          <a:cs typeface="+mn-cs"/>
                        </a:rPr>
                        <a:t> </a:t>
                      </a:r>
                      <a:r>
                        <a:rPr lang="es-ES_tradnl" sz="1200" kern="1200" noProof="0" dirty="0" err="1">
                          <a:solidFill>
                            <a:schemeClr val="tx1"/>
                          </a:solidFill>
                          <a:effectLst/>
                          <a:latin typeface="+mn-lt"/>
                          <a:ea typeface="+mn-ea"/>
                          <a:cs typeface="+mn-cs"/>
                        </a:rPr>
                        <a:t>à</a:t>
                      </a:r>
                      <a:endParaRPr lang="es-ES_tradnl" sz="12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200" kern="1200" dirty="0">
                          <a:solidFill>
                            <a:schemeClr val="tx1"/>
                          </a:solidFill>
                          <a:effectLst/>
                          <a:latin typeface="+mn-lt"/>
                          <a:ea typeface="+mn-ea"/>
                          <a:cs typeface="+mn-cs"/>
                        </a:rPr>
                        <a:t>Lessons start at </a:t>
                      </a:r>
                    </a:p>
                  </a:txBody>
                  <a:tcPr marL="66602" marR="66602" marT="0" marB="0" anchor="ctr"/>
                </a:tc>
                <a:extLst>
                  <a:ext uri="{0D108BD9-81ED-4DB2-BD59-A6C34878D82A}">
                    <a16:rowId xmlns:a16="http://schemas.microsoft.com/office/drawing/2014/main" val="3773963250"/>
                  </a:ext>
                </a:extLst>
              </a:tr>
              <a:tr h="247888">
                <a:tc>
                  <a:txBody>
                    <a:bodyPr/>
                    <a:lstStyle/>
                    <a:p>
                      <a:pPr marL="0" algn="l" defTabSz="914400" rtl="0" eaLnBrk="1" latinLnBrk="0" hangingPunct="1">
                        <a:lnSpc>
                          <a:spcPct val="107000"/>
                        </a:lnSpc>
                        <a:spcAft>
                          <a:spcPts val="0"/>
                        </a:spcAft>
                      </a:pPr>
                      <a:r>
                        <a:rPr lang="es-ES_tradnl" sz="1200" kern="1200" noProof="0" dirty="0">
                          <a:solidFill>
                            <a:schemeClr val="tx1"/>
                          </a:solidFill>
                          <a:effectLst/>
                          <a:latin typeface="+mn-lt"/>
                          <a:ea typeface="+mn-ea"/>
                          <a:cs typeface="+mn-cs"/>
                        </a:rPr>
                        <a:t>Les </a:t>
                      </a:r>
                      <a:r>
                        <a:rPr lang="es-ES_tradnl" sz="1200" kern="1200" noProof="0" dirty="0" err="1">
                          <a:solidFill>
                            <a:schemeClr val="tx1"/>
                          </a:solidFill>
                          <a:effectLst/>
                          <a:latin typeface="+mn-lt"/>
                          <a:ea typeface="+mn-ea"/>
                          <a:cs typeface="+mn-cs"/>
                        </a:rPr>
                        <a:t>cours</a:t>
                      </a:r>
                      <a:r>
                        <a:rPr lang="es-ES_tradnl" sz="1200" kern="1200" noProof="0" dirty="0">
                          <a:solidFill>
                            <a:schemeClr val="tx1"/>
                          </a:solidFill>
                          <a:effectLst/>
                          <a:latin typeface="+mn-lt"/>
                          <a:ea typeface="+mn-ea"/>
                          <a:cs typeface="+mn-cs"/>
                        </a:rPr>
                        <a:t> </a:t>
                      </a:r>
                      <a:r>
                        <a:rPr lang="es-ES_tradnl" sz="1200" kern="1200" noProof="0" dirty="0" err="1">
                          <a:solidFill>
                            <a:schemeClr val="tx1"/>
                          </a:solidFill>
                          <a:effectLst/>
                          <a:latin typeface="+mn-lt"/>
                          <a:ea typeface="+mn-ea"/>
                          <a:cs typeface="+mn-cs"/>
                        </a:rPr>
                        <a:t>finissent</a:t>
                      </a:r>
                      <a:r>
                        <a:rPr lang="es-ES_tradnl" sz="1200" kern="1200" noProof="0" dirty="0">
                          <a:solidFill>
                            <a:schemeClr val="tx1"/>
                          </a:solidFill>
                          <a:effectLst/>
                          <a:latin typeface="+mn-lt"/>
                          <a:ea typeface="+mn-ea"/>
                          <a:cs typeface="+mn-cs"/>
                        </a:rPr>
                        <a:t> </a:t>
                      </a:r>
                      <a:r>
                        <a:rPr lang="es-ES_tradnl" sz="1200" kern="1200" noProof="0" dirty="0" err="1">
                          <a:solidFill>
                            <a:schemeClr val="tx1"/>
                          </a:solidFill>
                          <a:effectLst/>
                          <a:latin typeface="+mn-lt"/>
                          <a:ea typeface="+mn-ea"/>
                          <a:cs typeface="+mn-cs"/>
                        </a:rPr>
                        <a:t>à</a:t>
                      </a:r>
                      <a:endParaRPr lang="es-ES_tradnl" sz="12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200" kern="1200" dirty="0">
                          <a:solidFill>
                            <a:schemeClr val="tx1"/>
                          </a:solidFill>
                          <a:effectLst/>
                          <a:latin typeface="+mn-lt"/>
                          <a:ea typeface="+mn-ea"/>
                          <a:cs typeface="+mn-cs"/>
                        </a:rPr>
                        <a:t>Lessons finish at</a:t>
                      </a:r>
                    </a:p>
                  </a:txBody>
                  <a:tcPr marL="66602" marR="66602" marT="0" marB="0" anchor="ctr"/>
                </a:tc>
                <a:extLst>
                  <a:ext uri="{0D108BD9-81ED-4DB2-BD59-A6C34878D82A}">
                    <a16:rowId xmlns:a16="http://schemas.microsoft.com/office/drawing/2014/main" val="3165919451"/>
                  </a:ext>
                </a:extLst>
              </a:tr>
              <a:tr h="247888">
                <a:tc>
                  <a:txBody>
                    <a:bodyPr/>
                    <a:lstStyle/>
                    <a:p>
                      <a:pPr marL="0" algn="l" defTabSz="914400" rtl="0" eaLnBrk="1" latinLnBrk="0" hangingPunct="1">
                        <a:lnSpc>
                          <a:spcPct val="107000"/>
                        </a:lnSpc>
                        <a:spcAft>
                          <a:spcPts val="0"/>
                        </a:spcAft>
                      </a:pPr>
                      <a:r>
                        <a:rPr lang="es-ES_tradnl" sz="1200" kern="1200" noProof="0" dirty="0">
                          <a:solidFill>
                            <a:schemeClr val="tx1"/>
                          </a:solidFill>
                          <a:effectLst/>
                          <a:latin typeface="+mn-lt"/>
                          <a:ea typeface="+mn-ea"/>
                          <a:cs typeface="+mn-cs"/>
                        </a:rPr>
                        <a:t>Le premier </a:t>
                      </a:r>
                      <a:r>
                        <a:rPr lang="es-ES_tradnl" sz="1200" kern="1200" noProof="0" dirty="0" err="1">
                          <a:solidFill>
                            <a:schemeClr val="tx1"/>
                          </a:solidFill>
                          <a:effectLst/>
                          <a:latin typeface="+mn-lt"/>
                          <a:ea typeface="+mn-ea"/>
                          <a:cs typeface="+mn-cs"/>
                        </a:rPr>
                        <a:t>cours</a:t>
                      </a:r>
                      <a:endParaRPr lang="es-ES_tradnl" sz="12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200" kern="1200" dirty="0">
                          <a:solidFill>
                            <a:schemeClr val="tx1"/>
                          </a:solidFill>
                          <a:effectLst/>
                          <a:latin typeface="+mn-lt"/>
                          <a:ea typeface="+mn-ea"/>
                          <a:cs typeface="+mn-cs"/>
                        </a:rPr>
                        <a:t>The</a:t>
                      </a:r>
                      <a:r>
                        <a:rPr lang="en-GB" sz="1200" kern="1200" baseline="0" dirty="0">
                          <a:solidFill>
                            <a:schemeClr val="tx1"/>
                          </a:solidFill>
                          <a:effectLst/>
                          <a:latin typeface="+mn-lt"/>
                          <a:ea typeface="+mn-ea"/>
                          <a:cs typeface="+mn-cs"/>
                        </a:rPr>
                        <a:t> f</a:t>
                      </a:r>
                      <a:r>
                        <a:rPr lang="en-GB" sz="1200" kern="1200" dirty="0">
                          <a:solidFill>
                            <a:schemeClr val="tx1"/>
                          </a:solidFill>
                          <a:effectLst/>
                          <a:latin typeface="+mn-lt"/>
                          <a:ea typeface="+mn-ea"/>
                          <a:cs typeface="+mn-cs"/>
                        </a:rPr>
                        <a:t>irst lesson</a:t>
                      </a:r>
                    </a:p>
                  </a:txBody>
                  <a:tcPr marL="66602" marR="66602" marT="0" marB="0" anchor="ctr"/>
                </a:tc>
                <a:extLst>
                  <a:ext uri="{0D108BD9-81ED-4DB2-BD59-A6C34878D82A}">
                    <a16:rowId xmlns:a16="http://schemas.microsoft.com/office/drawing/2014/main" val="805911850"/>
                  </a:ext>
                </a:extLst>
              </a:tr>
              <a:tr h="247888">
                <a:tc>
                  <a:txBody>
                    <a:bodyPr/>
                    <a:lstStyle/>
                    <a:p>
                      <a:pPr marL="0" algn="l" defTabSz="914400" rtl="0" eaLnBrk="1" latinLnBrk="0" hangingPunct="1">
                        <a:lnSpc>
                          <a:spcPct val="107000"/>
                        </a:lnSpc>
                        <a:spcAft>
                          <a:spcPts val="0"/>
                        </a:spcAft>
                      </a:pPr>
                      <a:r>
                        <a:rPr lang="en-GB" sz="1200" kern="1200" dirty="0">
                          <a:solidFill>
                            <a:schemeClr val="tx1"/>
                          </a:solidFill>
                          <a:effectLst/>
                          <a:latin typeface="+mn-lt"/>
                          <a:ea typeface="+mn-ea"/>
                          <a:cs typeface="+mn-cs"/>
                        </a:rPr>
                        <a:t>Le </a:t>
                      </a:r>
                      <a:r>
                        <a:rPr lang="en-GB" sz="1200" kern="1200" dirty="0" err="1">
                          <a:solidFill>
                            <a:schemeClr val="tx1"/>
                          </a:solidFill>
                          <a:effectLst/>
                          <a:latin typeface="+mn-lt"/>
                          <a:ea typeface="+mn-ea"/>
                          <a:cs typeface="+mn-cs"/>
                        </a:rPr>
                        <a:t>deuxième</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cours</a:t>
                      </a:r>
                      <a:endParaRPr lang="en-GB" sz="1200" kern="120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200" kern="1200" dirty="0">
                          <a:solidFill>
                            <a:schemeClr val="tx1"/>
                          </a:solidFill>
                          <a:effectLst/>
                          <a:latin typeface="+mn-lt"/>
                          <a:ea typeface="+mn-ea"/>
                          <a:cs typeface="+mn-cs"/>
                        </a:rPr>
                        <a:t>The</a:t>
                      </a:r>
                      <a:r>
                        <a:rPr lang="en-GB" sz="1200" kern="1200" baseline="0" dirty="0">
                          <a:solidFill>
                            <a:schemeClr val="tx1"/>
                          </a:solidFill>
                          <a:effectLst/>
                          <a:latin typeface="+mn-lt"/>
                          <a:ea typeface="+mn-ea"/>
                          <a:cs typeface="+mn-cs"/>
                        </a:rPr>
                        <a:t> s</a:t>
                      </a:r>
                      <a:r>
                        <a:rPr lang="en-GB" sz="1200" kern="1200" dirty="0">
                          <a:solidFill>
                            <a:schemeClr val="tx1"/>
                          </a:solidFill>
                          <a:effectLst/>
                          <a:latin typeface="+mn-lt"/>
                          <a:ea typeface="+mn-ea"/>
                          <a:cs typeface="+mn-cs"/>
                        </a:rPr>
                        <a:t>econd lesson</a:t>
                      </a:r>
                    </a:p>
                  </a:txBody>
                  <a:tcPr marL="66602" marR="66602" marT="0" marB="0" anchor="ctr"/>
                </a:tc>
                <a:extLst>
                  <a:ext uri="{0D108BD9-81ED-4DB2-BD59-A6C34878D82A}">
                    <a16:rowId xmlns:a16="http://schemas.microsoft.com/office/drawing/2014/main" val="780285776"/>
                  </a:ext>
                </a:extLst>
              </a:tr>
              <a:tr h="247888">
                <a:tc>
                  <a:txBody>
                    <a:bodyPr/>
                    <a:lstStyle/>
                    <a:p>
                      <a:pPr marL="0" algn="l" defTabSz="914400" rtl="0" eaLnBrk="1" latinLnBrk="0" hangingPunct="1">
                        <a:lnSpc>
                          <a:spcPct val="107000"/>
                        </a:lnSpc>
                        <a:spcAft>
                          <a:spcPts val="0"/>
                        </a:spcAft>
                      </a:pPr>
                      <a:r>
                        <a:rPr lang="es-ES_tradnl" sz="1200" kern="1200" noProof="0" dirty="0">
                          <a:solidFill>
                            <a:schemeClr val="tx1"/>
                          </a:solidFill>
                          <a:effectLst/>
                          <a:latin typeface="+mn-lt"/>
                          <a:ea typeface="+mn-ea"/>
                          <a:cs typeface="+mn-cs"/>
                        </a:rPr>
                        <a:t>Le </a:t>
                      </a:r>
                      <a:r>
                        <a:rPr lang="en-GB" sz="1200" kern="1200" dirty="0" err="1">
                          <a:solidFill>
                            <a:schemeClr val="tx1"/>
                          </a:solidFill>
                          <a:effectLst/>
                          <a:latin typeface="+mn-lt"/>
                          <a:ea typeface="+mn-ea"/>
                          <a:cs typeface="+mn-cs"/>
                        </a:rPr>
                        <a:t>troisième</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cours</a:t>
                      </a:r>
                      <a:endParaRPr lang="es-ES_tradnl" sz="12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200" kern="1200" dirty="0">
                          <a:solidFill>
                            <a:schemeClr val="tx1"/>
                          </a:solidFill>
                          <a:effectLst/>
                          <a:latin typeface="+mn-lt"/>
                          <a:ea typeface="+mn-ea"/>
                          <a:cs typeface="+mn-cs"/>
                        </a:rPr>
                        <a:t>The third lesson</a:t>
                      </a:r>
                    </a:p>
                  </a:txBody>
                  <a:tcPr marL="66602" marR="66602" marT="0" marB="0" anchor="ctr"/>
                </a:tc>
                <a:extLst>
                  <a:ext uri="{0D108BD9-81ED-4DB2-BD59-A6C34878D82A}">
                    <a16:rowId xmlns:a16="http://schemas.microsoft.com/office/drawing/2014/main" val="3540609363"/>
                  </a:ext>
                </a:extLst>
              </a:tr>
              <a:tr h="247888">
                <a:tc>
                  <a:txBody>
                    <a:bodyPr/>
                    <a:lstStyle/>
                    <a:p>
                      <a:pPr marL="0" algn="l" defTabSz="914400" rtl="0" eaLnBrk="1" latinLnBrk="0" hangingPunct="1">
                        <a:lnSpc>
                          <a:spcPct val="107000"/>
                        </a:lnSpc>
                        <a:spcAft>
                          <a:spcPts val="0"/>
                        </a:spcAft>
                      </a:pPr>
                      <a:r>
                        <a:rPr lang="es-ES_tradnl" sz="1200" kern="1200" noProof="0" dirty="0" err="1">
                          <a:solidFill>
                            <a:schemeClr val="tx1"/>
                          </a:solidFill>
                          <a:effectLst/>
                          <a:latin typeface="+mn-lt"/>
                          <a:ea typeface="+mn-ea"/>
                          <a:cs typeface="+mn-cs"/>
                        </a:rPr>
                        <a:t>L’appel</a:t>
                      </a:r>
                      <a:endParaRPr lang="es-ES_tradnl" sz="12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200" kern="1200" dirty="0">
                          <a:solidFill>
                            <a:schemeClr val="tx1"/>
                          </a:solidFill>
                          <a:effectLst/>
                          <a:latin typeface="+mn-lt"/>
                          <a:ea typeface="+mn-ea"/>
                          <a:cs typeface="+mn-cs"/>
                        </a:rPr>
                        <a:t>Registration </a:t>
                      </a:r>
                    </a:p>
                  </a:txBody>
                  <a:tcPr marL="66602" marR="66602" marT="0" marB="0" anchor="ctr"/>
                </a:tc>
                <a:extLst>
                  <a:ext uri="{0D108BD9-81ED-4DB2-BD59-A6C34878D82A}">
                    <a16:rowId xmlns:a16="http://schemas.microsoft.com/office/drawing/2014/main" val="1963232210"/>
                  </a:ext>
                </a:extLst>
              </a:tr>
              <a:tr h="247888">
                <a:tc>
                  <a:txBody>
                    <a:bodyPr/>
                    <a:lstStyle/>
                    <a:p>
                      <a:pPr marL="0" algn="l" defTabSz="914400" rtl="0" eaLnBrk="1" latinLnBrk="0" hangingPunct="1">
                        <a:lnSpc>
                          <a:spcPct val="107000"/>
                        </a:lnSpc>
                        <a:spcAft>
                          <a:spcPts val="0"/>
                        </a:spcAft>
                      </a:pPr>
                      <a:r>
                        <a:rPr lang="es-ES_tradnl" sz="1200" kern="1200" noProof="0" dirty="0">
                          <a:solidFill>
                            <a:schemeClr val="tx1"/>
                          </a:solidFill>
                          <a:effectLst/>
                          <a:latin typeface="+mn-lt"/>
                          <a:ea typeface="+mn-ea"/>
                          <a:cs typeface="+mn-cs"/>
                        </a:rPr>
                        <a:t>La </a:t>
                      </a:r>
                      <a:r>
                        <a:rPr lang="es-ES_tradnl" sz="1200" kern="1200" noProof="0" dirty="0" err="1">
                          <a:solidFill>
                            <a:schemeClr val="tx1"/>
                          </a:solidFill>
                          <a:effectLst/>
                          <a:latin typeface="+mn-lt"/>
                          <a:ea typeface="+mn-ea"/>
                          <a:cs typeface="+mn-cs"/>
                        </a:rPr>
                        <a:t>récré</a:t>
                      </a:r>
                      <a:endParaRPr lang="es-ES_tradnl" sz="12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200" kern="1200" dirty="0">
                          <a:solidFill>
                            <a:schemeClr val="tx1"/>
                          </a:solidFill>
                          <a:effectLst/>
                          <a:latin typeface="+mn-lt"/>
                          <a:ea typeface="+mn-ea"/>
                          <a:cs typeface="+mn-cs"/>
                        </a:rPr>
                        <a:t>Break </a:t>
                      </a:r>
                    </a:p>
                  </a:txBody>
                  <a:tcPr marL="66602" marR="66602" marT="0" marB="0" anchor="ctr"/>
                </a:tc>
                <a:extLst>
                  <a:ext uri="{0D108BD9-81ED-4DB2-BD59-A6C34878D82A}">
                    <a16:rowId xmlns:a16="http://schemas.microsoft.com/office/drawing/2014/main" val="3698287271"/>
                  </a:ext>
                </a:extLst>
              </a:tr>
              <a:tr h="247888">
                <a:tc>
                  <a:txBody>
                    <a:bodyPr/>
                    <a:lstStyle/>
                    <a:p>
                      <a:pPr marL="0" algn="l" defTabSz="914400" rtl="0" eaLnBrk="1" latinLnBrk="0" hangingPunct="1">
                        <a:lnSpc>
                          <a:spcPct val="107000"/>
                        </a:lnSpc>
                        <a:spcAft>
                          <a:spcPts val="0"/>
                        </a:spcAft>
                      </a:pPr>
                      <a:r>
                        <a:rPr lang="es-ES_tradnl" sz="1200" kern="1200" noProof="0" dirty="0">
                          <a:solidFill>
                            <a:schemeClr val="tx1"/>
                          </a:solidFill>
                          <a:effectLst/>
                          <a:latin typeface="+mn-lt"/>
                          <a:ea typeface="+mn-ea"/>
                          <a:cs typeface="+mn-cs"/>
                        </a:rPr>
                        <a:t>La pause </a:t>
                      </a:r>
                      <a:r>
                        <a:rPr lang="es-ES_tradnl" sz="1200" kern="1200" noProof="0" dirty="0" err="1">
                          <a:solidFill>
                            <a:schemeClr val="tx1"/>
                          </a:solidFill>
                          <a:effectLst/>
                          <a:latin typeface="+mn-lt"/>
                          <a:ea typeface="+mn-ea"/>
                          <a:cs typeface="+mn-cs"/>
                        </a:rPr>
                        <a:t>déjeuner</a:t>
                      </a:r>
                      <a:endParaRPr lang="es-ES_tradnl" sz="12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200" kern="1200" dirty="0">
                          <a:solidFill>
                            <a:schemeClr val="tx1"/>
                          </a:solidFill>
                          <a:effectLst/>
                          <a:latin typeface="+mn-lt"/>
                          <a:ea typeface="+mn-ea"/>
                          <a:cs typeface="+mn-cs"/>
                        </a:rPr>
                        <a:t>Lunch </a:t>
                      </a:r>
                    </a:p>
                  </a:txBody>
                  <a:tcPr marL="66602" marR="66602" marT="0" marB="0" anchor="ctr"/>
                </a:tc>
                <a:extLst>
                  <a:ext uri="{0D108BD9-81ED-4DB2-BD59-A6C34878D82A}">
                    <a16:rowId xmlns:a16="http://schemas.microsoft.com/office/drawing/2014/main" val="1050596682"/>
                  </a:ext>
                </a:extLst>
              </a:tr>
              <a:tr h="247888">
                <a:tc>
                  <a:txBody>
                    <a:bodyPr/>
                    <a:lstStyle/>
                    <a:p>
                      <a:pPr marL="0" algn="l" defTabSz="914400" rtl="0" eaLnBrk="1" latinLnBrk="0" hangingPunct="1">
                        <a:lnSpc>
                          <a:spcPct val="107000"/>
                        </a:lnSpc>
                        <a:spcAft>
                          <a:spcPts val="0"/>
                        </a:spcAft>
                      </a:pPr>
                      <a:r>
                        <a:rPr lang="es-ES_tradnl" sz="1200" kern="1200" noProof="0" dirty="0">
                          <a:solidFill>
                            <a:schemeClr val="tx1"/>
                          </a:solidFill>
                          <a:effectLst/>
                          <a:latin typeface="+mn-lt"/>
                          <a:ea typeface="+mn-ea"/>
                          <a:cs typeface="+mn-cs"/>
                        </a:rPr>
                        <a:t>La </a:t>
                      </a:r>
                      <a:r>
                        <a:rPr lang="es-ES_tradnl" sz="1200" kern="1200" noProof="0" dirty="0" err="1">
                          <a:solidFill>
                            <a:schemeClr val="tx1"/>
                          </a:solidFill>
                          <a:effectLst/>
                          <a:latin typeface="+mn-lt"/>
                          <a:ea typeface="+mn-ea"/>
                          <a:cs typeface="+mn-cs"/>
                        </a:rPr>
                        <a:t>réunion</a:t>
                      </a:r>
                      <a:endParaRPr lang="es-ES_tradnl" sz="12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200" kern="1200" dirty="0">
                          <a:solidFill>
                            <a:schemeClr val="tx1"/>
                          </a:solidFill>
                          <a:effectLst/>
                          <a:latin typeface="+mn-lt"/>
                          <a:ea typeface="+mn-ea"/>
                          <a:cs typeface="+mn-cs"/>
                        </a:rPr>
                        <a:t>Assembly </a:t>
                      </a:r>
                    </a:p>
                  </a:txBody>
                  <a:tcPr marL="66602" marR="66602" marT="0" marB="0" anchor="ctr"/>
                </a:tc>
                <a:extLst>
                  <a:ext uri="{0D108BD9-81ED-4DB2-BD59-A6C34878D82A}">
                    <a16:rowId xmlns:a16="http://schemas.microsoft.com/office/drawing/2014/main" val="3099004635"/>
                  </a:ext>
                </a:extLst>
              </a:tr>
              <a:tr h="247888">
                <a:tc>
                  <a:txBody>
                    <a:bodyPr/>
                    <a:lstStyle/>
                    <a:p>
                      <a:pPr marL="0" algn="l" defTabSz="914400" rtl="0" eaLnBrk="1" latinLnBrk="0" hangingPunct="1">
                        <a:lnSpc>
                          <a:spcPct val="107000"/>
                        </a:lnSpc>
                        <a:spcAft>
                          <a:spcPts val="0"/>
                        </a:spcAft>
                      </a:pPr>
                      <a:r>
                        <a:rPr lang="es-ES_tradnl" sz="1200" kern="1200" noProof="0" dirty="0">
                          <a:solidFill>
                            <a:schemeClr val="tx1"/>
                          </a:solidFill>
                          <a:effectLst/>
                          <a:latin typeface="+mn-lt"/>
                          <a:ea typeface="+mn-ea"/>
                          <a:cs typeface="+mn-cs"/>
                        </a:rPr>
                        <a:t>La </a:t>
                      </a:r>
                      <a:r>
                        <a:rPr lang="es-ES_tradnl" sz="1200" kern="1200" noProof="0" dirty="0" err="1">
                          <a:solidFill>
                            <a:schemeClr val="tx1"/>
                          </a:solidFill>
                          <a:effectLst/>
                          <a:latin typeface="+mn-lt"/>
                          <a:ea typeface="+mn-ea"/>
                          <a:cs typeface="+mn-cs"/>
                        </a:rPr>
                        <a:t>retenue</a:t>
                      </a:r>
                      <a:endParaRPr lang="es-ES_tradnl" sz="12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200" kern="1200" dirty="0">
                          <a:solidFill>
                            <a:schemeClr val="tx1"/>
                          </a:solidFill>
                          <a:effectLst/>
                          <a:latin typeface="+mn-lt"/>
                          <a:ea typeface="+mn-ea"/>
                          <a:cs typeface="+mn-cs"/>
                        </a:rPr>
                        <a:t>Detention </a:t>
                      </a:r>
                    </a:p>
                  </a:txBody>
                  <a:tcPr marL="66602" marR="66602" marT="0" marB="0" anchor="ctr"/>
                </a:tc>
                <a:extLst>
                  <a:ext uri="{0D108BD9-81ED-4DB2-BD59-A6C34878D82A}">
                    <a16:rowId xmlns:a16="http://schemas.microsoft.com/office/drawing/2014/main" val="2942201003"/>
                  </a:ext>
                </a:extLst>
              </a:tr>
              <a:tr h="247888">
                <a:tc>
                  <a:txBody>
                    <a:bodyPr/>
                    <a:lstStyle/>
                    <a:p>
                      <a:pPr marL="0" algn="l" defTabSz="914400" rtl="0" eaLnBrk="1" latinLnBrk="0" hangingPunct="1">
                        <a:lnSpc>
                          <a:spcPct val="107000"/>
                        </a:lnSpc>
                        <a:spcAft>
                          <a:spcPts val="0"/>
                        </a:spcAft>
                      </a:pPr>
                      <a:r>
                        <a:rPr lang="es-ES_tradnl" sz="1200" kern="1200" noProof="0" dirty="0">
                          <a:solidFill>
                            <a:schemeClr val="tx1"/>
                          </a:solidFill>
                          <a:effectLst/>
                          <a:latin typeface="+mn-lt"/>
                          <a:ea typeface="+mn-ea"/>
                          <a:cs typeface="+mn-cs"/>
                        </a:rPr>
                        <a:t>Les </a:t>
                      </a:r>
                      <a:r>
                        <a:rPr lang="es-ES_tradnl" sz="1200" kern="1200" noProof="0" dirty="0" err="1">
                          <a:solidFill>
                            <a:schemeClr val="tx1"/>
                          </a:solidFill>
                          <a:effectLst/>
                          <a:latin typeface="+mn-lt"/>
                          <a:ea typeface="+mn-ea"/>
                          <a:cs typeface="+mn-cs"/>
                        </a:rPr>
                        <a:t>activités</a:t>
                      </a:r>
                      <a:r>
                        <a:rPr lang="es-ES_tradnl" sz="1200" kern="1200" noProof="0" dirty="0">
                          <a:solidFill>
                            <a:schemeClr val="tx1"/>
                          </a:solidFill>
                          <a:effectLst/>
                          <a:latin typeface="+mn-lt"/>
                          <a:ea typeface="+mn-ea"/>
                          <a:cs typeface="+mn-cs"/>
                        </a:rPr>
                        <a:t> </a:t>
                      </a:r>
                      <a:r>
                        <a:rPr lang="es-ES_tradnl" sz="1200" kern="1200" noProof="0" dirty="0" err="1">
                          <a:solidFill>
                            <a:schemeClr val="tx1"/>
                          </a:solidFill>
                          <a:effectLst/>
                          <a:latin typeface="+mn-lt"/>
                          <a:ea typeface="+mn-ea"/>
                          <a:cs typeface="+mn-cs"/>
                        </a:rPr>
                        <a:t>extrascolaires</a:t>
                      </a:r>
                      <a:endParaRPr lang="es-ES_tradnl" sz="12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200" kern="1200" dirty="0">
                          <a:solidFill>
                            <a:schemeClr val="tx1"/>
                          </a:solidFill>
                          <a:effectLst/>
                          <a:latin typeface="+mn-lt"/>
                          <a:ea typeface="+mn-ea"/>
                          <a:cs typeface="+mn-cs"/>
                        </a:rPr>
                        <a:t>Extra-curricular clubs</a:t>
                      </a:r>
                    </a:p>
                  </a:txBody>
                  <a:tcPr marL="66602" marR="66602" marT="0" marB="0" anchor="ctr"/>
                </a:tc>
                <a:extLst>
                  <a:ext uri="{0D108BD9-81ED-4DB2-BD59-A6C34878D82A}">
                    <a16:rowId xmlns:a16="http://schemas.microsoft.com/office/drawing/2014/main" val="10011"/>
                  </a:ext>
                </a:extLst>
              </a:tr>
            </a:tbl>
          </a:graphicData>
        </a:graphic>
      </p:graphicFrame>
      <p:graphicFrame>
        <p:nvGraphicFramePr>
          <p:cNvPr id="10" name="Table 9">
            <a:extLst>
              <a:ext uri="{FF2B5EF4-FFF2-40B4-BE49-F238E27FC236}">
                <a16:creationId xmlns:a16="http://schemas.microsoft.com/office/drawing/2014/main" id="{AA804F4B-58D1-3044-9E56-8E8E74A66668}"/>
              </a:ext>
            </a:extLst>
          </p:cNvPr>
          <p:cNvGraphicFramePr>
            <a:graphicFrameLocks noGrp="1"/>
          </p:cNvGraphicFramePr>
          <p:nvPr/>
        </p:nvGraphicFramePr>
        <p:xfrm>
          <a:off x="59974" y="267474"/>
          <a:ext cx="5883625" cy="2897410"/>
        </p:xfrm>
        <a:graphic>
          <a:graphicData uri="http://schemas.openxmlformats.org/drawingml/2006/table">
            <a:tbl>
              <a:tblPr firstRow="1" firstCol="1" bandRow="1">
                <a:tableStyleId>{5940675A-B579-460E-94D1-54222C63F5DA}</a:tableStyleId>
              </a:tblPr>
              <a:tblGrid>
                <a:gridCol w="1423769">
                  <a:extLst>
                    <a:ext uri="{9D8B030D-6E8A-4147-A177-3AD203B41FA5}">
                      <a16:colId xmlns:a16="http://schemas.microsoft.com/office/drawing/2014/main" val="2849905295"/>
                    </a:ext>
                  </a:extLst>
                </a:gridCol>
                <a:gridCol w="1354348">
                  <a:extLst>
                    <a:ext uri="{9D8B030D-6E8A-4147-A177-3AD203B41FA5}">
                      <a16:colId xmlns:a16="http://schemas.microsoft.com/office/drawing/2014/main" val="4131240680"/>
                    </a:ext>
                  </a:extLst>
                </a:gridCol>
                <a:gridCol w="1656271">
                  <a:extLst>
                    <a:ext uri="{9D8B030D-6E8A-4147-A177-3AD203B41FA5}">
                      <a16:colId xmlns:a16="http://schemas.microsoft.com/office/drawing/2014/main" val="2280754639"/>
                    </a:ext>
                  </a:extLst>
                </a:gridCol>
                <a:gridCol w="1449237">
                  <a:extLst>
                    <a:ext uri="{9D8B030D-6E8A-4147-A177-3AD203B41FA5}">
                      <a16:colId xmlns:a16="http://schemas.microsoft.com/office/drawing/2014/main" val="2065471913"/>
                    </a:ext>
                  </a:extLst>
                </a:gridCol>
              </a:tblGrid>
              <a:tr h="238744">
                <a:tc gridSpan="4">
                  <a:txBody>
                    <a:bodyPr/>
                    <a:lstStyle/>
                    <a:p>
                      <a:pPr marL="0" algn="l" defTabSz="914400" rtl="0" eaLnBrk="1" latinLnBrk="0" hangingPunct="1">
                        <a:lnSpc>
                          <a:spcPct val="107000"/>
                        </a:lnSpc>
                        <a:spcAft>
                          <a:spcPts val="0"/>
                        </a:spcAft>
                      </a:pPr>
                      <a:r>
                        <a:rPr lang="es-ES_tradnl" sz="1200" b="1" u="none" kern="1200" noProof="0" dirty="0">
                          <a:solidFill>
                            <a:schemeClr val="tx1"/>
                          </a:solidFill>
                          <a:effectLst/>
                          <a:latin typeface="+mn-lt"/>
                          <a:ea typeface="+mn-ea"/>
                          <a:cs typeface="+mn-cs"/>
                        </a:rPr>
                        <a:t>8                                             Les </a:t>
                      </a:r>
                      <a:r>
                        <a:rPr lang="es-ES_tradnl" sz="1200" b="1" u="none" kern="1200" noProof="0" dirty="0" err="1">
                          <a:solidFill>
                            <a:schemeClr val="tx1"/>
                          </a:solidFill>
                          <a:effectLst/>
                          <a:latin typeface="+mn-lt"/>
                          <a:ea typeface="+mn-ea"/>
                          <a:cs typeface="+mn-cs"/>
                        </a:rPr>
                        <a:t>profs</a:t>
                      </a:r>
                      <a:r>
                        <a:rPr lang="es-ES_tradnl" sz="1200" b="1" u="none" kern="1200" noProof="0" dirty="0">
                          <a:solidFill>
                            <a:schemeClr val="tx1"/>
                          </a:solidFill>
                          <a:effectLst/>
                          <a:latin typeface="+mn-lt"/>
                          <a:ea typeface="+mn-ea"/>
                          <a:cs typeface="+mn-cs"/>
                        </a:rPr>
                        <a:t> – </a:t>
                      </a:r>
                      <a:r>
                        <a:rPr lang="es-ES_tradnl" sz="1200" b="1" u="none" kern="1200" noProof="0" dirty="0" err="1">
                          <a:solidFill>
                            <a:schemeClr val="tx1"/>
                          </a:solidFill>
                          <a:effectLst/>
                          <a:latin typeface="+mn-lt"/>
                          <a:ea typeface="+mn-ea"/>
                          <a:cs typeface="+mn-cs"/>
                        </a:rPr>
                        <a:t>teachers</a:t>
                      </a:r>
                      <a:r>
                        <a:rPr lang="es-ES_tradnl" sz="1200" b="1" u="none" kern="1200" noProof="0" dirty="0">
                          <a:solidFill>
                            <a:schemeClr val="tx1"/>
                          </a:solidFill>
                          <a:effectLst/>
                          <a:latin typeface="+mn-lt"/>
                          <a:ea typeface="+mn-ea"/>
                          <a:cs typeface="+mn-cs"/>
                        </a:rPr>
                        <a:t> </a:t>
                      </a:r>
                    </a:p>
                  </a:txBody>
                  <a:tcPr marL="66602" marR="66602" marT="0" marB="0" anchor="ctr">
                    <a:noFill/>
                  </a:tcPr>
                </a:tc>
                <a:tc hMerge="1">
                  <a:txBody>
                    <a:bodyPr/>
                    <a:lstStyle/>
                    <a:p>
                      <a:endParaRPr lang="en-GB"/>
                    </a:p>
                  </a:txBody>
                  <a:tcPr/>
                </a:tc>
                <a:tc hMerge="1">
                  <a:txBody>
                    <a:bodyPr/>
                    <a:lstStyle/>
                    <a:p>
                      <a:pPr marL="0" algn="ctr" defTabSz="914400" rtl="0" eaLnBrk="1" latinLnBrk="0" hangingPunct="1">
                        <a:lnSpc>
                          <a:spcPct val="107000"/>
                        </a:lnSpc>
                        <a:spcAft>
                          <a:spcPts val="0"/>
                        </a:spcAft>
                      </a:pPr>
                      <a:endParaRPr lang="es-ES_tradnl" sz="1600" b="1" u="none" kern="1200" noProof="0" dirty="0">
                        <a:solidFill>
                          <a:schemeClr val="tx1"/>
                        </a:solidFill>
                        <a:effectLst/>
                        <a:latin typeface="+mn-lt"/>
                        <a:ea typeface="+mn-ea"/>
                        <a:cs typeface="+mn-cs"/>
                      </a:endParaRPr>
                    </a:p>
                  </a:txBody>
                  <a:tcPr marL="66602" marR="66602" marT="0" marB="0" anchor="ctr">
                    <a:solidFill>
                      <a:schemeClr val="bg1"/>
                    </a:solidFill>
                  </a:tcPr>
                </a:tc>
                <a:tc hMerge="1">
                  <a:txBody>
                    <a:bodyPr/>
                    <a:lstStyle/>
                    <a:p>
                      <a:pPr marL="0" algn="ctr" defTabSz="914400" rtl="0" eaLnBrk="1" latinLnBrk="0" hangingPunct="1">
                        <a:lnSpc>
                          <a:spcPct val="107000"/>
                        </a:lnSpc>
                        <a:spcAft>
                          <a:spcPts val="0"/>
                        </a:spcAft>
                      </a:pPr>
                      <a:endParaRPr lang="es-ES_tradnl" sz="1600" b="1" u="none" kern="1200" noProof="0" dirty="0">
                        <a:solidFill>
                          <a:schemeClr val="tx1"/>
                        </a:solidFill>
                        <a:effectLst/>
                        <a:latin typeface="+mn-lt"/>
                        <a:ea typeface="+mn-ea"/>
                        <a:cs typeface="+mn-cs"/>
                      </a:endParaRPr>
                    </a:p>
                  </a:txBody>
                  <a:tcPr marL="66602" marR="66602" marT="0" marB="0" anchor="ctr">
                    <a:solidFill>
                      <a:schemeClr val="bg1"/>
                    </a:solidFill>
                  </a:tcPr>
                </a:tc>
                <a:extLst>
                  <a:ext uri="{0D108BD9-81ED-4DB2-BD59-A6C34878D82A}">
                    <a16:rowId xmlns:a16="http://schemas.microsoft.com/office/drawing/2014/main" val="561203191"/>
                  </a:ext>
                </a:extLst>
              </a:tr>
              <a:tr h="404293">
                <a:tc>
                  <a:txBody>
                    <a:bodyPr/>
                    <a:lstStyle/>
                    <a:p>
                      <a:pPr marL="0" algn="l" defTabSz="914400" rtl="0" eaLnBrk="1" latinLnBrk="0" hangingPunct="1">
                        <a:lnSpc>
                          <a:spcPct val="107000"/>
                        </a:lnSpc>
                        <a:spcAft>
                          <a:spcPts val="0"/>
                        </a:spcAft>
                      </a:pPr>
                      <a:r>
                        <a:rPr lang="es-ES_tradnl" sz="1200" b="0" kern="1200" noProof="0" dirty="0">
                          <a:solidFill>
                            <a:schemeClr val="tx1"/>
                          </a:solidFill>
                          <a:effectLst/>
                          <a:latin typeface="+mn-lt"/>
                          <a:ea typeface="+mn-ea"/>
                          <a:cs typeface="+mn-cs"/>
                        </a:rPr>
                        <a:t>Le / la </a:t>
                      </a:r>
                      <a:r>
                        <a:rPr lang="es-ES_tradnl" sz="1200" b="0" kern="1200" noProof="0" dirty="0" err="1">
                          <a:solidFill>
                            <a:schemeClr val="tx1"/>
                          </a:solidFill>
                          <a:effectLst/>
                          <a:latin typeface="+mn-lt"/>
                          <a:ea typeface="+mn-ea"/>
                          <a:cs typeface="+mn-cs"/>
                        </a:rPr>
                        <a:t>professeur</a:t>
                      </a:r>
                      <a:endParaRPr lang="es-ES_tradnl" sz="1200" b="0" kern="1200" noProof="0" dirty="0">
                        <a:solidFill>
                          <a:schemeClr val="tx1"/>
                        </a:solidFill>
                        <a:effectLst/>
                        <a:latin typeface="+mn-lt"/>
                        <a:ea typeface="+mn-ea"/>
                        <a:cs typeface="+mn-cs"/>
                      </a:endParaRPr>
                    </a:p>
                    <a:p>
                      <a:pPr marL="0" algn="l" defTabSz="914400" rtl="0" eaLnBrk="1" latinLnBrk="0" hangingPunct="1">
                        <a:lnSpc>
                          <a:spcPct val="107000"/>
                        </a:lnSpc>
                        <a:spcAft>
                          <a:spcPts val="0"/>
                        </a:spcAft>
                      </a:pPr>
                      <a:r>
                        <a:rPr lang="es-ES_tradnl" sz="1200" b="0" kern="1200" noProof="0" dirty="0">
                          <a:solidFill>
                            <a:schemeClr val="tx1"/>
                          </a:solidFill>
                          <a:effectLst/>
                          <a:latin typeface="+mn-lt"/>
                          <a:ea typeface="+mn-ea"/>
                          <a:cs typeface="+mn-cs"/>
                        </a:rPr>
                        <a:t>Le / la </a:t>
                      </a:r>
                      <a:r>
                        <a:rPr lang="es-ES_tradnl" sz="1200" b="0" kern="1200" noProof="0" dirty="0" err="1">
                          <a:solidFill>
                            <a:schemeClr val="tx1"/>
                          </a:solidFill>
                          <a:effectLst/>
                          <a:latin typeface="+mn-lt"/>
                          <a:ea typeface="+mn-ea"/>
                          <a:cs typeface="+mn-cs"/>
                        </a:rPr>
                        <a:t>prof</a:t>
                      </a:r>
                      <a:endParaRPr lang="es-ES_tradnl" sz="1200" b="0" kern="1200" noProof="0" dirty="0">
                        <a:solidFill>
                          <a:schemeClr val="tx1"/>
                        </a:solidFill>
                        <a:effectLst/>
                        <a:latin typeface="+mn-lt"/>
                        <a:ea typeface="+mn-ea"/>
                        <a:cs typeface="+mn-cs"/>
                      </a:endParaRPr>
                    </a:p>
                  </a:txBody>
                  <a:tcPr marL="66602" marR="66602" marT="0" marB="0" anchor="ctr">
                    <a:noFill/>
                  </a:tcPr>
                </a:tc>
                <a:tc>
                  <a:txBody>
                    <a:bodyPr/>
                    <a:lstStyle/>
                    <a:p>
                      <a:pPr marL="0" algn="l" defTabSz="914400" rtl="0" eaLnBrk="1" latinLnBrk="0" hangingPunct="1">
                        <a:lnSpc>
                          <a:spcPct val="107000"/>
                        </a:lnSpc>
                        <a:spcAft>
                          <a:spcPts val="0"/>
                        </a:spcAft>
                      </a:pPr>
                      <a:r>
                        <a:rPr lang="en-GB" sz="1200" b="0" kern="1200" dirty="0">
                          <a:solidFill>
                            <a:schemeClr val="tx1"/>
                          </a:solidFill>
                          <a:effectLst/>
                          <a:latin typeface="+mn-lt"/>
                          <a:ea typeface="+mn-ea"/>
                          <a:cs typeface="+mn-cs"/>
                        </a:rPr>
                        <a:t>The teacher</a:t>
                      </a:r>
                    </a:p>
                    <a:p>
                      <a:pPr marL="0" algn="l" defTabSz="914400" rtl="0" eaLnBrk="1" latinLnBrk="0" hangingPunct="1">
                        <a:lnSpc>
                          <a:spcPct val="107000"/>
                        </a:lnSpc>
                        <a:spcAft>
                          <a:spcPts val="0"/>
                        </a:spcAft>
                      </a:pPr>
                      <a:r>
                        <a:rPr lang="en-GB" sz="1200" b="0" kern="1200" dirty="0">
                          <a:solidFill>
                            <a:schemeClr val="tx1"/>
                          </a:solidFill>
                          <a:effectLst/>
                          <a:latin typeface="+mn-lt"/>
                          <a:ea typeface="+mn-ea"/>
                          <a:cs typeface="+mn-cs"/>
                        </a:rPr>
                        <a:t>The teacher</a:t>
                      </a:r>
                    </a:p>
                  </a:txBody>
                  <a:tcPr marL="66602" marR="66602" marT="0" marB="0" anchor="ctr">
                    <a:noFill/>
                  </a:tcPr>
                </a:tc>
                <a:tc>
                  <a:txBody>
                    <a:bodyPr/>
                    <a:lstStyle/>
                    <a:p>
                      <a:pPr marL="0" algn="l" defTabSz="914400" rtl="0" eaLnBrk="1" latinLnBrk="0" hangingPunct="1">
                        <a:lnSpc>
                          <a:spcPct val="107000"/>
                        </a:lnSpc>
                        <a:spcAft>
                          <a:spcPts val="0"/>
                        </a:spcAft>
                      </a:pPr>
                      <a:r>
                        <a:rPr lang="es-ES_tradnl" sz="1200" b="0" kern="1200" noProof="0" dirty="0" err="1">
                          <a:solidFill>
                            <a:schemeClr val="tx1"/>
                          </a:solidFill>
                          <a:effectLst/>
                          <a:latin typeface="+mn-lt"/>
                          <a:ea typeface="+mn-ea"/>
                          <a:cs typeface="+mn-cs"/>
                        </a:rPr>
                        <a:t>Mon</a:t>
                      </a:r>
                      <a:r>
                        <a:rPr lang="es-ES_tradnl" sz="1200" b="0" kern="1200" baseline="0" noProof="0" dirty="0">
                          <a:solidFill>
                            <a:schemeClr val="tx1"/>
                          </a:solidFill>
                          <a:effectLst/>
                          <a:latin typeface="+mn-lt"/>
                          <a:ea typeface="+mn-ea"/>
                          <a:cs typeface="+mn-cs"/>
                        </a:rPr>
                        <a:t> / </a:t>
                      </a:r>
                      <a:r>
                        <a:rPr lang="es-ES_tradnl" sz="1200" b="0" kern="1200" baseline="0" noProof="0" dirty="0" err="1">
                          <a:solidFill>
                            <a:schemeClr val="tx1"/>
                          </a:solidFill>
                          <a:effectLst/>
                          <a:latin typeface="+mn-lt"/>
                          <a:ea typeface="+mn-ea"/>
                          <a:cs typeface="+mn-cs"/>
                        </a:rPr>
                        <a:t>ma</a:t>
                      </a:r>
                      <a:r>
                        <a:rPr lang="es-ES_tradnl" sz="1200" b="0" kern="1200" noProof="0" dirty="0">
                          <a:solidFill>
                            <a:schemeClr val="tx1"/>
                          </a:solidFill>
                          <a:effectLst/>
                          <a:latin typeface="+mn-lt"/>
                          <a:ea typeface="+mn-ea"/>
                          <a:cs typeface="+mn-cs"/>
                        </a:rPr>
                        <a:t> </a:t>
                      </a:r>
                      <a:r>
                        <a:rPr lang="es-ES_tradnl" sz="1200" b="0" kern="1200" noProof="0" dirty="0" err="1">
                          <a:solidFill>
                            <a:schemeClr val="tx1"/>
                          </a:solidFill>
                          <a:effectLst/>
                          <a:latin typeface="+mn-lt"/>
                          <a:ea typeface="+mn-ea"/>
                          <a:cs typeface="+mn-cs"/>
                        </a:rPr>
                        <a:t>professeur</a:t>
                      </a:r>
                      <a:r>
                        <a:rPr lang="es-ES_tradnl" sz="1200" b="0" kern="1200" baseline="0" noProof="0" dirty="0">
                          <a:solidFill>
                            <a:schemeClr val="tx1"/>
                          </a:solidFill>
                          <a:effectLst/>
                          <a:latin typeface="+mn-lt"/>
                          <a:ea typeface="+mn-ea"/>
                          <a:cs typeface="+mn-cs"/>
                        </a:rPr>
                        <a:t> de </a:t>
                      </a:r>
                      <a:r>
                        <a:rPr lang="es-ES_tradnl" sz="1200" b="0" kern="1200" baseline="0" noProof="0" dirty="0" err="1">
                          <a:solidFill>
                            <a:schemeClr val="tx1"/>
                          </a:solidFill>
                          <a:effectLst/>
                          <a:latin typeface="+mn-lt"/>
                          <a:ea typeface="+mn-ea"/>
                          <a:cs typeface="+mn-cs"/>
                        </a:rPr>
                        <a:t>maths</a:t>
                      </a:r>
                      <a:endParaRPr lang="es-ES_tradnl" sz="1200" b="0" kern="1200" noProof="0" dirty="0">
                        <a:solidFill>
                          <a:schemeClr val="tx1"/>
                        </a:solidFill>
                        <a:effectLst/>
                        <a:latin typeface="+mn-lt"/>
                        <a:ea typeface="+mn-ea"/>
                        <a:cs typeface="+mn-cs"/>
                      </a:endParaRPr>
                    </a:p>
                  </a:txBody>
                  <a:tcPr marL="66602" marR="66602" marT="0" marB="0" anchor="ctr">
                    <a:noFill/>
                  </a:tcPr>
                </a:tc>
                <a:tc>
                  <a:txBody>
                    <a:bodyPr/>
                    <a:lstStyle/>
                    <a:p>
                      <a:pPr marL="0" algn="l" defTabSz="914400" rtl="0" eaLnBrk="1" latinLnBrk="0" hangingPunct="1">
                        <a:lnSpc>
                          <a:spcPct val="107000"/>
                        </a:lnSpc>
                        <a:spcAft>
                          <a:spcPts val="0"/>
                        </a:spcAft>
                      </a:pPr>
                      <a:r>
                        <a:rPr lang="en-GB" sz="1200" b="0" kern="1200" dirty="0">
                          <a:solidFill>
                            <a:schemeClr val="tx1"/>
                          </a:solidFill>
                          <a:effectLst/>
                          <a:latin typeface="+mn-lt"/>
                          <a:ea typeface="+mn-ea"/>
                          <a:cs typeface="+mn-cs"/>
                        </a:rPr>
                        <a:t>My Maths teacher</a:t>
                      </a:r>
                    </a:p>
                  </a:txBody>
                  <a:tcPr marL="66602" marR="66602" marT="0" marB="0" anchor="ctr">
                    <a:noFill/>
                  </a:tcPr>
                </a:tc>
                <a:extLst>
                  <a:ext uri="{0D108BD9-81ED-4DB2-BD59-A6C34878D82A}">
                    <a16:rowId xmlns:a16="http://schemas.microsoft.com/office/drawing/2014/main" val="10001"/>
                  </a:ext>
                </a:extLst>
              </a:tr>
              <a:tr h="404293">
                <a:tc>
                  <a:txBody>
                    <a:bodyPr/>
                    <a:lstStyle/>
                    <a:p>
                      <a:pPr marL="0" algn="l" defTabSz="914400" rtl="0" eaLnBrk="1" latinLnBrk="0" hangingPunct="1">
                        <a:lnSpc>
                          <a:spcPct val="107000"/>
                        </a:lnSpc>
                        <a:spcAft>
                          <a:spcPts val="0"/>
                        </a:spcAft>
                      </a:pPr>
                      <a:r>
                        <a:rPr lang="es-ES_tradnl" sz="1200" b="0" kern="1200" noProof="0" dirty="0" err="1">
                          <a:solidFill>
                            <a:schemeClr val="tx1"/>
                          </a:solidFill>
                          <a:effectLst/>
                          <a:latin typeface="+mn-lt"/>
                          <a:ea typeface="+mn-ea"/>
                          <a:cs typeface="+mn-cs"/>
                        </a:rPr>
                        <a:t>Mon</a:t>
                      </a:r>
                      <a:r>
                        <a:rPr lang="es-ES_tradnl" sz="1200" b="0" kern="1200" noProof="0" dirty="0">
                          <a:solidFill>
                            <a:schemeClr val="tx1"/>
                          </a:solidFill>
                          <a:effectLst/>
                          <a:latin typeface="+mn-lt"/>
                          <a:ea typeface="+mn-ea"/>
                          <a:cs typeface="+mn-cs"/>
                        </a:rPr>
                        <a:t> / </a:t>
                      </a:r>
                      <a:r>
                        <a:rPr lang="es-ES_tradnl" sz="1200" b="0" kern="1200" noProof="0" dirty="0" err="1">
                          <a:solidFill>
                            <a:schemeClr val="tx1"/>
                          </a:solidFill>
                          <a:effectLst/>
                          <a:latin typeface="+mn-lt"/>
                          <a:ea typeface="+mn-ea"/>
                          <a:cs typeface="+mn-cs"/>
                        </a:rPr>
                        <a:t>ma</a:t>
                      </a:r>
                      <a:r>
                        <a:rPr lang="es-ES_tradnl" sz="1200" b="0" kern="1200" noProof="0" dirty="0">
                          <a:solidFill>
                            <a:schemeClr val="tx1"/>
                          </a:solidFill>
                          <a:effectLst/>
                          <a:latin typeface="+mn-lt"/>
                          <a:ea typeface="+mn-ea"/>
                          <a:cs typeface="+mn-cs"/>
                        </a:rPr>
                        <a:t> </a:t>
                      </a:r>
                      <a:r>
                        <a:rPr lang="es-ES_tradnl" sz="1200" b="0" kern="1200" noProof="0" dirty="0" err="1">
                          <a:solidFill>
                            <a:schemeClr val="tx1"/>
                          </a:solidFill>
                          <a:effectLst/>
                          <a:latin typeface="+mn-lt"/>
                          <a:ea typeface="+mn-ea"/>
                          <a:cs typeface="+mn-cs"/>
                        </a:rPr>
                        <a:t>prof</a:t>
                      </a:r>
                      <a:r>
                        <a:rPr lang="es-ES_tradnl" sz="1200" b="0" kern="1200" noProof="0" dirty="0">
                          <a:solidFill>
                            <a:schemeClr val="tx1"/>
                          </a:solidFill>
                          <a:effectLst/>
                          <a:latin typeface="+mn-lt"/>
                          <a:ea typeface="+mn-ea"/>
                          <a:cs typeface="+mn-cs"/>
                        </a:rPr>
                        <a:t> de </a:t>
                      </a:r>
                      <a:r>
                        <a:rPr lang="es-ES_tradnl" sz="1200" b="0" kern="1200" noProof="0" dirty="0" err="1">
                          <a:solidFill>
                            <a:schemeClr val="tx1"/>
                          </a:solidFill>
                          <a:effectLst/>
                          <a:latin typeface="+mn-lt"/>
                          <a:ea typeface="+mn-ea"/>
                          <a:cs typeface="+mn-cs"/>
                        </a:rPr>
                        <a:t>musique</a:t>
                      </a:r>
                      <a:endParaRPr lang="es-ES_tradnl" sz="1200" b="0" kern="1200" noProof="0" dirty="0">
                        <a:solidFill>
                          <a:schemeClr val="tx1"/>
                        </a:solidFill>
                        <a:effectLst/>
                        <a:latin typeface="+mn-lt"/>
                        <a:ea typeface="+mn-ea"/>
                        <a:cs typeface="+mn-cs"/>
                      </a:endParaRPr>
                    </a:p>
                  </a:txBody>
                  <a:tcPr marL="66602" marR="66602" marT="0" marB="0" anchor="ctr">
                    <a:noFill/>
                  </a:tcPr>
                </a:tc>
                <a:tc>
                  <a:txBody>
                    <a:bodyPr/>
                    <a:lstStyle/>
                    <a:p>
                      <a:pPr marL="0" algn="l" defTabSz="914400" rtl="0" eaLnBrk="1" latinLnBrk="0" hangingPunct="1">
                        <a:lnSpc>
                          <a:spcPct val="107000"/>
                        </a:lnSpc>
                        <a:spcAft>
                          <a:spcPts val="0"/>
                        </a:spcAft>
                      </a:pPr>
                      <a:r>
                        <a:rPr lang="en-GB" sz="1200" b="0" kern="1200" dirty="0">
                          <a:solidFill>
                            <a:schemeClr val="tx1"/>
                          </a:solidFill>
                          <a:effectLst/>
                          <a:latin typeface="+mn-lt"/>
                          <a:ea typeface="+mn-ea"/>
                          <a:cs typeface="+mn-cs"/>
                        </a:rPr>
                        <a:t>My Music teacher</a:t>
                      </a:r>
                    </a:p>
                  </a:txBody>
                  <a:tcPr marL="66602" marR="66602" marT="0" marB="0" anchor="ctr">
                    <a:noFill/>
                  </a:tcPr>
                </a:tc>
                <a:tc>
                  <a:txBody>
                    <a:bodyPr/>
                    <a:lstStyle/>
                    <a:p>
                      <a:pPr marL="0" algn="l" defTabSz="914400" rtl="0" eaLnBrk="1" latinLnBrk="0" hangingPunct="1">
                        <a:lnSpc>
                          <a:spcPct val="107000"/>
                        </a:lnSpc>
                        <a:spcAft>
                          <a:spcPts val="0"/>
                        </a:spcAft>
                      </a:pPr>
                      <a:r>
                        <a:rPr lang="es-ES_tradnl" sz="1200" b="0" kern="1200" noProof="0" dirty="0" err="1">
                          <a:solidFill>
                            <a:schemeClr val="tx1"/>
                          </a:solidFill>
                          <a:effectLst/>
                          <a:latin typeface="+mn-lt"/>
                          <a:ea typeface="+mn-ea"/>
                          <a:cs typeface="+mn-cs"/>
                        </a:rPr>
                        <a:t>Mon</a:t>
                      </a:r>
                      <a:r>
                        <a:rPr lang="es-ES_tradnl" sz="1200" b="0" kern="1200" baseline="0" noProof="0" dirty="0">
                          <a:solidFill>
                            <a:schemeClr val="tx1"/>
                          </a:solidFill>
                          <a:effectLst/>
                          <a:latin typeface="+mn-lt"/>
                          <a:ea typeface="+mn-ea"/>
                          <a:cs typeface="+mn-cs"/>
                        </a:rPr>
                        <a:t> / </a:t>
                      </a:r>
                      <a:r>
                        <a:rPr lang="es-ES_tradnl" sz="1200" b="0" kern="1200" baseline="0" noProof="0" dirty="0" err="1">
                          <a:solidFill>
                            <a:schemeClr val="tx1"/>
                          </a:solidFill>
                          <a:effectLst/>
                          <a:latin typeface="+mn-lt"/>
                          <a:ea typeface="+mn-ea"/>
                          <a:cs typeface="+mn-cs"/>
                        </a:rPr>
                        <a:t>ma</a:t>
                      </a:r>
                      <a:r>
                        <a:rPr lang="es-ES_tradnl" sz="1200" b="0" kern="1200" noProof="0" dirty="0">
                          <a:solidFill>
                            <a:schemeClr val="tx1"/>
                          </a:solidFill>
                          <a:effectLst/>
                          <a:latin typeface="+mn-lt"/>
                          <a:ea typeface="+mn-ea"/>
                          <a:cs typeface="+mn-cs"/>
                        </a:rPr>
                        <a:t> </a:t>
                      </a:r>
                      <a:r>
                        <a:rPr lang="es-ES_tradnl" sz="1200" b="0" kern="1200" noProof="0" dirty="0" err="1">
                          <a:solidFill>
                            <a:schemeClr val="tx1"/>
                          </a:solidFill>
                          <a:effectLst/>
                          <a:latin typeface="+mn-lt"/>
                          <a:ea typeface="+mn-ea"/>
                          <a:cs typeface="+mn-cs"/>
                        </a:rPr>
                        <a:t>prof</a:t>
                      </a:r>
                      <a:r>
                        <a:rPr lang="es-ES_tradnl" sz="1200" b="0" kern="1200" noProof="0" dirty="0">
                          <a:solidFill>
                            <a:schemeClr val="tx1"/>
                          </a:solidFill>
                          <a:effectLst/>
                          <a:latin typeface="+mn-lt"/>
                          <a:ea typeface="+mn-ea"/>
                          <a:cs typeface="+mn-cs"/>
                        </a:rPr>
                        <a:t> </a:t>
                      </a:r>
                      <a:r>
                        <a:rPr lang="es-ES_tradnl" sz="1200" b="0" kern="1200" noProof="0" dirty="0" err="1">
                          <a:solidFill>
                            <a:schemeClr val="tx1"/>
                          </a:solidFill>
                          <a:effectLst/>
                          <a:latin typeface="+mn-lt"/>
                          <a:ea typeface="+mn-ea"/>
                          <a:cs typeface="+mn-cs"/>
                        </a:rPr>
                        <a:t>d’anglais</a:t>
                      </a:r>
                      <a:r>
                        <a:rPr lang="es-ES_tradnl" sz="1200" b="0" kern="1200" baseline="0" noProof="0" dirty="0">
                          <a:solidFill>
                            <a:schemeClr val="tx1"/>
                          </a:solidFill>
                          <a:effectLst/>
                          <a:latin typeface="+mn-lt"/>
                          <a:ea typeface="+mn-ea"/>
                          <a:cs typeface="+mn-cs"/>
                        </a:rPr>
                        <a:t> </a:t>
                      </a:r>
                      <a:endParaRPr lang="es-ES_tradnl" sz="1200" b="0" kern="1200" noProof="0" dirty="0">
                        <a:solidFill>
                          <a:schemeClr val="tx1"/>
                        </a:solidFill>
                        <a:effectLst/>
                        <a:latin typeface="+mn-lt"/>
                        <a:ea typeface="+mn-ea"/>
                        <a:cs typeface="+mn-cs"/>
                      </a:endParaRPr>
                    </a:p>
                  </a:txBody>
                  <a:tcPr marL="66602" marR="66602" marT="0" marB="0" anchor="ctr">
                    <a:noFill/>
                  </a:tcPr>
                </a:tc>
                <a:tc>
                  <a:txBody>
                    <a:bodyPr/>
                    <a:lstStyle/>
                    <a:p>
                      <a:pPr marL="0" algn="l" defTabSz="914400" rtl="0" eaLnBrk="1" latinLnBrk="0" hangingPunct="1">
                        <a:lnSpc>
                          <a:spcPct val="107000"/>
                        </a:lnSpc>
                        <a:spcAft>
                          <a:spcPts val="0"/>
                        </a:spcAft>
                      </a:pPr>
                      <a:r>
                        <a:rPr lang="en-GB" sz="1200" b="0" kern="1200" baseline="0" dirty="0">
                          <a:solidFill>
                            <a:schemeClr val="tx1"/>
                          </a:solidFill>
                          <a:effectLst/>
                          <a:latin typeface="+mn-lt"/>
                          <a:ea typeface="+mn-ea"/>
                          <a:cs typeface="+mn-cs"/>
                        </a:rPr>
                        <a:t>My E</a:t>
                      </a:r>
                      <a:r>
                        <a:rPr lang="en-GB" sz="1200" b="0" kern="1200" dirty="0">
                          <a:solidFill>
                            <a:schemeClr val="tx1"/>
                          </a:solidFill>
                          <a:effectLst/>
                          <a:latin typeface="+mn-lt"/>
                          <a:ea typeface="+mn-ea"/>
                          <a:cs typeface="+mn-cs"/>
                        </a:rPr>
                        <a:t>nglish teacher</a:t>
                      </a:r>
                    </a:p>
                  </a:txBody>
                  <a:tcPr marL="66602" marR="66602" marT="0" marB="0" anchor="ctr">
                    <a:noFill/>
                  </a:tcPr>
                </a:tc>
                <a:extLst>
                  <a:ext uri="{0D108BD9-81ED-4DB2-BD59-A6C34878D82A}">
                    <a16:rowId xmlns:a16="http://schemas.microsoft.com/office/drawing/2014/main" val="10002"/>
                  </a:ext>
                </a:extLst>
              </a:tr>
              <a:tr h="231260">
                <a:tc>
                  <a:txBody>
                    <a:bodyPr/>
                    <a:lstStyle/>
                    <a:p>
                      <a:pPr marL="0" algn="l" defTabSz="914400" rtl="0" eaLnBrk="1" latinLnBrk="0" hangingPunct="1">
                        <a:lnSpc>
                          <a:spcPct val="107000"/>
                        </a:lnSpc>
                        <a:spcAft>
                          <a:spcPts val="0"/>
                        </a:spcAft>
                      </a:pPr>
                      <a:r>
                        <a:rPr lang="es-ES_tradnl" sz="1200" b="0" kern="1200" noProof="0" dirty="0" err="1">
                          <a:solidFill>
                            <a:schemeClr val="tx1"/>
                          </a:solidFill>
                          <a:effectLst/>
                          <a:latin typeface="+mn-lt"/>
                          <a:ea typeface="+mn-ea"/>
                          <a:cs typeface="+mn-cs"/>
                        </a:rPr>
                        <a:t>Sévère</a:t>
                      </a:r>
                      <a:endParaRPr lang="es-ES_tradnl" sz="1200" b="0" kern="1200" noProof="0" dirty="0">
                        <a:solidFill>
                          <a:schemeClr val="tx1"/>
                        </a:solidFill>
                        <a:effectLst/>
                        <a:latin typeface="+mn-lt"/>
                        <a:ea typeface="+mn-ea"/>
                        <a:cs typeface="+mn-cs"/>
                      </a:endParaRPr>
                    </a:p>
                  </a:txBody>
                  <a:tcPr marL="66602" marR="66602" marT="0" marB="0" anchor="ctr">
                    <a:noFill/>
                  </a:tcPr>
                </a:tc>
                <a:tc>
                  <a:txBody>
                    <a:bodyPr/>
                    <a:lstStyle/>
                    <a:p>
                      <a:pPr marL="0" algn="l" defTabSz="914400" rtl="0" eaLnBrk="1" latinLnBrk="0" hangingPunct="1">
                        <a:lnSpc>
                          <a:spcPct val="107000"/>
                        </a:lnSpc>
                        <a:spcAft>
                          <a:spcPts val="0"/>
                        </a:spcAft>
                      </a:pPr>
                      <a:r>
                        <a:rPr lang="en-GB" sz="1200" b="0" kern="1200" dirty="0">
                          <a:solidFill>
                            <a:schemeClr val="tx1"/>
                          </a:solidFill>
                          <a:effectLst/>
                          <a:latin typeface="+mn-lt"/>
                          <a:ea typeface="+mn-ea"/>
                          <a:cs typeface="+mn-cs"/>
                        </a:rPr>
                        <a:t>Strict </a:t>
                      </a:r>
                    </a:p>
                  </a:txBody>
                  <a:tcPr marL="66602" marR="66602" marT="0" marB="0" anchor="ctr">
                    <a:noFill/>
                  </a:tcPr>
                </a:tc>
                <a:tc>
                  <a:txBody>
                    <a:bodyPr/>
                    <a:lstStyle/>
                    <a:p>
                      <a:pPr marL="0" algn="l" defTabSz="914400" rtl="0" eaLnBrk="1" latinLnBrk="0" hangingPunct="1">
                        <a:lnSpc>
                          <a:spcPct val="107000"/>
                        </a:lnSpc>
                        <a:spcAft>
                          <a:spcPts val="0"/>
                        </a:spcAft>
                      </a:pPr>
                      <a:r>
                        <a:rPr lang="es-ES_tradnl" sz="1200" b="0" kern="1200" noProof="0" dirty="0" err="1">
                          <a:solidFill>
                            <a:schemeClr val="tx1"/>
                          </a:solidFill>
                          <a:effectLst/>
                          <a:latin typeface="+mn-lt"/>
                          <a:ea typeface="+mn-ea"/>
                          <a:cs typeface="+mn-cs"/>
                        </a:rPr>
                        <a:t>Patient</a:t>
                      </a:r>
                      <a:endParaRPr lang="es-ES_tradnl" sz="1200" b="0" kern="1200" noProof="0" dirty="0">
                        <a:solidFill>
                          <a:schemeClr val="tx1"/>
                        </a:solidFill>
                        <a:effectLst/>
                        <a:latin typeface="+mn-lt"/>
                        <a:ea typeface="+mn-ea"/>
                        <a:cs typeface="+mn-cs"/>
                      </a:endParaRPr>
                    </a:p>
                  </a:txBody>
                  <a:tcPr marL="66602" marR="66602" marT="0" marB="0" anchor="ctr">
                    <a:noFill/>
                  </a:tcPr>
                </a:tc>
                <a:tc>
                  <a:txBody>
                    <a:bodyPr/>
                    <a:lstStyle/>
                    <a:p>
                      <a:pPr marL="0" algn="l" defTabSz="914400" rtl="0" eaLnBrk="1" latinLnBrk="0" hangingPunct="1">
                        <a:lnSpc>
                          <a:spcPct val="107000"/>
                        </a:lnSpc>
                        <a:spcAft>
                          <a:spcPts val="0"/>
                        </a:spcAft>
                      </a:pPr>
                      <a:r>
                        <a:rPr lang="en-GB" sz="1200" b="0" kern="1200" dirty="0">
                          <a:solidFill>
                            <a:schemeClr val="tx1"/>
                          </a:solidFill>
                          <a:effectLst/>
                          <a:latin typeface="+mn-lt"/>
                          <a:ea typeface="+mn-ea"/>
                          <a:cs typeface="+mn-cs"/>
                        </a:rPr>
                        <a:t>Patient </a:t>
                      </a:r>
                    </a:p>
                  </a:txBody>
                  <a:tcPr marL="66602" marR="66602" marT="0" marB="0" anchor="ctr">
                    <a:noFill/>
                  </a:tcPr>
                </a:tc>
                <a:extLst>
                  <a:ext uri="{0D108BD9-81ED-4DB2-BD59-A6C34878D82A}">
                    <a16:rowId xmlns:a16="http://schemas.microsoft.com/office/drawing/2014/main" val="1518188761"/>
                  </a:ext>
                </a:extLst>
              </a:tr>
              <a:tr h="231260">
                <a:tc>
                  <a:txBody>
                    <a:bodyPr/>
                    <a:lstStyle/>
                    <a:p>
                      <a:pPr marL="0" algn="l" defTabSz="914400" rtl="0" eaLnBrk="1" latinLnBrk="0" hangingPunct="1">
                        <a:lnSpc>
                          <a:spcPct val="107000"/>
                        </a:lnSpc>
                        <a:spcAft>
                          <a:spcPts val="0"/>
                        </a:spcAft>
                      </a:pPr>
                      <a:r>
                        <a:rPr lang="es-ES_tradnl" sz="1200" b="0" kern="1200" noProof="0" dirty="0" err="1">
                          <a:solidFill>
                            <a:schemeClr val="tx1"/>
                          </a:solidFill>
                          <a:effectLst/>
                          <a:latin typeface="+mn-lt"/>
                          <a:ea typeface="+mn-ea"/>
                          <a:cs typeface="+mn-cs"/>
                        </a:rPr>
                        <a:t>Intelligent</a:t>
                      </a:r>
                      <a:r>
                        <a:rPr lang="es-ES_tradnl" sz="1200" b="0" kern="1200" noProof="0" dirty="0">
                          <a:solidFill>
                            <a:schemeClr val="tx1"/>
                          </a:solidFill>
                          <a:effectLst/>
                          <a:latin typeface="+mn-lt"/>
                          <a:ea typeface="+mn-ea"/>
                          <a:cs typeface="+mn-cs"/>
                        </a:rPr>
                        <a:t> </a:t>
                      </a:r>
                    </a:p>
                  </a:txBody>
                  <a:tcPr marL="66602" marR="66602" marT="0" marB="0" anchor="ctr">
                    <a:noFill/>
                  </a:tcPr>
                </a:tc>
                <a:tc>
                  <a:txBody>
                    <a:bodyPr/>
                    <a:lstStyle/>
                    <a:p>
                      <a:pPr marL="0" algn="l" defTabSz="914400" rtl="0" eaLnBrk="1" latinLnBrk="0" hangingPunct="1">
                        <a:lnSpc>
                          <a:spcPct val="107000"/>
                        </a:lnSpc>
                        <a:spcAft>
                          <a:spcPts val="0"/>
                        </a:spcAft>
                      </a:pPr>
                      <a:r>
                        <a:rPr lang="en-GB" sz="1200" b="0" kern="1200" dirty="0">
                          <a:solidFill>
                            <a:schemeClr val="tx1"/>
                          </a:solidFill>
                          <a:effectLst/>
                          <a:latin typeface="+mn-lt"/>
                          <a:ea typeface="+mn-ea"/>
                          <a:cs typeface="+mn-cs"/>
                        </a:rPr>
                        <a:t>Intelligent </a:t>
                      </a:r>
                    </a:p>
                  </a:txBody>
                  <a:tcPr marL="66602" marR="66602" marT="0" marB="0" anchor="ctr">
                    <a:noFill/>
                  </a:tcPr>
                </a:tc>
                <a:tc>
                  <a:txBody>
                    <a:bodyPr/>
                    <a:lstStyle/>
                    <a:p>
                      <a:pPr marL="0" algn="l" defTabSz="914400" rtl="0" eaLnBrk="1" latinLnBrk="0" hangingPunct="1">
                        <a:lnSpc>
                          <a:spcPct val="107000"/>
                        </a:lnSpc>
                        <a:spcAft>
                          <a:spcPts val="0"/>
                        </a:spcAft>
                      </a:pPr>
                      <a:r>
                        <a:rPr lang="es-ES_tradnl" sz="1200" b="0" kern="1200" noProof="0" dirty="0" err="1">
                          <a:solidFill>
                            <a:schemeClr val="tx1"/>
                          </a:solidFill>
                          <a:effectLst/>
                          <a:latin typeface="+mn-lt"/>
                          <a:ea typeface="+mn-ea"/>
                          <a:cs typeface="+mn-cs"/>
                        </a:rPr>
                        <a:t>Impatient</a:t>
                      </a:r>
                      <a:r>
                        <a:rPr lang="es-ES_tradnl" sz="1200" b="0" kern="1200" noProof="0" dirty="0">
                          <a:solidFill>
                            <a:schemeClr val="tx1"/>
                          </a:solidFill>
                          <a:effectLst/>
                          <a:latin typeface="+mn-lt"/>
                          <a:ea typeface="+mn-ea"/>
                          <a:cs typeface="+mn-cs"/>
                        </a:rPr>
                        <a:t> </a:t>
                      </a:r>
                    </a:p>
                  </a:txBody>
                  <a:tcPr marL="66602" marR="66602" marT="0" marB="0" anchor="ctr">
                    <a:noFill/>
                  </a:tcPr>
                </a:tc>
                <a:tc>
                  <a:txBody>
                    <a:bodyPr/>
                    <a:lstStyle/>
                    <a:p>
                      <a:pPr marL="0" algn="l" defTabSz="914400" rtl="0" eaLnBrk="1" latinLnBrk="0" hangingPunct="1">
                        <a:lnSpc>
                          <a:spcPct val="107000"/>
                        </a:lnSpc>
                        <a:spcAft>
                          <a:spcPts val="0"/>
                        </a:spcAft>
                      </a:pPr>
                      <a:r>
                        <a:rPr lang="en-GB" sz="1200" b="0" kern="1200" dirty="0">
                          <a:solidFill>
                            <a:schemeClr val="tx1"/>
                          </a:solidFill>
                          <a:effectLst/>
                          <a:latin typeface="+mn-lt"/>
                          <a:ea typeface="+mn-ea"/>
                          <a:cs typeface="+mn-cs"/>
                        </a:rPr>
                        <a:t>Impatient </a:t>
                      </a:r>
                    </a:p>
                  </a:txBody>
                  <a:tcPr marL="66602" marR="66602" marT="0" marB="0" anchor="ctr">
                    <a:noFill/>
                  </a:tcPr>
                </a:tc>
                <a:extLst>
                  <a:ext uri="{0D108BD9-81ED-4DB2-BD59-A6C34878D82A}">
                    <a16:rowId xmlns:a16="http://schemas.microsoft.com/office/drawing/2014/main" val="3165919451"/>
                  </a:ext>
                </a:extLst>
              </a:tr>
              <a:tr h="231260">
                <a:tc>
                  <a:txBody>
                    <a:bodyPr/>
                    <a:lstStyle/>
                    <a:p>
                      <a:pPr marL="0" algn="l" defTabSz="914400" rtl="0" eaLnBrk="1" latinLnBrk="0" hangingPunct="1">
                        <a:lnSpc>
                          <a:spcPct val="107000"/>
                        </a:lnSpc>
                        <a:spcAft>
                          <a:spcPts val="0"/>
                        </a:spcAft>
                      </a:pPr>
                      <a:r>
                        <a:rPr lang="es-ES_tradnl" sz="1200" b="0" kern="1200" noProof="0" dirty="0" err="1">
                          <a:solidFill>
                            <a:schemeClr val="tx1"/>
                          </a:solidFill>
                          <a:effectLst/>
                          <a:latin typeface="+mn-lt"/>
                          <a:ea typeface="+mn-ea"/>
                          <a:cs typeface="+mn-cs"/>
                        </a:rPr>
                        <a:t>Amusant</a:t>
                      </a:r>
                      <a:r>
                        <a:rPr lang="es-ES_tradnl" sz="1200" b="0" kern="1200" noProof="0" dirty="0">
                          <a:solidFill>
                            <a:schemeClr val="tx1"/>
                          </a:solidFill>
                          <a:effectLst/>
                          <a:latin typeface="+mn-lt"/>
                          <a:ea typeface="+mn-ea"/>
                          <a:cs typeface="+mn-cs"/>
                        </a:rPr>
                        <a:t> </a:t>
                      </a:r>
                    </a:p>
                  </a:txBody>
                  <a:tcPr marL="66602" marR="66602" marT="0" marB="0" anchor="ctr">
                    <a:noFill/>
                  </a:tcPr>
                </a:tc>
                <a:tc>
                  <a:txBody>
                    <a:bodyPr/>
                    <a:lstStyle/>
                    <a:p>
                      <a:pPr marL="0" algn="l" defTabSz="914400" rtl="0" eaLnBrk="1" latinLnBrk="0" hangingPunct="1">
                        <a:lnSpc>
                          <a:spcPct val="107000"/>
                        </a:lnSpc>
                        <a:spcAft>
                          <a:spcPts val="0"/>
                        </a:spcAft>
                      </a:pPr>
                      <a:r>
                        <a:rPr lang="en-GB" sz="1200" b="0" kern="1200" dirty="0">
                          <a:solidFill>
                            <a:schemeClr val="tx1"/>
                          </a:solidFill>
                          <a:effectLst/>
                          <a:latin typeface="+mn-lt"/>
                          <a:ea typeface="+mn-ea"/>
                          <a:cs typeface="+mn-cs"/>
                        </a:rPr>
                        <a:t>Fun</a:t>
                      </a:r>
                    </a:p>
                  </a:txBody>
                  <a:tcPr marL="66602" marR="66602" marT="0" marB="0" anchor="ctr">
                    <a:noFill/>
                  </a:tcPr>
                </a:tc>
                <a:tc>
                  <a:txBody>
                    <a:bodyPr/>
                    <a:lstStyle/>
                    <a:p>
                      <a:r>
                        <a:rPr lang="en-GB" sz="1200" dirty="0" err="1"/>
                        <a:t>ennuyeux</a:t>
                      </a:r>
                      <a:endParaRPr lang="en-GB" sz="1200" dirty="0"/>
                    </a:p>
                  </a:txBody>
                  <a:tcPr marL="66602" marR="66602" marT="0" marB="0" anchor="ctr">
                    <a:noFill/>
                  </a:tcPr>
                </a:tc>
                <a:tc>
                  <a:txBody>
                    <a:bodyPr/>
                    <a:lstStyle/>
                    <a:p>
                      <a:r>
                        <a:rPr lang="en-GB" sz="1200" dirty="0"/>
                        <a:t>boring</a:t>
                      </a:r>
                    </a:p>
                  </a:txBody>
                  <a:tcPr marL="66602" marR="66602" marT="0" marB="0" anchor="ctr">
                    <a:noFill/>
                  </a:tcPr>
                </a:tc>
                <a:extLst>
                  <a:ext uri="{0D108BD9-81ED-4DB2-BD59-A6C34878D82A}">
                    <a16:rowId xmlns:a16="http://schemas.microsoft.com/office/drawing/2014/main" val="780285776"/>
                  </a:ext>
                </a:extLst>
              </a:tr>
              <a:tr h="231260">
                <a:tc>
                  <a:txBody>
                    <a:bodyPr/>
                    <a:lstStyle/>
                    <a:p>
                      <a:pPr marL="0" algn="l" defTabSz="914400" rtl="0" eaLnBrk="1" latinLnBrk="0" hangingPunct="1">
                        <a:lnSpc>
                          <a:spcPct val="107000"/>
                        </a:lnSpc>
                        <a:spcAft>
                          <a:spcPts val="0"/>
                        </a:spcAft>
                      </a:pPr>
                      <a:r>
                        <a:rPr lang="es-ES_tradnl" sz="1200" b="0" kern="1200" noProof="0" dirty="0" err="1">
                          <a:solidFill>
                            <a:schemeClr val="tx1"/>
                          </a:solidFill>
                          <a:effectLst/>
                          <a:latin typeface="+mn-lt"/>
                          <a:ea typeface="+mn-ea"/>
                          <a:cs typeface="+mn-cs"/>
                        </a:rPr>
                        <a:t>Paresseux</a:t>
                      </a:r>
                      <a:r>
                        <a:rPr lang="es-ES_tradnl" sz="1200" b="0" kern="1200" noProof="0" dirty="0">
                          <a:solidFill>
                            <a:schemeClr val="tx1"/>
                          </a:solidFill>
                          <a:effectLst/>
                          <a:latin typeface="+mn-lt"/>
                          <a:ea typeface="+mn-ea"/>
                          <a:cs typeface="+mn-cs"/>
                        </a:rPr>
                        <a:t> </a:t>
                      </a:r>
                    </a:p>
                  </a:txBody>
                  <a:tcPr marL="66602" marR="66602" marT="0" marB="0" anchor="ctr">
                    <a:noFill/>
                  </a:tcPr>
                </a:tc>
                <a:tc>
                  <a:txBody>
                    <a:bodyPr/>
                    <a:lstStyle/>
                    <a:p>
                      <a:pPr marL="0" algn="l" defTabSz="914400" rtl="0" eaLnBrk="1" latinLnBrk="0" hangingPunct="1">
                        <a:lnSpc>
                          <a:spcPct val="107000"/>
                        </a:lnSpc>
                        <a:spcAft>
                          <a:spcPts val="0"/>
                        </a:spcAft>
                      </a:pPr>
                      <a:r>
                        <a:rPr lang="en-GB" sz="1200" b="0" kern="1200" dirty="0">
                          <a:solidFill>
                            <a:schemeClr val="tx1"/>
                          </a:solidFill>
                          <a:effectLst/>
                          <a:latin typeface="+mn-lt"/>
                          <a:ea typeface="+mn-ea"/>
                          <a:cs typeface="+mn-cs"/>
                        </a:rPr>
                        <a:t>Lazy </a:t>
                      </a:r>
                    </a:p>
                  </a:txBody>
                  <a:tcPr marL="66602" marR="66602" marT="0" marB="0" anchor="ctr">
                    <a:noFill/>
                  </a:tcPr>
                </a:tc>
                <a:tc>
                  <a:txBody>
                    <a:bodyPr/>
                    <a:lstStyle/>
                    <a:p>
                      <a:r>
                        <a:rPr lang="en-US" sz="1200" dirty="0" err="1"/>
                        <a:t>compréhensif</a:t>
                      </a:r>
                      <a:endParaRPr lang="en-US" sz="1200" dirty="0"/>
                    </a:p>
                  </a:txBody>
                  <a:tcPr marL="66602" marR="66602" marT="0" marB="0" anchor="ctr">
                    <a:noFill/>
                  </a:tcPr>
                </a:tc>
                <a:tc>
                  <a:txBody>
                    <a:bodyPr/>
                    <a:lstStyle/>
                    <a:p>
                      <a:r>
                        <a:rPr lang="en-US" sz="1200" dirty="0"/>
                        <a:t>Understanding </a:t>
                      </a:r>
                    </a:p>
                  </a:txBody>
                  <a:tcPr marL="66602" marR="66602" marT="0" marB="0" anchor="ctr">
                    <a:noFill/>
                  </a:tcPr>
                </a:tc>
                <a:extLst>
                  <a:ext uri="{0D108BD9-81ED-4DB2-BD59-A6C34878D82A}">
                    <a16:rowId xmlns:a16="http://schemas.microsoft.com/office/drawing/2014/main" val="3540609363"/>
                  </a:ext>
                </a:extLst>
              </a:tr>
              <a:tr h="231260">
                <a:tc>
                  <a:txBody>
                    <a:bodyPr/>
                    <a:lstStyle/>
                    <a:p>
                      <a:pPr marL="0" algn="l" defTabSz="914400" rtl="0" eaLnBrk="1" latinLnBrk="0" hangingPunct="1">
                        <a:lnSpc>
                          <a:spcPct val="107000"/>
                        </a:lnSpc>
                        <a:spcAft>
                          <a:spcPts val="0"/>
                        </a:spcAft>
                      </a:pPr>
                      <a:r>
                        <a:rPr lang="es-ES_tradnl" sz="1200" b="0" kern="1200" noProof="0" dirty="0">
                          <a:solidFill>
                            <a:schemeClr val="tx1"/>
                          </a:solidFill>
                          <a:effectLst/>
                          <a:latin typeface="+mn-lt"/>
                          <a:ea typeface="+mn-ea"/>
                          <a:cs typeface="+mn-cs"/>
                        </a:rPr>
                        <a:t>Gentil </a:t>
                      </a:r>
                    </a:p>
                  </a:txBody>
                  <a:tcPr marL="66602" marR="66602" marT="0" marB="0" anchor="ctr">
                    <a:noFill/>
                  </a:tcPr>
                </a:tc>
                <a:tc>
                  <a:txBody>
                    <a:bodyPr/>
                    <a:lstStyle/>
                    <a:p>
                      <a:pPr marL="0" algn="l" defTabSz="914400" rtl="0" eaLnBrk="1" latinLnBrk="0" hangingPunct="1">
                        <a:lnSpc>
                          <a:spcPct val="107000"/>
                        </a:lnSpc>
                        <a:spcAft>
                          <a:spcPts val="0"/>
                        </a:spcAft>
                      </a:pPr>
                      <a:r>
                        <a:rPr lang="en-GB" sz="1200" b="0" kern="1200" dirty="0">
                          <a:solidFill>
                            <a:schemeClr val="tx1"/>
                          </a:solidFill>
                          <a:effectLst/>
                          <a:latin typeface="+mn-lt"/>
                          <a:ea typeface="+mn-ea"/>
                          <a:cs typeface="+mn-cs"/>
                        </a:rPr>
                        <a:t>Kind </a:t>
                      </a:r>
                    </a:p>
                  </a:txBody>
                  <a:tcPr marL="66602" marR="66602" marT="0" marB="0" anchor="ctr">
                    <a:noFill/>
                  </a:tcPr>
                </a:tc>
                <a:tc>
                  <a:txBody>
                    <a:bodyPr/>
                    <a:lstStyle/>
                    <a:p>
                      <a:pPr marL="0" algn="l" defTabSz="914400" rtl="0" eaLnBrk="1" latinLnBrk="0" hangingPunct="1">
                        <a:lnSpc>
                          <a:spcPct val="107000"/>
                        </a:lnSpc>
                        <a:spcAft>
                          <a:spcPts val="0"/>
                        </a:spcAft>
                      </a:pPr>
                      <a:r>
                        <a:rPr lang="en-GB" sz="1200" b="0" kern="1200" dirty="0" err="1">
                          <a:solidFill>
                            <a:schemeClr val="tx1"/>
                          </a:solidFill>
                          <a:effectLst/>
                          <a:latin typeface="+mn-lt"/>
                          <a:ea typeface="+mn-ea"/>
                          <a:cs typeface="+mn-cs"/>
                        </a:rPr>
                        <a:t>stressé</a:t>
                      </a:r>
                      <a:endParaRPr lang="en-GB" sz="1200" b="0" kern="1200" dirty="0">
                        <a:solidFill>
                          <a:schemeClr val="tx1"/>
                        </a:solidFill>
                        <a:effectLst/>
                        <a:latin typeface="+mn-lt"/>
                        <a:ea typeface="+mn-ea"/>
                        <a:cs typeface="+mn-cs"/>
                      </a:endParaRPr>
                    </a:p>
                  </a:txBody>
                  <a:tcPr marL="66602" marR="66602" marT="0" marB="0" anchor="ctr">
                    <a:noFill/>
                  </a:tcPr>
                </a:tc>
                <a:tc>
                  <a:txBody>
                    <a:bodyPr/>
                    <a:lstStyle/>
                    <a:p>
                      <a:pPr marL="0" algn="l" defTabSz="914400" rtl="0" eaLnBrk="1" latinLnBrk="0" hangingPunct="1">
                        <a:lnSpc>
                          <a:spcPct val="107000"/>
                        </a:lnSpc>
                        <a:spcAft>
                          <a:spcPts val="0"/>
                        </a:spcAft>
                      </a:pPr>
                      <a:r>
                        <a:rPr lang="en-GB" sz="1200" b="0" kern="1200" dirty="0">
                          <a:solidFill>
                            <a:schemeClr val="tx1"/>
                          </a:solidFill>
                          <a:effectLst/>
                          <a:latin typeface="+mn-lt"/>
                          <a:ea typeface="+mn-ea"/>
                          <a:cs typeface="+mn-cs"/>
                        </a:rPr>
                        <a:t>stressed</a:t>
                      </a:r>
                    </a:p>
                  </a:txBody>
                  <a:tcPr marL="66602" marR="66602" marT="0" marB="0" anchor="ctr">
                    <a:noFill/>
                  </a:tcPr>
                </a:tc>
                <a:extLst>
                  <a:ext uri="{0D108BD9-81ED-4DB2-BD59-A6C34878D82A}">
                    <a16:rowId xmlns:a16="http://schemas.microsoft.com/office/drawing/2014/main" val="1963232210"/>
                  </a:ext>
                </a:extLst>
              </a:tr>
              <a:tr h="231260">
                <a:tc>
                  <a:txBody>
                    <a:bodyPr/>
                    <a:lstStyle/>
                    <a:p>
                      <a:pPr marL="0" algn="l" defTabSz="914400" rtl="0" eaLnBrk="1" latinLnBrk="0" hangingPunct="1">
                        <a:lnSpc>
                          <a:spcPct val="107000"/>
                        </a:lnSpc>
                        <a:spcAft>
                          <a:spcPts val="0"/>
                        </a:spcAft>
                      </a:pPr>
                      <a:r>
                        <a:rPr lang="es-ES_tradnl" sz="1200" b="0" kern="1200" noProof="0" dirty="0" err="1">
                          <a:solidFill>
                            <a:schemeClr val="tx1"/>
                          </a:solidFill>
                          <a:effectLst/>
                          <a:latin typeface="+mn-lt"/>
                          <a:ea typeface="+mn-ea"/>
                          <a:cs typeface="+mn-cs"/>
                        </a:rPr>
                        <a:t>Méchant</a:t>
                      </a:r>
                      <a:endParaRPr lang="es-ES_tradnl" sz="1200" b="0" kern="1200" noProof="0" dirty="0">
                        <a:solidFill>
                          <a:schemeClr val="tx1"/>
                        </a:solidFill>
                        <a:effectLst/>
                        <a:latin typeface="+mn-lt"/>
                        <a:ea typeface="+mn-ea"/>
                        <a:cs typeface="+mn-cs"/>
                      </a:endParaRPr>
                    </a:p>
                  </a:txBody>
                  <a:tcPr marL="66602" marR="66602" marT="0" marB="0" anchor="ctr">
                    <a:noFill/>
                  </a:tcPr>
                </a:tc>
                <a:tc>
                  <a:txBody>
                    <a:bodyPr/>
                    <a:lstStyle/>
                    <a:p>
                      <a:pPr marL="0" algn="l" defTabSz="914400" rtl="0" eaLnBrk="1" latinLnBrk="0" hangingPunct="1">
                        <a:lnSpc>
                          <a:spcPct val="107000"/>
                        </a:lnSpc>
                        <a:spcAft>
                          <a:spcPts val="0"/>
                        </a:spcAft>
                      </a:pPr>
                      <a:r>
                        <a:rPr lang="en-GB" sz="1200" b="0" kern="1200" dirty="0">
                          <a:solidFill>
                            <a:schemeClr val="tx1"/>
                          </a:solidFill>
                          <a:effectLst/>
                          <a:latin typeface="+mn-lt"/>
                          <a:ea typeface="+mn-ea"/>
                          <a:cs typeface="+mn-cs"/>
                        </a:rPr>
                        <a:t>Mean </a:t>
                      </a:r>
                    </a:p>
                  </a:txBody>
                  <a:tcPr marL="66602" marR="66602" marT="0" marB="0" anchor="ctr">
                    <a:noFill/>
                  </a:tcPr>
                </a:tc>
                <a:tc>
                  <a:txBody>
                    <a:bodyPr/>
                    <a:lstStyle/>
                    <a:p>
                      <a:r>
                        <a:rPr lang="en-GB" sz="1200" dirty="0" err="1"/>
                        <a:t>heureux</a:t>
                      </a:r>
                      <a:endParaRPr lang="en-GB" sz="1200" dirty="0"/>
                    </a:p>
                  </a:txBody>
                  <a:tcPr marL="66602" marR="66602" marT="0" marB="0" anchor="ctr">
                    <a:noFill/>
                  </a:tcPr>
                </a:tc>
                <a:tc>
                  <a:txBody>
                    <a:bodyPr/>
                    <a:lstStyle/>
                    <a:p>
                      <a:r>
                        <a:rPr lang="en-GB" sz="1200" dirty="0"/>
                        <a:t>happy</a:t>
                      </a:r>
                    </a:p>
                  </a:txBody>
                  <a:tcPr marL="66602" marR="66602" marT="0" marB="0" anchor="ctr">
                    <a:noFill/>
                  </a:tcPr>
                </a:tc>
                <a:extLst>
                  <a:ext uri="{0D108BD9-81ED-4DB2-BD59-A6C34878D82A}">
                    <a16:rowId xmlns:a16="http://schemas.microsoft.com/office/drawing/2014/main" val="3698287271"/>
                  </a:ext>
                </a:extLst>
              </a:tr>
              <a:tr h="231260">
                <a:tc>
                  <a:txBody>
                    <a:bodyPr/>
                    <a:lstStyle/>
                    <a:p>
                      <a:pPr marL="0" algn="l" defTabSz="914400" rtl="0" eaLnBrk="1" latinLnBrk="0" hangingPunct="1">
                        <a:lnSpc>
                          <a:spcPct val="107000"/>
                        </a:lnSpc>
                        <a:spcAft>
                          <a:spcPts val="0"/>
                        </a:spcAft>
                      </a:pPr>
                      <a:r>
                        <a:rPr lang="es-ES_tradnl" sz="1200" b="0" kern="1200" noProof="0" dirty="0" err="1">
                          <a:solidFill>
                            <a:schemeClr val="tx1"/>
                          </a:solidFill>
                          <a:effectLst/>
                          <a:latin typeface="+mn-lt"/>
                          <a:ea typeface="+mn-ea"/>
                          <a:cs typeface="+mn-cs"/>
                        </a:rPr>
                        <a:t>Travailleur</a:t>
                      </a:r>
                      <a:endParaRPr lang="es-ES_tradnl" sz="1200" b="0" kern="1200" noProof="0" dirty="0">
                        <a:solidFill>
                          <a:schemeClr val="tx1"/>
                        </a:solidFill>
                        <a:effectLst/>
                        <a:latin typeface="+mn-lt"/>
                        <a:ea typeface="+mn-ea"/>
                        <a:cs typeface="+mn-cs"/>
                      </a:endParaRPr>
                    </a:p>
                  </a:txBody>
                  <a:tcPr marL="66602" marR="66602" marT="0" marB="0" anchor="ctr">
                    <a:noFill/>
                  </a:tcPr>
                </a:tc>
                <a:tc>
                  <a:txBody>
                    <a:bodyPr/>
                    <a:lstStyle/>
                    <a:p>
                      <a:pPr marL="0" algn="l" defTabSz="914400" rtl="0" eaLnBrk="1" latinLnBrk="0" hangingPunct="1">
                        <a:lnSpc>
                          <a:spcPct val="107000"/>
                        </a:lnSpc>
                        <a:spcAft>
                          <a:spcPts val="0"/>
                        </a:spcAft>
                      </a:pPr>
                      <a:r>
                        <a:rPr lang="en-GB" sz="1200" b="0" kern="1200" dirty="0">
                          <a:solidFill>
                            <a:schemeClr val="tx1"/>
                          </a:solidFill>
                          <a:effectLst/>
                          <a:latin typeface="+mn-lt"/>
                          <a:ea typeface="+mn-ea"/>
                          <a:cs typeface="+mn-cs"/>
                        </a:rPr>
                        <a:t>Hard-working</a:t>
                      </a:r>
                    </a:p>
                  </a:txBody>
                  <a:tcPr marL="66602" marR="66602" marT="0" marB="0" anchor="ctr">
                    <a:noFill/>
                  </a:tcPr>
                </a:tc>
                <a:tc>
                  <a:txBody>
                    <a:bodyPr/>
                    <a:lstStyle/>
                    <a:p>
                      <a:pPr marL="0" algn="l" defTabSz="914400" rtl="0" eaLnBrk="1" latinLnBrk="0" hangingPunct="1">
                        <a:lnSpc>
                          <a:spcPct val="107000"/>
                        </a:lnSpc>
                        <a:spcAft>
                          <a:spcPts val="0"/>
                        </a:spcAft>
                      </a:pPr>
                      <a:r>
                        <a:rPr lang="es-ES_tradnl" sz="1200" b="0" kern="1200" noProof="0" dirty="0" err="1">
                          <a:solidFill>
                            <a:schemeClr val="tx1"/>
                          </a:solidFill>
                          <a:effectLst/>
                          <a:latin typeface="+mn-lt"/>
                          <a:ea typeface="+mn-ea"/>
                          <a:cs typeface="+mn-cs"/>
                        </a:rPr>
                        <a:t>Il</a:t>
                      </a:r>
                      <a:r>
                        <a:rPr lang="es-ES_tradnl" sz="1200" b="0" kern="1200" noProof="0" dirty="0">
                          <a:solidFill>
                            <a:schemeClr val="tx1"/>
                          </a:solidFill>
                          <a:effectLst/>
                          <a:latin typeface="+mn-lt"/>
                          <a:ea typeface="+mn-ea"/>
                          <a:cs typeface="+mn-cs"/>
                        </a:rPr>
                        <a:t>/elle </a:t>
                      </a:r>
                      <a:r>
                        <a:rPr lang="es-ES_tradnl" sz="1200" b="0" kern="1200" noProof="0" dirty="0" err="1">
                          <a:solidFill>
                            <a:schemeClr val="tx1"/>
                          </a:solidFill>
                          <a:effectLst/>
                          <a:latin typeface="+mn-lt"/>
                          <a:ea typeface="+mn-ea"/>
                          <a:cs typeface="+mn-cs"/>
                        </a:rPr>
                        <a:t>m’aide</a:t>
                      </a:r>
                      <a:endParaRPr lang="es-ES_tradnl" sz="1200" b="0" kern="1200" noProof="0" dirty="0">
                        <a:solidFill>
                          <a:schemeClr val="tx1"/>
                        </a:solidFill>
                        <a:effectLst/>
                        <a:latin typeface="+mn-lt"/>
                        <a:ea typeface="+mn-ea"/>
                        <a:cs typeface="+mn-cs"/>
                      </a:endParaRPr>
                    </a:p>
                  </a:txBody>
                  <a:tcPr marL="66602" marR="66602" marT="0" marB="0" anchor="ctr">
                    <a:noFill/>
                  </a:tcPr>
                </a:tc>
                <a:tc>
                  <a:txBody>
                    <a:bodyPr/>
                    <a:lstStyle/>
                    <a:p>
                      <a:pPr marL="0" algn="l" defTabSz="914400" rtl="0" eaLnBrk="1" latinLnBrk="0" hangingPunct="1">
                        <a:lnSpc>
                          <a:spcPct val="107000"/>
                        </a:lnSpc>
                        <a:spcAft>
                          <a:spcPts val="0"/>
                        </a:spcAft>
                      </a:pPr>
                      <a:r>
                        <a:rPr lang="en-GB" sz="1200" b="0" kern="1200" dirty="0">
                          <a:solidFill>
                            <a:schemeClr val="tx1"/>
                          </a:solidFill>
                          <a:effectLst/>
                          <a:latin typeface="+mn-lt"/>
                          <a:ea typeface="+mn-ea"/>
                          <a:cs typeface="+mn-cs"/>
                        </a:rPr>
                        <a:t>He/she helps me</a:t>
                      </a:r>
                    </a:p>
                  </a:txBody>
                  <a:tcPr marL="66602" marR="66602" marT="0" marB="0" anchor="ctr">
                    <a:noFill/>
                  </a:tcPr>
                </a:tc>
                <a:extLst>
                  <a:ext uri="{0D108BD9-81ED-4DB2-BD59-A6C34878D82A}">
                    <a16:rowId xmlns:a16="http://schemas.microsoft.com/office/drawing/2014/main" val="1050596682"/>
                  </a:ext>
                </a:extLst>
              </a:tr>
              <a:tr h="231260">
                <a:tc>
                  <a:txBody>
                    <a:bodyPr/>
                    <a:lstStyle/>
                    <a:p>
                      <a:r>
                        <a:rPr lang="en-GB" sz="1200" dirty="0" err="1"/>
                        <a:t>Sympa</a:t>
                      </a:r>
                      <a:r>
                        <a:rPr lang="en-GB" sz="1200" baseline="0" dirty="0"/>
                        <a:t> </a:t>
                      </a:r>
                      <a:endParaRPr lang="en-GB" sz="1200" dirty="0"/>
                    </a:p>
                  </a:txBody>
                  <a:tcPr marL="66602" marR="66602" marT="0" marB="0" anchor="ctr">
                    <a:noFill/>
                  </a:tcPr>
                </a:tc>
                <a:tc>
                  <a:txBody>
                    <a:bodyPr/>
                    <a:lstStyle/>
                    <a:p>
                      <a:r>
                        <a:rPr lang="en-GB" sz="1200" dirty="0"/>
                        <a:t>kind</a:t>
                      </a:r>
                    </a:p>
                  </a:txBody>
                  <a:tcPr marL="66602" marR="66602" marT="0" marB="0" anchor="ctr">
                    <a:noFill/>
                  </a:tcPr>
                </a:tc>
                <a:tc>
                  <a:txBody>
                    <a:bodyPr/>
                    <a:lstStyle/>
                    <a:p>
                      <a:pPr marL="0" algn="l" defTabSz="914400" rtl="0" eaLnBrk="1" latinLnBrk="0" hangingPunct="1">
                        <a:lnSpc>
                          <a:spcPct val="107000"/>
                        </a:lnSpc>
                        <a:spcAft>
                          <a:spcPts val="0"/>
                        </a:spcAft>
                      </a:pPr>
                      <a:r>
                        <a:rPr lang="es-ES_tradnl" sz="1200" b="0" kern="1200" noProof="0" dirty="0" err="1">
                          <a:solidFill>
                            <a:schemeClr val="tx1"/>
                          </a:solidFill>
                          <a:effectLst/>
                          <a:latin typeface="+mn-lt"/>
                          <a:ea typeface="+mn-ea"/>
                          <a:cs typeface="+mn-cs"/>
                        </a:rPr>
                        <a:t>Il</a:t>
                      </a:r>
                      <a:r>
                        <a:rPr lang="es-ES_tradnl" sz="1200" b="0" kern="1200" noProof="0" dirty="0">
                          <a:solidFill>
                            <a:schemeClr val="tx1"/>
                          </a:solidFill>
                          <a:effectLst/>
                          <a:latin typeface="+mn-lt"/>
                          <a:ea typeface="+mn-ea"/>
                          <a:cs typeface="+mn-cs"/>
                        </a:rPr>
                        <a:t>/elle </a:t>
                      </a:r>
                      <a:r>
                        <a:rPr lang="es-ES_tradnl" sz="1200" b="0" kern="1200" noProof="0" dirty="0" err="1">
                          <a:solidFill>
                            <a:schemeClr val="tx1"/>
                          </a:solidFill>
                          <a:effectLst/>
                          <a:latin typeface="+mn-lt"/>
                          <a:ea typeface="+mn-ea"/>
                          <a:cs typeface="+mn-cs"/>
                        </a:rPr>
                        <a:t>enseigne</a:t>
                      </a:r>
                      <a:r>
                        <a:rPr lang="es-ES_tradnl" sz="1200" b="0" kern="1200" noProof="0" dirty="0">
                          <a:solidFill>
                            <a:schemeClr val="tx1"/>
                          </a:solidFill>
                          <a:effectLst/>
                          <a:latin typeface="+mn-lt"/>
                          <a:ea typeface="+mn-ea"/>
                          <a:cs typeface="+mn-cs"/>
                        </a:rPr>
                        <a:t> bien</a:t>
                      </a:r>
                    </a:p>
                  </a:txBody>
                  <a:tcPr marL="66602" marR="66602" marT="0" marB="0" anchor="ctr">
                    <a:noFill/>
                  </a:tcPr>
                </a:tc>
                <a:tc>
                  <a:txBody>
                    <a:bodyPr/>
                    <a:lstStyle/>
                    <a:p>
                      <a:pPr marL="0" algn="l" defTabSz="914400" rtl="0" eaLnBrk="1" latinLnBrk="0" hangingPunct="1">
                        <a:lnSpc>
                          <a:spcPct val="107000"/>
                        </a:lnSpc>
                        <a:spcAft>
                          <a:spcPts val="0"/>
                        </a:spcAft>
                      </a:pPr>
                      <a:r>
                        <a:rPr lang="en-GB" sz="1200" b="0" kern="1200" dirty="0">
                          <a:solidFill>
                            <a:schemeClr val="tx1"/>
                          </a:solidFill>
                          <a:effectLst/>
                          <a:latin typeface="+mn-lt"/>
                          <a:ea typeface="+mn-ea"/>
                          <a:cs typeface="+mn-cs"/>
                        </a:rPr>
                        <a:t>He/she teaches well</a:t>
                      </a:r>
                    </a:p>
                  </a:txBody>
                  <a:tcPr marL="66602" marR="66602" marT="0" marB="0" anchor="ctr">
                    <a:noFill/>
                  </a:tcPr>
                </a:tc>
                <a:extLst>
                  <a:ext uri="{0D108BD9-81ED-4DB2-BD59-A6C34878D82A}">
                    <a16:rowId xmlns:a16="http://schemas.microsoft.com/office/drawing/2014/main" val="3000794945"/>
                  </a:ext>
                </a:extLst>
              </a:tr>
            </a:tbl>
          </a:graphicData>
        </a:graphic>
      </p:graphicFrame>
      <p:graphicFrame>
        <p:nvGraphicFramePr>
          <p:cNvPr id="12" name="Table 11">
            <a:extLst>
              <a:ext uri="{FF2B5EF4-FFF2-40B4-BE49-F238E27FC236}">
                <a16:creationId xmlns:a16="http://schemas.microsoft.com/office/drawing/2014/main" id="{79FF9A99-6B96-674C-8BF3-60101CA51D4A}"/>
              </a:ext>
            </a:extLst>
          </p:cNvPr>
          <p:cNvGraphicFramePr>
            <a:graphicFrameLocks noGrp="1"/>
          </p:cNvGraphicFramePr>
          <p:nvPr/>
        </p:nvGraphicFramePr>
        <p:xfrm>
          <a:off x="6027389" y="394749"/>
          <a:ext cx="2463935" cy="6352420"/>
        </p:xfrm>
        <a:graphic>
          <a:graphicData uri="http://schemas.openxmlformats.org/drawingml/2006/table">
            <a:tbl>
              <a:tblPr firstRow="1" firstCol="1" bandRow="1">
                <a:tableStyleId>{5940675A-B579-460E-94D1-54222C63F5DA}</a:tableStyleId>
              </a:tblPr>
              <a:tblGrid>
                <a:gridCol w="1172768">
                  <a:extLst>
                    <a:ext uri="{9D8B030D-6E8A-4147-A177-3AD203B41FA5}">
                      <a16:colId xmlns:a16="http://schemas.microsoft.com/office/drawing/2014/main" val="2849905295"/>
                    </a:ext>
                  </a:extLst>
                </a:gridCol>
                <a:gridCol w="1291167">
                  <a:extLst>
                    <a:ext uri="{9D8B030D-6E8A-4147-A177-3AD203B41FA5}">
                      <a16:colId xmlns:a16="http://schemas.microsoft.com/office/drawing/2014/main" val="4131240680"/>
                    </a:ext>
                  </a:extLst>
                </a:gridCol>
              </a:tblGrid>
              <a:tr h="313687">
                <a:tc gridSpan="2">
                  <a:txBody>
                    <a:bodyPr/>
                    <a:lstStyle/>
                    <a:p>
                      <a:pPr marL="0" algn="l" defTabSz="914400" rtl="0" eaLnBrk="1" latinLnBrk="0" hangingPunct="1">
                        <a:lnSpc>
                          <a:spcPct val="107000"/>
                        </a:lnSpc>
                        <a:spcAft>
                          <a:spcPts val="0"/>
                        </a:spcAft>
                      </a:pPr>
                      <a:r>
                        <a:rPr lang="en-GB" sz="1400" b="1" kern="1200" dirty="0">
                          <a:solidFill>
                            <a:schemeClr val="tx1"/>
                          </a:solidFill>
                          <a:effectLst/>
                          <a:latin typeface="+mn-lt"/>
                          <a:ea typeface="+mn-ea"/>
                          <a:cs typeface="+mn-cs"/>
                        </a:rPr>
                        <a:t>11                </a:t>
                      </a:r>
                      <a:r>
                        <a:rPr lang="en-GB" sz="1400" b="1" kern="1200" dirty="0" err="1">
                          <a:solidFill>
                            <a:schemeClr val="tx1"/>
                          </a:solidFill>
                          <a:effectLst/>
                          <a:latin typeface="+mn-lt"/>
                          <a:ea typeface="+mn-ea"/>
                          <a:cs typeface="+mn-cs"/>
                        </a:rPr>
                        <a:t>L’heure</a:t>
                      </a:r>
                      <a:r>
                        <a:rPr lang="en-GB" sz="1400" b="1" kern="1200" dirty="0">
                          <a:solidFill>
                            <a:schemeClr val="tx1"/>
                          </a:solidFill>
                          <a:effectLst/>
                          <a:latin typeface="+mn-lt"/>
                          <a:ea typeface="+mn-ea"/>
                          <a:cs typeface="+mn-cs"/>
                        </a:rPr>
                        <a:t> – </a:t>
                      </a:r>
                      <a:r>
                        <a:rPr lang="en-GB" sz="1400" b="1" kern="1200" dirty="0">
                          <a:solidFill>
                            <a:schemeClr val="tx1"/>
                          </a:solidFill>
                          <a:effectLst/>
                          <a:latin typeface="Calibri" panose="020F0502020204030204" pitchFamily="34" charset="0"/>
                          <a:ea typeface="+mn-ea"/>
                          <a:cs typeface="Calibri" panose="020F0502020204030204" pitchFamily="34" charset="0"/>
                        </a:rPr>
                        <a:t>time</a:t>
                      </a:r>
                      <a:r>
                        <a:rPr lang="en-GB" sz="1400" b="1" kern="1200" baseline="0" dirty="0">
                          <a:solidFill>
                            <a:schemeClr val="tx1"/>
                          </a:solidFill>
                          <a:effectLst/>
                          <a:latin typeface="Calibri" panose="020F0502020204030204" pitchFamily="34" charset="0"/>
                          <a:ea typeface="+mn-ea"/>
                          <a:cs typeface="Calibri" panose="020F0502020204030204" pitchFamily="34" charset="0"/>
                        </a:rPr>
                        <a:t> </a:t>
                      </a:r>
                      <a:endParaRPr lang="es-ES_tradnl" sz="1400" b="1" u="none" kern="1200" noProof="0" dirty="0">
                        <a:solidFill>
                          <a:schemeClr val="tx1"/>
                        </a:solidFill>
                        <a:effectLst/>
                        <a:latin typeface="+mn-lt"/>
                        <a:ea typeface="+mn-ea"/>
                        <a:cs typeface="+mn-cs"/>
                      </a:endParaRPr>
                    </a:p>
                  </a:txBody>
                  <a:tcPr marL="66602" marR="66602" marT="0" marB="0" anchor="ctr"/>
                </a:tc>
                <a:tc hMerge="1">
                  <a:txBody>
                    <a:bodyPr/>
                    <a:lstStyle/>
                    <a:p>
                      <a:endParaRPr lang="en-GB"/>
                    </a:p>
                  </a:txBody>
                  <a:tcPr/>
                </a:tc>
                <a:extLst>
                  <a:ext uri="{0D108BD9-81ED-4DB2-BD59-A6C34878D82A}">
                    <a16:rowId xmlns:a16="http://schemas.microsoft.com/office/drawing/2014/main" val="561203191"/>
                  </a:ext>
                </a:extLst>
              </a:tr>
              <a:tr h="290400">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à une</a:t>
                      </a:r>
                      <a:r>
                        <a:rPr lang="es-ES_tradnl" sz="1400" kern="1200" baseline="0" noProof="0" dirty="0">
                          <a:solidFill>
                            <a:schemeClr val="tx1"/>
                          </a:solidFill>
                          <a:effectLst/>
                          <a:latin typeface="+mn-lt"/>
                          <a:ea typeface="+mn-ea"/>
                          <a:cs typeface="+mn-cs"/>
                        </a:rPr>
                        <a:t> </a:t>
                      </a:r>
                      <a:r>
                        <a:rPr lang="es-ES_tradnl" sz="1400" kern="1200" baseline="0" noProof="0" dirty="0" err="1">
                          <a:solidFill>
                            <a:schemeClr val="tx1"/>
                          </a:solidFill>
                          <a:effectLst/>
                          <a:latin typeface="+mn-lt"/>
                          <a:ea typeface="+mn-ea"/>
                          <a:cs typeface="+mn-cs"/>
                        </a:rPr>
                        <a:t>heure</a:t>
                      </a:r>
                      <a:endParaRPr lang="es-ES_tradnl" sz="14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at one o’clock</a:t>
                      </a:r>
                    </a:p>
                  </a:txBody>
                  <a:tcPr marL="66602" marR="66602" marT="0" marB="0" anchor="ctr"/>
                </a:tc>
                <a:extLst>
                  <a:ext uri="{0D108BD9-81ED-4DB2-BD59-A6C34878D82A}">
                    <a16:rowId xmlns:a16="http://schemas.microsoft.com/office/drawing/2014/main" val="1518188761"/>
                  </a:ext>
                </a:extLst>
              </a:tr>
              <a:tr h="290400">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à</a:t>
                      </a:r>
                      <a:r>
                        <a:rPr lang="es-ES_tradnl" sz="1400" kern="1200" baseline="0" noProof="0" dirty="0">
                          <a:solidFill>
                            <a:schemeClr val="tx1"/>
                          </a:solidFill>
                          <a:effectLst/>
                          <a:latin typeface="+mn-lt"/>
                          <a:ea typeface="+mn-ea"/>
                          <a:cs typeface="+mn-cs"/>
                        </a:rPr>
                        <a:t> </a:t>
                      </a:r>
                      <a:r>
                        <a:rPr lang="es-ES_tradnl" sz="1400" kern="1200" baseline="0" noProof="0" dirty="0" err="1">
                          <a:solidFill>
                            <a:schemeClr val="tx1"/>
                          </a:solidFill>
                          <a:effectLst/>
                          <a:latin typeface="+mn-lt"/>
                          <a:ea typeface="+mn-ea"/>
                          <a:cs typeface="+mn-cs"/>
                        </a:rPr>
                        <a:t>deux</a:t>
                      </a:r>
                      <a:r>
                        <a:rPr lang="es-ES_tradnl" sz="1400" kern="1200" baseline="0" noProof="0" dirty="0">
                          <a:solidFill>
                            <a:schemeClr val="tx1"/>
                          </a:solidFill>
                          <a:effectLst/>
                          <a:latin typeface="+mn-lt"/>
                          <a:ea typeface="+mn-ea"/>
                          <a:cs typeface="+mn-cs"/>
                        </a:rPr>
                        <a:t> </a:t>
                      </a:r>
                      <a:r>
                        <a:rPr lang="es-ES_tradnl" sz="1400" kern="1200" baseline="0" noProof="0" dirty="0" err="1">
                          <a:solidFill>
                            <a:schemeClr val="tx1"/>
                          </a:solidFill>
                          <a:effectLst/>
                          <a:latin typeface="+mn-lt"/>
                          <a:ea typeface="+mn-ea"/>
                          <a:cs typeface="+mn-cs"/>
                        </a:rPr>
                        <a:t>heures</a:t>
                      </a:r>
                      <a:endParaRPr lang="es-ES_tradnl" sz="14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at two o’clock</a:t>
                      </a:r>
                    </a:p>
                  </a:txBody>
                  <a:tcPr marL="66602" marR="66602" marT="0" marB="0" anchor="ctr"/>
                </a:tc>
                <a:extLst>
                  <a:ext uri="{0D108BD9-81ED-4DB2-BD59-A6C34878D82A}">
                    <a16:rowId xmlns:a16="http://schemas.microsoft.com/office/drawing/2014/main" val="3910128743"/>
                  </a:ext>
                </a:extLst>
              </a:tr>
              <a:tr h="290400">
                <a:tc>
                  <a:txBody>
                    <a:bodyPr/>
                    <a:lstStyle/>
                    <a:p>
                      <a:pPr marL="0" algn="l" defTabSz="914400" rtl="0" eaLnBrk="1" latinLnBrk="0" hangingPunct="1">
                        <a:lnSpc>
                          <a:spcPct val="107000"/>
                        </a:lnSpc>
                        <a:spcAft>
                          <a:spcPts val="0"/>
                        </a:spcAft>
                      </a:pPr>
                      <a:r>
                        <a:rPr lang="es-ES_tradnl" sz="1400" kern="1200" noProof="0" dirty="0" err="1">
                          <a:solidFill>
                            <a:schemeClr val="tx1"/>
                          </a:solidFill>
                          <a:effectLst/>
                          <a:latin typeface="+mn-lt"/>
                          <a:ea typeface="+mn-ea"/>
                          <a:cs typeface="+mn-cs"/>
                        </a:rPr>
                        <a:t>trois</a:t>
                      </a:r>
                      <a:r>
                        <a:rPr lang="es-ES_tradnl" sz="1400" kern="1200" baseline="0" noProof="0" dirty="0">
                          <a:solidFill>
                            <a:schemeClr val="tx1"/>
                          </a:solidFill>
                          <a:effectLst/>
                          <a:latin typeface="+mn-lt"/>
                          <a:ea typeface="+mn-ea"/>
                          <a:cs typeface="+mn-cs"/>
                        </a:rPr>
                        <a:t> </a:t>
                      </a:r>
                      <a:endParaRPr lang="es-ES_tradnl" sz="1400" kern="1200" noProof="0" dirty="0">
                        <a:solidFill>
                          <a:schemeClr val="tx1"/>
                        </a:solidFill>
                        <a:effectLst/>
                        <a:latin typeface="+mn-lt"/>
                        <a:ea typeface="+mn-ea"/>
                        <a:cs typeface="+mn-cs"/>
                      </a:endParaRPr>
                    </a:p>
                  </a:txBody>
                  <a:tcPr marL="66602" marR="66602" marT="0" marB="0" anchor="ctr"/>
                </a:tc>
                <a:tc>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kern="1200" dirty="0">
                          <a:solidFill>
                            <a:schemeClr val="tx1"/>
                          </a:solidFill>
                          <a:effectLst/>
                          <a:latin typeface="+mn-lt"/>
                          <a:ea typeface="+mn-ea"/>
                          <a:cs typeface="+mn-cs"/>
                        </a:rPr>
                        <a:t>three</a:t>
                      </a:r>
                    </a:p>
                  </a:txBody>
                  <a:tcPr marL="66602" marR="66602" marT="0" marB="0" anchor="ctr"/>
                </a:tc>
                <a:extLst>
                  <a:ext uri="{0D108BD9-81ED-4DB2-BD59-A6C34878D82A}">
                    <a16:rowId xmlns:a16="http://schemas.microsoft.com/office/drawing/2014/main" val="519223639"/>
                  </a:ext>
                </a:extLst>
              </a:tr>
              <a:tr h="290400">
                <a:tc>
                  <a:txBody>
                    <a:bodyPr/>
                    <a:lstStyle/>
                    <a:p>
                      <a:pPr marL="0" algn="l" defTabSz="914400" rtl="0" eaLnBrk="1" latinLnBrk="0" hangingPunct="1">
                        <a:lnSpc>
                          <a:spcPct val="107000"/>
                        </a:lnSpc>
                        <a:spcAft>
                          <a:spcPts val="0"/>
                        </a:spcAft>
                      </a:pPr>
                      <a:r>
                        <a:rPr lang="es-ES_tradnl" sz="1400" kern="1200" noProof="0" dirty="0" err="1">
                          <a:solidFill>
                            <a:schemeClr val="tx1"/>
                          </a:solidFill>
                          <a:effectLst/>
                          <a:latin typeface="+mn-lt"/>
                          <a:ea typeface="+mn-ea"/>
                          <a:cs typeface="+mn-cs"/>
                        </a:rPr>
                        <a:t>quatre</a:t>
                      </a:r>
                      <a:endParaRPr lang="es-ES_tradnl" sz="1400" kern="1200" noProof="0" dirty="0">
                        <a:solidFill>
                          <a:schemeClr val="tx1"/>
                        </a:solidFill>
                        <a:effectLst/>
                        <a:latin typeface="+mn-lt"/>
                        <a:ea typeface="+mn-ea"/>
                        <a:cs typeface="+mn-cs"/>
                      </a:endParaRPr>
                    </a:p>
                  </a:txBody>
                  <a:tcPr marL="66602" marR="66602" marT="0" marB="0" anchor="ctr"/>
                </a:tc>
                <a:tc>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kern="1200" dirty="0">
                          <a:solidFill>
                            <a:schemeClr val="tx1"/>
                          </a:solidFill>
                          <a:effectLst/>
                          <a:latin typeface="+mn-lt"/>
                          <a:ea typeface="+mn-ea"/>
                          <a:cs typeface="+mn-cs"/>
                        </a:rPr>
                        <a:t>four</a:t>
                      </a:r>
                    </a:p>
                  </a:txBody>
                  <a:tcPr marL="66602" marR="66602" marT="0" marB="0" anchor="ctr"/>
                </a:tc>
                <a:extLst>
                  <a:ext uri="{0D108BD9-81ED-4DB2-BD59-A6C34878D82A}">
                    <a16:rowId xmlns:a16="http://schemas.microsoft.com/office/drawing/2014/main" val="193400459"/>
                  </a:ext>
                </a:extLst>
              </a:tr>
              <a:tr h="290400">
                <a:tc>
                  <a:txBody>
                    <a:bodyPr/>
                    <a:lstStyle/>
                    <a:p>
                      <a:pPr marL="0" algn="l" defTabSz="914400" rtl="0" eaLnBrk="1" latinLnBrk="0" hangingPunct="1">
                        <a:lnSpc>
                          <a:spcPct val="107000"/>
                        </a:lnSpc>
                        <a:spcAft>
                          <a:spcPts val="0"/>
                        </a:spcAft>
                      </a:pPr>
                      <a:r>
                        <a:rPr lang="es-ES_tradnl" sz="1400" kern="1200" noProof="0" dirty="0" err="1">
                          <a:solidFill>
                            <a:schemeClr val="tx1"/>
                          </a:solidFill>
                          <a:effectLst/>
                          <a:latin typeface="+mn-lt"/>
                          <a:ea typeface="+mn-ea"/>
                          <a:cs typeface="+mn-cs"/>
                        </a:rPr>
                        <a:t>cinq</a:t>
                      </a:r>
                      <a:r>
                        <a:rPr lang="es-ES_tradnl" sz="1400" kern="1200" noProof="0" dirty="0">
                          <a:solidFill>
                            <a:schemeClr val="tx1"/>
                          </a:solidFill>
                          <a:effectLst/>
                          <a:latin typeface="+mn-lt"/>
                          <a:ea typeface="+mn-ea"/>
                          <a:cs typeface="+mn-cs"/>
                        </a:rPr>
                        <a:t> </a:t>
                      </a:r>
                    </a:p>
                  </a:txBody>
                  <a:tcPr marL="66602" marR="66602" marT="0" marB="0" anchor="ctr"/>
                </a:tc>
                <a:tc>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kern="1200" dirty="0">
                          <a:solidFill>
                            <a:schemeClr val="tx1"/>
                          </a:solidFill>
                          <a:effectLst/>
                          <a:latin typeface="+mn-lt"/>
                          <a:ea typeface="+mn-ea"/>
                          <a:cs typeface="+mn-cs"/>
                        </a:rPr>
                        <a:t>five</a:t>
                      </a:r>
                    </a:p>
                  </a:txBody>
                  <a:tcPr marL="66602" marR="66602" marT="0" marB="0" anchor="ctr"/>
                </a:tc>
                <a:extLst>
                  <a:ext uri="{0D108BD9-81ED-4DB2-BD59-A6C34878D82A}">
                    <a16:rowId xmlns:a16="http://schemas.microsoft.com/office/drawing/2014/main" val="1067791578"/>
                  </a:ext>
                </a:extLst>
              </a:tr>
              <a:tr h="290400">
                <a:tc>
                  <a:txBody>
                    <a:bodyPr/>
                    <a:lstStyle/>
                    <a:p>
                      <a:pPr marL="0" algn="l" defTabSz="914400" rtl="0" eaLnBrk="1" latinLnBrk="0" hangingPunct="1">
                        <a:lnSpc>
                          <a:spcPct val="107000"/>
                        </a:lnSpc>
                        <a:spcAft>
                          <a:spcPts val="0"/>
                        </a:spcAft>
                      </a:pPr>
                      <a:r>
                        <a:rPr lang="es-ES_tradnl" sz="1400" kern="1200" noProof="0" dirty="0" err="1">
                          <a:solidFill>
                            <a:schemeClr val="tx1"/>
                          </a:solidFill>
                          <a:effectLst/>
                          <a:latin typeface="+mn-lt"/>
                          <a:ea typeface="+mn-ea"/>
                          <a:cs typeface="+mn-cs"/>
                        </a:rPr>
                        <a:t>six</a:t>
                      </a:r>
                      <a:r>
                        <a:rPr lang="es-ES_tradnl" sz="1400" kern="1200" noProof="0" dirty="0">
                          <a:solidFill>
                            <a:schemeClr val="tx1"/>
                          </a:solidFill>
                          <a:effectLst/>
                          <a:latin typeface="+mn-lt"/>
                          <a:ea typeface="+mn-ea"/>
                          <a:cs typeface="+mn-cs"/>
                        </a:rPr>
                        <a:t> </a:t>
                      </a:r>
                    </a:p>
                  </a:txBody>
                  <a:tcPr marL="66602" marR="66602" marT="0" marB="0" anchor="ctr"/>
                </a:tc>
                <a:tc>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kern="1200" dirty="0">
                          <a:solidFill>
                            <a:schemeClr val="tx1"/>
                          </a:solidFill>
                          <a:effectLst/>
                          <a:latin typeface="+mn-lt"/>
                          <a:ea typeface="+mn-ea"/>
                          <a:cs typeface="+mn-cs"/>
                        </a:rPr>
                        <a:t>six</a:t>
                      </a:r>
                    </a:p>
                  </a:txBody>
                  <a:tcPr marL="66602" marR="66602" marT="0" marB="0" anchor="ctr"/>
                </a:tc>
                <a:extLst>
                  <a:ext uri="{0D108BD9-81ED-4DB2-BD59-A6C34878D82A}">
                    <a16:rowId xmlns:a16="http://schemas.microsoft.com/office/drawing/2014/main" val="2507349208"/>
                  </a:ext>
                </a:extLst>
              </a:tr>
              <a:tr h="290400">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sept</a:t>
                      </a:r>
                    </a:p>
                  </a:txBody>
                  <a:tcPr marL="66602" marR="66602" marT="0" marB="0" anchor="ctr"/>
                </a:tc>
                <a:tc>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kern="1200" dirty="0">
                          <a:solidFill>
                            <a:schemeClr val="tx1"/>
                          </a:solidFill>
                          <a:effectLst/>
                          <a:latin typeface="+mn-lt"/>
                          <a:ea typeface="+mn-ea"/>
                          <a:cs typeface="+mn-cs"/>
                        </a:rPr>
                        <a:t>seven</a:t>
                      </a:r>
                    </a:p>
                  </a:txBody>
                  <a:tcPr marL="66602" marR="66602" marT="0" marB="0" anchor="ctr"/>
                </a:tc>
                <a:extLst>
                  <a:ext uri="{0D108BD9-81ED-4DB2-BD59-A6C34878D82A}">
                    <a16:rowId xmlns:a16="http://schemas.microsoft.com/office/drawing/2014/main" val="777467313"/>
                  </a:ext>
                </a:extLst>
              </a:tr>
              <a:tr h="290400">
                <a:tc>
                  <a:txBody>
                    <a:bodyPr/>
                    <a:lstStyle/>
                    <a:p>
                      <a:pPr marL="0" algn="l" defTabSz="914400" rtl="0" eaLnBrk="1" latinLnBrk="0" hangingPunct="1">
                        <a:lnSpc>
                          <a:spcPct val="107000"/>
                        </a:lnSpc>
                        <a:spcAft>
                          <a:spcPts val="0"/>
                        </a:spcAft>
                      </a:pPr>
                      <a:r>
                        <a:rPr lang="es-ES_tradnl" sz="1400" kern="1200" noProof="0" dirty="0" err="1">
                          <a:solidFill>
                            <a:schemeClr val="tx1"/>
                          </a:solidFill>
                          <a:effectLst/>
                          <a:latin typeface="+mn-lt"/>
                          <a:ea typeface="+mn-ea"/>
                          <a:cs typeface="+mn-cs"/>
                        </a:rPr>
                        <a:t>huit</a:t>
                      </a:r>
                      <a:endParaRPr lang="es-ES_tradnl" sz="1400" kern="1200" noProof="0" dirty="0">
                        <a:solidFill>
                          <a:schemeClr val="tx1"/>
                        </a:solidFill>
                        <a:effectLst/>
                        <a:latin typeface="+mn-lt"/>
                        <a:ea typeface="+mn-ea"/>
                        <a:cs typeface="+mn-cs"/>
                      </a:endParaRPr>
                    </a:p>
                  </a:txBody>
                  <a:tcPr marL="66602" marR="66602" marT="0" marB="0" anchor="ctr"/>
                </a:tc>
                <a:tc>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kern="1200" dirty="0">
                          <a:solidFill>
                            <a:schemeClr val="tx1"/>
                          </a:solidFill>
                          <a:effectLst/>
                          <a:latin typeface="+mn-lt"/>
                          <a:ea typeface="+mn-ea"/>
                          <a:cs typeface="+mn-cs"/>
                        </a:rPr>
                        <a:t>eight</a:t>
                      </a:r>
                    </a:p>
                  </a:txBody>
                  <a:tcPr marL="66602" marR="66602" marT="0" marB="0" anchor="ctr"/>
                </a:tc>
                <a:extLst>
                  <a:ext uri="{0D108BD9-81ED-4DB2-BD59-A6C34878D82A}">
                    <a16:rowId xmlns:a16="http://schemas.microsoft.com/office/drawing/2014/main" val="1276293578"/>
                  </a:ext>
                </a:extLst>
              </a:tr>
              <a:tr h="290400">
                <a:tc>
                  <a:txBody>
                    <a:bodyPr/>
                    <a:lstStyle/>
                    <a:p>
                      <a:pPr marL="0" algn="l" defTabSz="914400" rtl="0" eaLnBrk="1" latinLnBrk="0" hangingPunct="1">
                        <a:lnSpc>
                          <a:spcPct val="107000"/>
                        </a:lnSpc>
                        <a:spcAft>
                          <a:spcPts val="0"/>
                        </a:spcAft>
                      </a:pPr>
                      <a:r>
                        <a:rPr lang="es-ES_tradnl" sz="1400" kern="1200" noProof="0" dirty="0" err="1">
                          <a:solidFill>
                            <a:schemeClr val="tx1"/>
                          </a:solidFill>
                          <a:effectLst/>
                          <a:latin typeface="+mn-lt"/>
                          <a:ea typeface="+mn-ea"/>
                          <a:cs typeface="+mn-cs"/>
                        </a:rPr>
                        <a:t>neuf</a:t>
                      </a:r>
                      <a:endParaRPr lang="es-ES_tradnl" sz="1400" kern="1200" noProof="0" dirty="0">
                        <a:solidFill>
                          <a:schemeClr val="tx1"/>
                        </a:solidFill>
                        <a:effectLst/>
                        <a:latin typeface="+mn-lt"/>
                        <a:ea typeface="+mn-ea"/>
                        <a:cs typeface="+mn-cs"/>
                      </a:endParaRPr>
                    </a:p>
                  </a:txBody>
                  <a:tcPr marL="66602" marR="66602" marT="0" marB="0" anchor="ctr"/>
                </a:tc>
                <a:tc>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kern="1200" dirty="0">
                          <a:solidFill>
                            <a:schemeClr val="tx1"/>
                          </a:solidFill>
                          <a:effectLst/>
                          <a:latin typeface="+mn-lt"/>
                          <a:ea typeface="+mn-ea"/>
                          <a:cs typeface="+mn-cs"/>
                        </a:rPr>
                        <a:t>nine</a:t>
                      </a:r>
                    </a:p>
                  </a:txBody>
                  <a:tcPr marL="66602" marR="66602" marT="0" marB="0" anchor="ctr"/>
                </a:tc>
                <a:extLst>
                  <a:ext uri="{0D108BD9-81ED-4DB2-BD59-A6C34878D82A}">
                    <a16:rowId xmlns:a16="http://schemas.microsoft.com/office/drawing/2014/main" val="3418378749"/>
                  </a:ext>
                </a:extLst>
              </a:tr>
              <a:tr h="290400">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dix </a:t>
                      </a:r>
                    </a:p>
                  </a:txBody>
                  <a:tcPr marL="66602" marR="66602" marT="0" marB="0" anchor="ctr"/>
                </a:tc>
                <a:tc>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kern="1200" dirty="0">
                          <a:solidFill>
                            <a:schemeClr val="tx1"/>
                          </a:solidFill>
                          <a:effectLst/>
                          <a:latin typeface="+mn-lt"/>
                          <a:ea typeface="+mn-ea"/>
                          <a:cs typeface="+mn-cs"/>
                        </a:rPr>
                        <a:t>ten</a:t>
                      </a:r>
                    </a:p>
                  </a:txBody>
                  <a:tcPr marL="66602" marR="66602" marT="0" marB="0" anchor="ctr"/>
                </a:tc>
                <a:extLst>
                  <a:ext uri="{0D108BD9-81ED-4DB2-BD59-A6C34878D82A}">
                    <a16:rowId xmlns:a16="http://schemas.microsoft.com/office/drawing/2014/main" val="2819923373"/>
                  </a:ext>
                </a:extLst>
              </a:tr>
              <a:tr h="290400">
                <a:tc>
                  <a:txBody>
                    <a:bodyPr/>
                    <a:lstStyle/>
                    <a:p>
                      <a:pPr marL="0" algn="l" defTabSz="914400" rtl="0" eaLnBrk="1" latinLnBrk="0" hangingPunct="1">
                        <a:lnSpc>
                          <a:spcPct val="107000"/>
                        </a:lnSpc>
                        <a:spcAft>
                          <a:spcPts val="0"/>
                        </a:spcAft>
                      </a:pPr>
                      <a:r>
                        <a:rPr lang="es-ES_tradnl" sz="1400" kern="1200" noProof="0" dirty="0" err="1">
                          <a:solidFill>
                            <a:schemeClr val="tx1"/>
                          </a:solidFill>
                          <a:effectLst/>
                          <a:latin typeface="+mn-lt"/>
                          <a:ea typeface="+mn-ea"/>
                          <a:cs typeface="+mn-cs"/>
                        </a:rPr>
                        <a:t>onze</a:t>
                      </a:r>
                      <a:r>
                        <a:rPr lang="es-ES_tradnl" sz="1400" kern="1200" noProof="0" dirty="0">
                          <a:solidFill>
                            <a:schemeClr val="tx1"/>
                          </a:solidFill>
                          <a:effectLst/>
                          <a:latin typeface="+mn-lt"/>
                          <a:ea typeface="+mn-ea"/>
                          <a:cs typeface="+mn-cs"/>
                        </a:rPr>
                        <a:t>  </a:t>
                      </a:r>
                    </a:p>
                  </a:txBody>
                  <a:tcPr marL="66602" marR="66602" marT="0" marB="0" anchor="ctr"/>
                </a:tc>
                <a:tc>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kern="1200" dirty="0">
                          <a:solidFill>
                            <a:schemeClr val="tx1"/>
                          </a:solidFill>
                          <a:effectLst/>
                          <a:latin typeface="+mn-lt"/>
                          <a:ea typeface="+mn-ea"/>
                          <a:cs typeface="+mn-cs"/>
                        </a:rPr>
                        <a:t>eleven</a:t>
                      </a:r>
                    </a:p>
                  </a:txBody>
                  <a:tcPr marL="66602" marR="66602" marT="0" marB="0" anchor="ctr"/>
                </a:tc>
                <a:extLst>
                  <a:ext uri="{0D108BD9-81ED-4DB2-BD59-A6C34878D82A}">
                    <a16:rowId xmlns:a16="http://schemas.microsoft.com/office/drawing/2014/main" val="2685584416"/>
                  </a:ext>
                </a:extLst>
              </a:tr>
              <a:tr h="290400">
                <a:tc>
                  <a:txBody>
                    <a:bodyPr/>
                    <a:lstStyle/>
                    <a:p>
                      <a:pPr marL="0" algn="l" defTabSz="914400" rtl="0" eaLnBrk="1" latinLnBrk="0" hangingPunct="1">
                        <a:lnSpc>
                          <a:spcPct val="107000"/>
                        </a:lnSpc>
                        <a:spcAft>
                          <a:spcPts val="0"/>
                        </a:spcAft>
                      </a:pPr>
                      <a:r>
                        <a:rPr lang="es-ES_tradnl" sz="1400" kern="1200" noProof="0" dirty="0" err="1">
                          <a:solidFill>
                            <a:schemeClr val="tx1"/>
                          </a:solidFill>
                          <a:effectLst/>
                          <a:latin typeface="+mn-lt"/>
                          <a:ea typeface="+mn-ea"/>
                          <a:cs typeface="+mn-cs"/>
                        </a:rPr>
                        <a:t>douze</a:t>
                      </a:r>
                      <a:r>
                        <a:rPr lang="es-ES_tradnl" sz="1400" kern="1200" noProof="0" dirty="0">
                          <a:solidFill>
                            <a:schemeClr val="tx1"/>
                          </a:solidFill>
                          <a:effectLst/>
                          <a:latin typeface="+mn-lt"/>
                          <a:ea typeface="+mn-ea"/>
                          <a:cs typeface="+mn-cs"/>
                        </a:rPr>
                        <a:t> </a:t>
                      </a:r>
                    </a:p>
                  </a:txBody>
                  <a:tcPr marL="66602" marR="66602" marT="0" marB="0" anchor="ctr"/>
                </a:tc>
                <a:tc>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kern="1200" dirty="0">
                          <a:solidFill>
                            <a:schemeClr val="tx1"/>
                          </a:solidFill>
                          <a:effectLst/>
                          <a:latin typeface="+mn-lt"/>
                          <a:ea typeface="+mn-ea"/>
                          <a:cs typeface="+mn-cs"/>
                        </a:rPr>
                        <a:t>twelve</a:t>
                      </a:r>
                    </a:p>
                  </a:txBody>
                  <a:tcPr marL="66602" marR="66602" marT="0" marB="0" anchor="ctr"/>
                </a:tc>
                <a:extLst>
                  <a:ext uri="{0D108BD9-81ED-4DB2-BD59-A6C34878D82A}">
                    <a16:rowId xmlns:a16="http://schemas.microsoft.com/office/drawing/2014/main" val="1898109406"/>
                  </a:ext>
                </a:extLst>
              </a:tr>
              <a:tr h="290400">
                <a:tc>
                  <a:txBody>
                    <a:bodyPr/>
                    <a:lstStyle/>
                    <a:p>
                      <a:pPr marL="0" algn="l" defTabSz="914400" rtl="0" eaLnBrk="1" latinLnBrk="0" hangingPunct="1">
                        <a:lnSpc>
                          <a:spcPct val="107000"/>
                        </a:lnSpc>
                        <a:spcAft>
                          <a:spcPts val="0"/>
                        </a:spcAft>
                      </a:pPr>
                      <a:r>
                        <a:rPr lang="es-ES_tradnl" sz="1400" kern="1200" noProof="0" dirty="0" err="1">
                          <a:solidFill>
                            <a:schemeClr val="tx1"/>
                          </a:solidFill>
                          <a:effectLst/>
                          <a:latin typeface="+mn-lt"/>
                          <a:ea typeface="+mn-ea"/>
                          <a:cs typeface="+mn-cs"/>
                        </a:rPr>
                        <a:t>vingt</a:t>
                      </a:r>
                      <a:endParaRPr lang="es-ES_tradnl" sz="1400" kern="1200" noProof="0" dirty="0">
                        <a:solidFill>
                          <a:schemeClr val="tx1"/>
                        </a:solidFill>
                        <a:effectLst/>
                        <a:latin typeface="+mn-lt"/>
                        <a:ea typeface="+mn-ea"/>
                        <a:cs typeface="+mn-cs"/>
                      </a:endParaRPr>
                    </a:p>
                  </a:txBody>
                  <a:tcPr marL="66602" marR="66602" marT="0" marB="0" anchor="ctr"/>
                </a:tc>
                <a:tc>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kern="1200" dirty="0">
                          <a:solidFill>
                            <a:schemeClr val="tx1"/>
                          </a:solidFill>
                          <a:effectLst/>
                          <a:latin typeface="+mn-lt"/>
                          <a:ea typeface="+mn-ea"/>
                          <a:cs typeface="+mn-cs"/>
                        </a:rPr>
                        <a:t>twenty</a:t>
                      </a:r>
                    </a:p>
                  </a:txBody>
                  <a:tcPr marL="66602" marR="66602" marT="0" marB="0" anchor="ctr"/>
                </a:tc>
                <a:extLst>
                  <a:ext uri="{0D108BD9-81ED-4DB2-BD59-A6C34878D82A}">
                    <a16:rowId xmlns:a16="http://schemas.microsoft.com/office/drawing/2014/main" val="389477279"/>
                  </a:ext>
                </a:extLst>
              </a:tr>
              <a:tr h="290400">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à </a:t>
                      </a:r>
                      <a:r>
                        <a:rPr lang="es-ES_tradnl" sz="1400" kern="1200" noProof="0" dirty="0" err="1">
                          <a:solidFill>
                            <a:schemeClr val="tx1"/>
                          </a:solidFill>
                          <a:effectLst/>
                          <a:latin typeface="+mn-lt"/>
                          <a:ea typeface="+mn-ea"/>
                          <a:cs typeface="+mn-cs"/>
                        </a:rPr>
                        <a:t>midi</a:t>
                      </a:r>
                      <a:endParaRPr lang="es-ES_tradnl" sz="14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at midday</a:t>
                      </a:r>
                    </a:p>
                  </a:txBody>
                  <a:tcPr marL="66602" marR="66602" marT="0" marB="0" anchor="ctr"/>
                </a:tc>
                <a:extLst>
                  <a:ext uri="{0D108BD9-81ED-4DB2-BD59-A6C34878D82A}">
                    <a16:rowId xmlns:a16="http://schemas.microsoft.com/office/drawing/2014/main" val="1866729177"/>
                  </a:ext>
                </a:extLst>
              </a:tr>
              <a:tr h="464111">
                <a:tc>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s-ES_tradnl" sz="1400" kern="1200" noProof="0" dirty="0">
                          <a:solidFill>
                            <a:schemeClr val="tx1"/>
                          </a:solidFill>
                          <a:effectLst/>
                          <a:latin typeface="+mn-lt"/>
                          <a:ea typeface="+mn-ea"/>
                          <a:cs typeface="+mn-cs"/>
                        </a:rPr>
                        <a:t>à une</a:t>
                      </a:r>
                      <a:r>
                        <a:rPr lang="es-ES_tradnl" sz="1400" kern="1200" baseline="0" noProof="0" dirty="0">
                          <a:solidFill>
                            <a:schemeClr val="tx1"/>
                          </a:solidFill>
                          <a:effectLst/>
                          <a:latin typeface="+mn-lt"/>
                          <a:ea typeface="+mn-ea"/>
                          <a:cs typeface="+mn-cs"/>
                        </a:rPr>
                        <a:t> </a:t>
                      </a:r>
                      <a:r>
                        <a:rPr lang="es-ES_tradnl" sz="1400" kern="1200" baseline="0" noProof="0" dirty="0" err="1">
                          <a:solidFill>
                            <a:schemeClr val="tx1"/>
                          </a:solidFill>
                          <a:effectLst/>
                          <a:latin typeface="+mn-lt"/>
                          <a:ea typeface="+mn-ea"/>
                          <a:cs typeface="+mn-cs"/>
                        </a:rPr>
                        <a:t>heure</a:t>
                      </a:r>
                      <a:r>
                        <a:rPr lang="es-ES_tradnl" sz="1400" kern="1200" baseline="0" noProof="0" dirty="0">
                          <a:solidFill>
                            <a:schemeClr val="tx1"/>
                          </a:solidFill>
                          <a:effectLst/>
                          <a:latin typeface="+mn-lt"/>
                          <a:ea typeface="+mn-ea"/>
                          <a:cs typeface="+mn-cs"/>
                        </a:rPr>
                        <a:t> </a:t>
                      </a:r>
                      <a:r>
                        <a:rPr lang="es-ES_tradnl" sz="1400" kern="1200" baseline="0" noProof="0" dirty="0" err="1">
                          <a:solidFill>
                            <a:schemeClr val="tx1"/>
                          </a:solidFill>
                          <a:effectLst/>
                          <a:latin typeface="+mn-lt"/>
                          <a:ea typeface="+mn-ea"/>
                          <a:cs typeface="+mn-cs"/>
                        </a:rPr>
                        <a:t>cinq</a:t>
                      </a:r>
                      <a:endParaRPr lang="es-ES_tradnl" sz="14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At five minutes</a:t>
                      </a:r>
                      <a:r>
                        <a:rPr lang="en-GB" sz="1400" kern="1200" baseline="0" dirty="0">
                          <a:solidFill>
                            <a:schemeClr val="tx1"/>
                          </a:solidFill>
                          <a:effectLst/>
                          <a:latin typeface="+mn-lt"/>
                          <a:ea typeface="+mn-ea"/>
                          <a:cs typeface="+mn-cs"/>
                        </a:rPr>
                        <a:t> past one (1:05)</a:t>
                      </a:r>
                      <a:endParaRPr lang="en-GB" sz="1400" kern="1200" dirty="0">
                        <a:solidFill>
                          <a:schemeClr val="tx1"/>
                        </a:solidFill>
                        <a:effectLst/>
                        <a:latin typeface="+mn-lt"/>
                        <a:ea typeface="+mn-ea"/>
                        <a:cs typeface="+mn-cs"/>
                      </a:endParaRPr>
                    </a:p>
                  </a:txBody>
                  <a:tcPr marL="66602" marR="66602" marT="0" marB="0" anchor="ctr"/>
                </a:tc>
                <a:extLst>
                  <a:ext uri="{0D108BD9-81ED-4DB2-BD59-A6C34878D82A}">
                    <a16:rowId xmlns:a16="http://schemas.microsoft.com/office/drawing/2014/main" val="284319893"/>
                  </a:ext>
                </a:extLst>
              </a:tr>
              <a:tr h="464111">
                <a:tc>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s-ES_tradnl" sz="1400" kern="1200" noProof="0" dirty="0">
                          <a:solidFill>
                            <a:schemeClr val="tx1"/>
                          </a:solidFill>
                          <a:effectLst/>
                          <a:latin typeface="+mn-lt"/>
                          <a:ea typeface="+mn-ea"/>
                          <a:cs typeface="+mn-cs"/>
                        </a:rPr>
                        <a:t>à une</a:t>
                      </a:r>
                      <a:r>
                        <a:rPr lang="es-ES_tradnl" sz="1400" kern="1200" baseline="0" noProof="0" dirty="0">
                          <a:solidFill>
                            <a:schemeClr val="tx1"/>
                          </a:solidFill>
                          <a:effectLst/>
                          <a:latin typeface="+mn-lt"/>
                          <a:ea typeface="+mn-ea"/>
                          <a:cs typeface="+mn-cs"/>
                        </a:rPr>
                        <a:t> </a:t>
                      </a:r>
                      <a:r>
                        <a:rPr lang="es-ES_tradnl" sz="1400" kern="1200" baseline="0" noProof="0" dirty="0" err="1">
                          <a:solidFill>
                            <a:schemeClr val="tx1"/>
                          </a:solidFill>
                          <a:effectLst/>
                          <a:latin typeface="+mn-lt"/>
                          <a:ea typeface="+mn-ea"/>
                          <a:cs typeface="+mn-cs"/>
                        </a:rPr>
                        <a:t>heure</a:t>
                      </a:r>
                      <a:r>
                        <a:rPr lang="es-ES_tradnl" sz="1400" kern="1200" baseline="0" noProof="0" dirty="0">
                          <a:solidFill>
                            <a:schemeClr val="tx1"/>
                          </a:solidFill>
                          <a:effectLst/>
                          <a:latin typeface="+mn-lt"/>
                          <a:ea typeface="+mn-ea"/>
                          <a:cs typeface="+mn-cs"/>
                        </a:rPr>
                        <a:t> </a:t>
                      </a:r>
                      <a:r>
                        <a:rPr lang="es-ES_tradnl" sz="1400" kern="1200" baseline="0" noProof="0" dirty="0" err="1">
                          <a:solidFill>
                            <a:schemeClr val="tx1"/>
                          </a:solidFill>
                          <a:effectLst/>
                          <a:latin typeface="+mn-lt"/>
                          <a:ea typeface="+mn-ea"/>
                          <a:cs typeface="+mn-cs"/>
                        </a:rPr>
                        <a:t>moins</a:t>
                      </a:r>
                      <a:r>
                        <a:rPr lang="es-ES_tradnl" sz="1400" kern="1200" baseline="0" noProof="0" dirty="0">
                          <a:solidFill>
                            <a:schemeClr val="tx1"/>
                          </a:solidFill>
                          <a:effectLst/>
                          <a:latin typeface="+mn-lt"/>
                          <a:ea typeface="+mn-ea"/>
                          <a:cs typeface="+mn-cs"/>
                        </a:rPr>
                        <a:t> </a:t>
                      </a:r>
                      <a:r>
                        <a:rPr lang="es-ES_tradnl" sz="1400" kern="1200" baseline="0" noProof="0" dirty="0" err="1">
                          <a:solidFill>
                            <a:schemeClr val="tx1"/>
                          </a:solidFill>
                          <a:effectLst/>
                          <a:latin typeface="+mn-lt"/>
                          <a:ea typeface="+mn-ea"/>
                          <a:cs typeface="+mn-cs"/>
                        </a:rPr>
                        <a:t>cinq</a:t>
                      </a:r>
                      <a:endParaRPr lang="es-ES_tradnl" sz="14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At five minutes to one (12:55)</a:t>
                      </a:r>
                    </a:p>
                  </a:txBody>
                  <a:tcPr marL="66602" marR="66602" marT="0" marB="0" anchor="ctr"/>
                </a:tc>
                <a:extLst>
                  <a:ext uri="{0D108BD9-81ED-4DB2-BD59-A6C34878D82A}">
                    <a16:rowId xmlns:a16="http://schemas.microsoft.com/office/drawing/2014/main" val="551071740"/>
                  </a:ext>
                </a:extLst>
              </a:tr>
              <a:tr h="290400">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et </a:t>
                      </a:r>
                      <a:r>
                        <a:rPr lang="es-ES_tradnl" sz="1400" kern="1200" noProof="0" dirty="0" err="1">
                          <a:solidFill>
                            <a:schemeClr val="tx1"/>
                          </a:solidFill>
                          <a:effectLst/>
                          <a:latin typeface="+mn-lt"/>
                          <a:ea typeface="+mn-ea"/>
                          <a:cs typeface="+mn-cs"/>
                        </a:rPr>
                        <a:t>quart</a:t>
                      </a:r>
                      <a:endParaRPr lang="es-ES_tradnl" sz="14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quarter past</a:t>
                      </a:r>
                    </a:p>
                  </a:txBody>
                  <a:tcPr marL="66602" marR="66602" marT="0" marB="0" anchor="ctr"/>
                </a:tc>
                <a:extLst>
                  <a:ext uri="{0D108BD9-81ED-4DB2-BD59-A6C34878D82A}">
                    <a16:rowId xmlns:a16="http://schemas.microsoft.com/office/drawing/2014/main" val="1373328764"/>
                  </a:ext>
                </a:extLst>
              </a:tr>
              <a:tr h="290400">
                <a:tc>
                  <a:txBody>
                    <a:bodyPr/>
                    <a:lstStyle/>
                    <a:p>
                      <a:pPr marL="0" algn="l" defTabSz="914400" rtl="0" eaLnBrk="1" latinLnBrk="0" hangingPunct="1">
                        <a:lnSpc>
                          <a:spcPct val="107000"/>
                        </a:lnSpc>
                        <a:spcAft>
                          <a:spcPts val="0"/>
                        </a:spcAft>
                      </a:pPr>
                      <a:r>
                        <a:rPr lang="es-ES_tradnl" sz="1400" kern="1200" noProof="0" dirty="0">
                          <a:solidFill>
                            <a:schemeClr val="tx1"/>
                          </a:solidFill>
                          <a:effectLst/>
                          <a:latin typeface="+mn-lt"/>
                          <a:ea typeface="+mn-ea"/>
                          <a:cs typeface="+mn-cs"/>
                        </a:rPr>
                        <a:t>et </a:t>
                      </a:r>
                      <a:r>
                        <a:rPr lang="es-ES_tradnl" sz="1400" kern="1200" noProof="0" dirty="0" err="1">
                          <a:solidFill>
                            <a:schemeClr val="tx1"/>
                          </a:solidFill>
                          <a:effectLst/>
                          <a:latin typeface="+mn-lt"/>
                          <a:ea typeface="+mn-ea"/>
                          <a:cs typeface="+mn-cs"/>
                        </a:rPr>
                        <a:t>demie</a:t>
                      </a:r>
                      <a:endParaRPr lang="es-ES_tradnl" sz="14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half past</a:t>
                      </a:r>
                    </a:p>
                  </a:txBody>
                  <a:tcPr marL="66602" marR="66602" marT="0" marB="0" anchor="ctr"/>
                </a:tc>
                <a:extLst>
                  <a:ext uri="{0D108BD9-81ED-4DB2-BD59-A6C34878D82A}">
                    <a16:rowId xmlns:a16="http://schemas.microsoft.com/office/drawing/2014/main" val="962034468"/>
                  </a:ext>
                </a:extLst>
              </a:tr>
              <a:tr h="464111">
                <a:tc>
                  <a:txBody>
                    <a:bodyPr/>
                    <a:lstStyle/>
                    <a:p>
                      <a:pPr marL="0" algn="l" defTabSz="914400" rtl="0" eaLnBrk="1" latinLnBrk="0" hangingPunct="1">
                        <a:lnSpc>
                          <a:spcPct val="107000"/>
                        </a:lnSpc>
                        <a:spcAft>
                          <a:spcPts val="0"/>
                        </a:spcAft>
                      </a:pPr>
                      <a:r>
                        <a:rPr lang="es-ES_tradnl" sz="1400" kern="1200" noProof="0" dirty="0" err="1">
                          <a:solidFill>
                            <a:schemeClr val="tx1"/>
                          </a:solidFill>
                          <a:effectLst/>
                          <a:latin typeface="+mn-lt"/>
                          <a:ea typeface="+mn-ea"/>
                          <a:cs typeface="+mn-cs"/>
                        </a:rPr>
                        <a:t>moins</a:t>
                      </a:r>
                      <a:r>
                        <a:rPr lang="es-ES_tradnl" sz="1400" kern="1200" noProof="0" dirty="0">
                          <a:solidFill>
                            <a:schemeClr val="tx1"/>
                          </a:solidFill>
                          <a:effectLst/>
                          <a:latin typeface="+mn-lt"/>
                          <a:ea typeface="+mn-ea"/>
                          <a:cs typeface="+mn-cs"/>
                        </a:rPr>
                        <a:t> le </a:t>
                      </a:r>
                      <a:r>
                        <a:rPr lang="es-ES_tradnl" sz="1400" kern="1200" noProof="0" dirty="0" err="1">
                          <a:solidFill>
                            <a:schemeClr val="tx1"/>
                          </a:solidFill>
                          <a:effectLst/>
                          <a:latin typeface="+mn-lt"/>
                          <a:ea typeface="+mn-ea"/>
                          <a:cs typeface="+mn-cs"/>
                        </a:rPr>
                        <a:t>quart</a:t>
                      </a:r>
                      <a:endParaRPr lang="es-ES_tradnl" sz="1400" kern="1200" noProof="0" dirty="0">
                        <a:solidFill>
                          <a:schemeClr val="tx1"/>
                        </a:solidFill>
                        <a:effectLst/>
                        <a:latin typeface="+mn-lt"/>
                        <a:ea typeface="+mn-ea"/>
                        <a:cs typeface="+mn-cs"/>
                      </a:endParaRPr>
                    </a:p>
                  </a:txBody>
                  <a:tcPr marL="66602" marR="66602" marT="0" marB="0" anchor="ctr"/>
                </a:tc>
                <a:tc>
                  <a:txBody>
                    <a:bodyPr/>
                    <a:lstStyle/>
                    <a:p>
                      <a:pPr marL="0" algn="l" defTabSz="914400" rtl="0" eaLnBrk="1" latinLnBrk="0" hangingPunct="1">
                        <a:lnSpc>
                          <a:spcPct val="107000"/>
                        </a:lnSpc>
                        <a:spcAft>
                          <a:spcPts val="0"/>
                        </a:spcAft>
                      </a:pPr>
                      <a:r>
                        <a:rPr lang="en-GB" sz="1400" kern="1200" dirty="0">
                          <a:solidFill>
                            <a:schemeClr val="tx1"/>
                          </a:solidFill>
                          <a:effectLst/>
                          <a:latin typeface="+mn-lt"/>
                          <a:ea typeface="+mn-ea"/>
                          <a:cs typeface="+mn-cs"/>
                        </a:rPr>
                        <a:t>quarter to</a:t>
                      </a:r>
                    </a:p>
                  </a:txBody>
                  <a:tcPr marL="66602" marR="66602" marT="0" marB="0" anchor="ctr"/>
                </a:tc>
                <a:extLst>
                  <a:ext uri="{0D108BD9-81ED-4DB2-BD59-A6C34878D82A}">
                    <a16:rowId xmlns:a16="http://schemas.microsoft.com/office/drawing/2014/main" val="1112450927"/>
                  </a:ext>
                </a:extLst>
              </a:tr>
            </a:tbl>
          </a:graphicData>
        </a:graphic>
      </p:graphicFrame>
    </p:spTree>
    <p:extLst>
      <p:ext uri="{BB962C8B-B14F-4D97-AF65-F5344CB8AC3E}">
        <p14:creationId xmlns:p14="http://schemas.microsoft.com/office/powerpoint/2010/main" val="20804103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19F1BE7B-FB74-0525-EC82-0CF12550E433}"/>
              </a:ext>
            </a:extLst>
          </p:cNvPr>
          <p:cNvGraphicFramePr>
            <a:graphicFrameLocks noGrp="1"/>
          </p:cNvGraphicFramePr>
          <p:nvPr/>
        </p:nvGraphicFramePr>
        <p:xfrm>
          <a:off x="747665" y="48894"/>
          <a:ext cx="10696669" cy="6809106"/>
        </p:xfrm>
        <a:graphic>
          <a:graphicData uri="http://schemas.openxmlformats.org/drawingml/2006/table">
            <a:tbl>
              <a:tblPr firstRow="1" firstCol="1" bandRow="1"/>
              <a:tblGrid>
                <a:gridCol w="2674167">
                  <a:extLst>
                    <a:ext uri="{9D8B030D-6E8A-4147-A177-3AD203B41FA5}">
                      <a16:colId xmlns:a16="http://schemas.microsoft.com/office/drawing/2014/main" val="3772818111"/>
                    </a:ext>
                  </a:extLst>
                </a:gridCol>
                <a:gridCol w="3054096">
                  <a:extLst>
                    <a:ext uri="{9D8B030D-6E8A-4147-A177-3AD203B41FA5}">
                      <a16:colId xmlns:a16="http://schemas.microsoft.com/office/drawing/2014/main" val="715875360"/>
                    </a:ext>
                  </a:extLst>
                </a:gridCol>
                <a:gridCol w="2294239">
                  <a:extLst>
                    <a:ext uri="{9D8B030D-6E8A-4147-A177-3AD203B41FA5}">
                      <a16:colId xmlns:a16="http://schemas.microsoft.com/office/drawing/2014/main" val="1363003810"/>
                    </a:ext>
                  </a:extLst>
                </a:gridCol>
                <a:gridCol w="2674167">
                  <a:extLst>
                    <a:ext uri="{9D8B030D-6E8A-4147-A177-3AD203B41FA5}">
                      <a16:colId xmlns:a16="http://schemas.microsoft.com/office/drawing/2014/main" val="820713092"/>
                    </a:ext>
                  </a:extLst>
                </a:gridCol>
              </a:tblGrid>
              <a:tr h="236065">
                <a:tc>
                  <a:txBody>
                    <a:bodyPr/>
                    <a:lstStyle/>
                    <a:p>
                      <a:pPr algn="l">
                        <a:lnSpc>
                          <a:spcPct val="107000"/>
                        </a:lnSpc>
                        <a:spcAft>
                          <a:spcPts val="800"/>
                        </a:spcAft>
                      </a:pPr>
                      <a:r>
                        <a:rPr lang="en-GB" sz="1600" b="1" kern="100" dirty="0">
                          <a:effectLst/>
                          <a:latin typeface="Comic Sans MS" panose="030F0702030302020204" pitchFamily="66" charset="0"/>
                          <a:ea typeface="Calibri" panose="020F0502020204030204" pitchFamily="34" charset="0"/>
                          <a:cs typeface="Times New Roman" panose="02020603050405020304" pitchFamily="18" charset="0"/>
                        </a:rPr>
                        <a:t>Opinion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a:lnSpc>
                          <a:spcPct val="107000"/>
                        </a:lnSpc>
                        <a:spcAft>
                          <a:spcPts val="800"/>
                        </a:spcAft>
                      </a:pPr>
                      <a:r>
                        <a:rPr lang="en-GB" sz="1600" b="1" kern="100" dirty="0">
                          <a:effectLst/>
                          <a:latin typeface="Comic Sans MS" panose="030F0702030302020204" pitchFamily="66" charset="0"/>
                          <a:ea typeface="Calibri" panose="020F0502020204030204" pitchFamily="34" charset="0"/>
                          <a:cs typeface="Times New Roman" panose="02020603050405020304" pitchFamily="18" charset="0"/>
                        </a:rPr>
                        <a:t>Subject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a:lnSpc>
                          <a:spcPct val="107000"/>
                        </a:lnSpc>
                        <a:spcAft>
                          <a:spcPts val="800"/>
                        </a:spcAft>
                      </a:pPr>
                      <a:r>
                        <a:rPr lang="en-GB" sz="1600" b="1" kern="100" dirty="0">
                          <a:effectLst/>
                          <a:latin typeface="Comic Sans MS" panose="030F0702030302020204" pitchFamily="66" charset="0"/>
                          <a:ea typeface="Calibri" panose="020F0502020204030204" pitchFamily="34" charset="0"/>
                          <a:cs typeface="Times New Roman" panose="02020603050405020304" pitchFamily="18" charset="0"/>
                        </a:rPr>
                        <a:t>Connective and verb</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a:lnSpc>
                          <a:spcPct val="107000"/>
                        </a:lnSpc>
                        <a:spcAft>
                          <a:spcPts val="800"/>
                        </a:spcAft>
                      </a:pPr>
                      <a:r>
                        <a:rPr lang="en-GB" sz="1600" b="1" kern="100" dirty="0">
                          <a:effectLst/>
                          <a:latin typeface="Comic Sans MS" panose="030F0702030302020204" pitchFamily="66" charset="0"/>
                          <a:ea typeface="Calibri" panose="020F0502020204030204" pitchFamily="34" charset="0"/>
                          <a:cs typeface="Times New Roman" panose="02020603050405020304" pitchFamily="18" charset="0"/>
                        </a:rPr>
                        <a:t>Adjective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759240034"/>
                  </a:ext>
                </a:extLst>
              </a:tr>
              <a:tr h="5234649">
                <a:tc>
                  <a:txBody>
                    <a:bodyPr/>
                    <a:lstStyle/>
                    <a:p>
                      <a:pPr algn="l">
                        <a:lnSpc>
                          <a:spcPct val="107000"/>
                        </a:lnSpc>
                        <a:spcAft>
                          <a:spcPts val="800"/>
                        </a:spcAft>
                      </a:pPr>
                      <a:r>
                        <a:rPr lang="en-GB" sz="1200" b="1" kern="100" dirty="0">
                          <a:effectLst/>
                          <a:latin typeface="Comic Sans MS" panose="030F0702030302020204" pitchFamily="66" charset="0"/>
                          <a:ea typeface="Calibri" panose="020F0502020204030204" pitchFamily="34" charset="0"/>
                          <a:cs typeface="Times New Roman" panose="02020603050405020304" pitchFamily="18" charset="0"/>
                        </a:rPr>
                        <a:t>J’adore</a:t>
                      </a:r>
                      <a:r>
                        <a:rPr lang="en-GB" sz="1200" kern="100" dirty="0">
                          <a:effectLst/>
                          <a:latin typeface="Comic Sans MS" panose="030F0702030302020204" pitchFamily="66" charset="0"/>
                          <a:ea typeface="Calibri" panose="020F0502020204030204" pitchFamily="34" charset="0"/>
                          <a:cs typeface="Times New Roman" panose="02020603050405020304" pitchFamily="18" charset="0"/>
                        </a:rPr>
                        <a:t> (I love)</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200" b="1" kern="100" dirty="0">
                          <a:effectLst/>
                          <a:latin typeface="Comic Sans MS" panose="030F0702030302020204" pitchFamily="66" charset="0"/>
                          <a:ea typeface="Calibri" panose="020F0502020204030204" pitchFamily="34" charset="0"/>
                          <a:cs typeface="Times New Roman" panose="02020603050405020304" pitchFamily="18" charset="0"/>
                        </a:rPr>
                        <a:t>J’aime</a:t>
                      </a:r>
                      <a:r>
                        <a:rPr lang="en-GB" sz="1200" kern="100" dirty="0">
                          <a:effectLst/>
                          <a:latin typeface="Comic Sans MS" panose="030F0702030302020204" pitchFamily="66" charset="0"/>
                          <a:ea typeface="Calibri" panose="020F0502020204030204" pitchFamily="34" charset="0"/>
                          <a:cs typeface="Times New Roman" panose="02020603050405020304" pitchFamily="18" charset="0"/>
                        </a:rPr>
                        <a:t> (I like)</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200" b="1" kern="100" dirty="0">
                          <a:effectLst/>
                          <a:latin typeface="Comic Sans MS" panose="030F0702030302020204" pitchFamily="66" charset="0"/>
                          <a:ea typeface="Calibri" panose="020F0502020204030204" pitchFamily="34" charset="0"/>
                          <a:cs typeface="Times New Roman" panose="02020603050405020304" pitchFamily="18" charset="0"/>
                        </a:rPr>
                        <a:t>J’aime bien </a:t>
                      </a:r>
                      <a:r>
                        <a:rPr lang="en-GB" sz="1200" kern="100" dirty="0">
                          <a:effectLst/>
                          <a:latin typeface="Comic Sans MS" panose="030F0702030302020204" pitchFamily="66" charset="0"/>
                          <a:ea typeface="Calibri" panose="020F0502020204030204" pitchFamily="34" charset="0"/>
                          <a:cs typeface="Times New Roman" panose="02020603050405020304" pitchFamily="18" charset="0"/>
                        </a:rPr>
                        <a:t>(I quite like)</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200" b="1" kern="100" dirty="0">
                          <a:effectLst/>
                          <a:latin typeface="Comic Sans MS" panose="030F0702030302020204" pitchFamily="66" charset="0"/>
                          <a:ea typeface="Calibri" panose="020F0502020204030204" pitchFamily="34" charset="0"/>
                          <a:cs typeface="Times New Roman" panose="02020603050405020304" pitchFamily="18" charset="0"/>
                        </a:rPr>
                        <a:t>Je préfère </a:t>
                      </a:r>
                      <a:r>
                        <a:rPr lang="fr-FR" sz="1200" kern="100" dirty="0">
                          <a:effectLst/>
                          <a:latin typeface="Comic Sans MS" panose="030F0702030302020204" pitchFamily="66" charset="0"/>
                          <a:ea typeface="Calibri" panose="020F0502020204030204" pitchFamily="34" charset="0"/>
                          <a:cs typeface="Times New Roman" panose="02020603050405020304" pitchFamily="18" charset="0"/>
                        </a:rPr>
                        <a:t>(I prefer)</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200" kern="1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200" b="1" kern="100" dirty="0">
                          <a:effectLst/>
                          <a:latin typeface="Comic Sans MS" panose="030F0702030302020204" pitchFamily="66" charset="0"/>
                          <a:ea typeface="Calibri" panose="020F0502020204030204" pitchFamily="34" charset="0"/>
                          <a:cs typeface="Times New Roman" panose="02020603050405020304" pitchFamily="18" charset="0"/>
                        </a:rPr>
                        <a:t>Je n’aime pas </a:t>
                      </a:r>
                      <a:r>
                        <a:rPr lang="fr-FR" sz="1200" kern="100" dirty="0">
                          <a:effectLst/>
                          <a:latin typeface="Comic Sans MS" panose="030F0702030302020204" pitchFamily="66" charset="0"/>
                          <a:ea typeface="Calibri" panose="020F0502020204030204" pitchFamily="34" charset="0"/>
                          <a:cs typeface="Times New Roman" panose="02020603050405020304" pitchFamily="18" charset="0"/>
                        </a:rPr>
                        <a:t>(I don’t like)</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200" b="1" kern="100" dirty="0">
                          <a:effectLst/>
                          <a:latin typeface="Comic Sans MS" panose="030F0702030302020204" pitchFamily="66" charset="0"/>
                          <a:ea typeface="Calibri" panose="020F0502020204030204" pitchFamily="34" charset="0"/>
                          <a:cs typeface="Times New Roman" panose="02020603050405020304" pitchFamily="18" charset="0"/>
                        </a:rPr>
                        <a:t>Je déteste </a:t>
                      </a:r>
                      <a:r>
                        <a:rPr lang="en-GB" sz="1200" kern="100" dirty="0">
                          <a:effectLst/>
                          <a:latin typeface="Comic Sans MS" panose="030F0702030302020204" pitchFamily="66" charset="0"/>
                          <a:ea typeface="Calibri" panose="020F0502020204030204" pitchFamily="34" charset="0"/>
                          <a:cs typeface="Times New Roman" panose="02020603050405020304" pitchFamily="18" charset="0"/>
                        </a:rPr>
                        <a:t>(I hate)</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200" b="1" kern="100" dirty="0">
                          <a:effectLst/>
                          <a:latin typeface="Comic Sans MS" panose="030F0702030302020204" pitchFamily="66" charset="0"/>
                          <a:ea typeface="Calibri" panose="020F0502020204030204" pitchFamily="34" charset="0"/>
                          <a:cs typeface="Times New Roman" panose="02020603050405020304" pitchFamily="18" charset="0"/>
                        </a:rPr>
                        <a:t>Je ne supporte pas </a:t>
                      </a:r>
                      <a:r>
                        <a:rPr lang="fr-FR" sz="1200" kern="100" dirty="0">
                          <a:effectLst/>
                          <a:latin typeface="Comic Sans MS" panose="030F0702030302020204" pitchFamily="66" charset="0"/>
                          <a:ea typeface="Calibri" panose="020F0502020204030204" pitchFamily="34" charset="0"/>
                          <a:cs typeface="Times New Roman" panose="02020603050405020304" pitchFamily="18" charset="0"/>
                        </a:rPr>
                        <a:t>(I can’t stand)</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200" kern="100" dirty="0">
                          <a:effectLst/>
                          <a:latin typeface="Comic Sans MS" panose="030F0702030302020204" pitchFamily="66" charset="0"/>
                          <a:ea typeface="Calibri" panose="020F0502020204030204" pitchFamily="34" charset="0"/>
                          <a:cs typeface="Times New Roman" panose="02020603050405020304" pitchFamily="18" charset="0"/>
                        </a:rPr>
                        <a:t> </a:t>
                      </a:r>
                      <a:r>
                        <a:rPr lang="fr-FR" sz="1200" b="1" kern="100" dirty="0">
                          <a:effectLst/>
                          <a:latin typeface="Comic Sans MS" panose="030F0702030302020204" pitchFamily="66" charset="0"/>
                          <a:ea typeface="Calibri" panose="020F0502020204030204" pitchFamily="34" charset="0"/>
                          <a:cs typeface="Times New Roman" panose="02020603050405020304" pitchFamily="18" charset="0"/>
                        </a:rPr>
                        <a:t>Ma matière préférée est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200" kern="100" dirty="0">
                          <a:effectLst/>
                          <a:latin typeface="Comic Sans MS" panose="030F0702030302020204" pitchFamily="66" charset="0"/>
                          <a:ea typeface="Calibri" panose="020F0502020204030204" pitchFamily="34" charset="0"/>
                          <a:cs typeface="Times New Roman" panose="02020603050405020304" pitchFamily="18" charset="0"/>
                        </a:rPr>
                        <a:t>(my favourite subject is)</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200" kern="1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200" b="1" kern="100" dirty="0">
                          <a:effectLst/>
                          <a:latin typeface="Comic Sans MS" panose="030F0702030302020204" pitchFamily="66" charset="0"/>
                          <a:ea typeface="Calibri" panose="020F0502020204030204" pitchFamily="34" charset="0"/>
                          <a:cs typeface="Times New Roman" panose="02020603050405020304" pitchFamily="18" charset="0"/>
                        </a:rPr>
                        <a:t>*Je suis fort(e) en</a:t>
                      </a:r>
                      <a:r>
                        <a:rPr lang="en-GB" sz="1200" kern="100" dirty="0">
                          <a:effectLst/>
                          <a:latin typeface="Comic Sans MS" panose="030F0702030302020204" pitchFamily="66" charset="0"/>
                          <a:ea typeface="Calibri" panose="020F0502020204030204" pitchFamily="34" charset="0"/>
                          <a:cs typeface="Times New Roman" panose="02020603050405020304" pitchFamily="18" charset="0"/>
                        </a:rPr>
                        <a:t> (I am good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200" b="1" kern="100" dirty="0">
                          <a:effectLst/>
                          <a:latin typeface="Comic Sans MS" panose="030F0702030302020204" pitchFamily="66" charset="0"/>
                          <a:ea typeface="Calibri" panose="020F0502020204030204" pitchFamily="34" charset="0"/>
                          <a:cs typeface="Times New Roman" panose="02020603050405020304" pitchFamily="18" charset="0"/>
                        </a:rPr>
                        <a:t>*Je suis faible en</a:t>
                      </a:r>
                      <a:r>
                        <a:rPr lang="en-GB" sz="1200" kern="100" dirty="0">
                          <a:effectLst/>
                          <a:latin typeface="Comic Sans MS" panose="030F0702030302020204" pitchFamily="66" charset="0"/>
                          <a:ea typeface="Calibri" panose="020F0502020204030204" pitchFamily="34" charset="0"/>
                          <a:cs typeface="Times New Roman" panose="02020603050405020304" pitchFamily="18" charset="0"/>
                        </a:rPr>
                        <a:t> (I am bad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200" b="1" kern="100" dirty="0">
                          <a:effectLst/>
                          <a:latin typeface="Comic Sans MS" panose="030F0702030302020204" pitchFamily="66" charset="0"/>
                          <a:ea typeface="Calibri" panose="020F0502020204030204" pitchFamily="34" charset="0"/>
                          <a:cs typeface="Times New Roman" panose="02020603050405020304" pitchFamily="18" charset="0"/>
                        </a:rPr>
                        <a:t>*Je suis nul(le) en</a:t>
                      </a:r>
                      <a:r>
                        <a:rPr lang="en-GB" sz="1200" kern="100" dirty="0">
                          <a:effectLst/>
                          <a:latin typeface="Comic Sans MS" panose="030F0702030302020204" pitchFamily="66" charset="0"/>
                          <a:ea typeface="Calibri" panose="020F0502020204030204" pitchFamily="34" charset="0"/>
                          <a:cs typeface="Times New Roman" panose="02020603050405020304" pitchFamily="18" charset="0"/>
                        </a:rPr>
                        <a:t> (I am rubbish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200" kern="1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200" kern="100" dirty="0">
                          <a:effectLst/>
                          <a:latin typeface="Comic Sans MS" panose="030F0702030302020204" pitchFamily="66" charset="0"/>
                          <a:ea typeface="Calibri" panose="020F0502020204030204" pitchFamily="34" charset="0"/>
                          <a:cs typeface="Times New Roman" panose="02020603050405020304" pitchFamily="18" charset="0"/>
                        </a:rPr>
                        <a:t>*when using these, you don’t need the le, la or les before the subject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l’anglais</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 (English)</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le français </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(French)</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l’espagnol</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 (Spanish)</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le dessin </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(art)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la musique </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(music)</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la géographie </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(geog)</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la chimie </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(chemistry)</a:t>
                      </a: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la biologie </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(biology)</a:t>
                      </a: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la physique</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 (physics)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les maths </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(maths)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US" sz="1600" b="1" kern="100" dirty="0">
                          <a:effectLst/>
                          <a:latin typeface="Comic Sans MS" panose="030F0702030302020204" pitchFamily="66" charset="0"/>
                          <a:ea typeface="Calibri" panose="020F0502020204030204" pitchFamily="34" charset="0"/>
                          <a:cs typeface="Times New Roman" panose="02020603050405020304" pitchFamily="18" charset="0"/>
                        </a:rPr>
                        <a:t>les études commerciales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600" kern="100" dirty="0">
                          <a:effectLst/>
                          <a:latin typeface="Comic Sans MS" panose="030F0702030302020204" pitchFamily="66" charset="0"/>
                          <a:ea typeface="Calibri" panose="020F0502020204030204" pitchFamily="34" charset="0"/>
                          <a:cs typeface="Times New Roman" panose="02020603050405020304" pitchFamily="18" charset="0"/>
                        </a:rPr>
                        <a:t>(business studies)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l’histoire</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 (history)</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US" sz="1600" b="1" kern="100" dirty="0">
                          <a:effectLst/>
                          <a:latin typeface="Comic Sans MS" panose="030F0702030302020204" pitchFamily="66" charset="0"/>
                          <a:ea typeface="Calibri" panose="020F0502020204030204" pitchFamily="34" charset="0"/>
                          <a:cs typeface="Times New Roman" panose="02020603050405020304" pitchFamily="18" charset="0"/>
                        </a:rPr>
                        <a:t>l’informatique </a:t>
                      </a:r>
                      <a:r>
                        <a:rPr lang="en-US" sz="1600" kern="100" dirty="0">
                          <a:effectLst/>
                          <a:latin typeface="Comic Sans MS" panose="030F0702030302020204" pitchFamily="66" charset="0"/>
                          <a:ea typeface="Calibri" panose="020F0502020204030204" pitchFamily="34" charset="0"/>
                          <a:cs typeface="Times New Roman" panose="02020603050405020304" pitchFamily="18" charset="0"/>
                        </a:rPr>
                        <a:t>(computing)</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l’EPS/le</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 </a:t>
                      </a: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sport</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 (PE)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600" kern="1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a:lnSpc>
                          <a:spcPct val="107000"/>
                        </a:lnSpc>
                        <a:spcAft>
                          <a:spcPts val="800"/>
                        </a:spcAft>
                      </a:pPr>
                      <a:r>
                        <a:rPr lang="en-GB" sz="1600" b="1" kern="100" dirty="0">
                          <a:effectLst/>
                          <a:latin typeface="Comic Sans MS" panose="030F0702030302020204" pitchFamily="66" charset="0"/>
                          <a:ea typeface="Calibri" panose="020F0502020204030204" pitchFamily="34" charset="0"/>
                          <a:cs typeface="Times New Roman" panose="02020603050405020304" pitchFamily="18" charset="0"/>
                        </a:rPr>
                        <a:t>parce que c’est </a:t>
                      </a:r>
                    </a:p>
                    <a:p>
                      <a:pPr algn="l">
                        <a:lnSpc>
                          <a:spcPct val="107000"/>
                        </a:lnSpc>
                        <a:spcAft>
                          <a:spcPts val="800"/>
                        </a:spcAft>
                      </a:pPr>
                      <a:r>
                        <a:rPr lang="en-GB" sz="1600" kern="100" dirty="0">
                          <a:effectLst/>
                          <a:latin typeface="Comic Sans MS" panose="030F0702030302020204" pitchFamily="66" charset="0"/>
                          <a:ea typeface="Calibri" panose="020F0502020204030204" pitchFamily="34" charset="0"/>
                          <a:cs typeface="Times New Roman" panose="02020603050405020304" pitchFamily="18" charset="0"/>
                        </a:rPr>
                        <a:t>(because it is)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600" kern="1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600" b="1" kern="100" dirty="0">
                          <a:effectLst/>
                          <a:latin typeface="Comic Sans MS" panose="030F0702030302020204" pitchFamily="66" charset="0"/>
                          <a:ea typeface="Calibri" panose="020F0502020204030204" pitchFamily="34" charset="0"/>
                          <a:cs typeface="Times New Roman" panose="02020603050405020304" pitchFamily="18" charset="0"/>
                        </a:rPr>
                        <a:t>mais c’est </a:t>
                      </a:r>
                      <a:r>
                        <a:rPr lang="en-GB" sz="1600" kern="100" dirty="0">
                          <a:effectLst/>
                          <a:latin typeface="Comic Sans MS" panose="030F0702030302020204" pitchFamily="66" charset="0"/>
                          <a:ea typeface="Calibri" panose="020F0502020204030204" pitchFamily="34" charset="0"/>
                          <a:cs typeface="Times New Roman" panose="02020603050405020304" pitchFamily="18" charset="0"/>
                        </a:rPr>
                        <a:t>(but it is)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600" kern="1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600" b="1" kern="100" dirty="0">
                          <a:effectLst/>
                          <a:latin typeface="Comic Sans MS" panose="030F0702030302020204" pitchFamily="66" charset="0"/>
                          <a:ea typeface="Calibri" panose="020F0502020204030204" pitchFamily="34" charset="0"/>
                          <a:cs typeface="Times New Roman" panose="02020603050405020304" pitchFamily="18" charset="0"/>
                        </a:rPr>
                        <a:t>même si c’est</a:t>
                      </a:r>
                    </a:p>
                    <a:p>
                      <a:pPr algn="l">
                        <a:lnSpc>
                          <a:spcPct val="107000"/>
                        </a:lnSpc>
                        <a:spcAft>
                          <a:spcPts val="800"/>
                        </a:spcAft>
                      </a:pPr>
                      <a:r>
                        <a:rPr lang="en-GB" sz="1600" kern="100" dirty="0">
                          <a:effectLst/>
                          <a:latin typeface="Comic Sans MS" panose="030F0702030302020204" pitchFamily="66" charset="0"/>
                          <a:ea typeface="Calibri" panose="020F0502020204030204" pitchFamily="34" charset="0"/>
                          <a:cs typeface="Times New Roman" panose="02020603050405020304" pitchFamily="18" charset="0"/>
                        </a:rPr>
                        <a:t>(even if it is)</a:t>
                      </a:r>
                    </a:p>
                    <a:p>
                      <a:pPr algn="l">
                        <a:lnSpc>
                          <a:spcPct val="107000"/>
                        </a:lnSpc>
                        <a:spcAft>
                          <a:spcPts val="800"/>
                        </a:spcAft>
                      </a:pPr>
                      <a:endParaRPr lang="en-GB" sz="1600" kern="100" dirty="0">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07000"/>
                        </a:lnSpc>
                        <a:spcAft>
                          <a:spcPts val="800"/>
                        </a:spcAft>
                      </a:pPr>
                      <a:endParaRPr lang="en-GB" sz="1600" kern="100" dirty="0">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07000"/>
                        </a:lnSpc>
                        <a:spcAft>
                          <a:spcPts val="800"/>
                        </a:spcAft>
                      </a:pPr>
                      <a:r>
                        <a:rPr lang="en-GB" sz="1600" b="1" kern="100" dirty="0">
                          <a:effectLst/>
                          <a:latin typeface="Comic Sans MS" panose="030F0702030302020204" pitchFamily="66" charset="0"/>
                          <a:ea typeface="Calibri" panose="020F0502020204030204" pitchFamily="34" charset="0"/>
                          <a:cs typeface="Times New Roman" panose="02020603050405020304" pitchFamily="18" charset="0"/>
                        </a:rPr>
                        <a:t>plus … que </a:t>
                      </a:r>
                    </a:p>
                    <a:p>
                      <a:pPr algn="l">
                        <a:lnSpc>
                          <a:spcPct val="107000"/>
                        </a:lnSpc>
                        <a:spcAft>
                          <a:spcPts val="800"/>
                        </a:spcAft>
                      </a:pPr>
                      <a:r>
                        <a:rPr lang="en-GB" sz="1600" kern="100" dirty="0">
                          <a:effectLst/>
                          <a:latin typeface="Comic Sans MS" panose="030F0702030302020204" pitchFamily="66" charset="0"/>
                          <a:ea typeface="Calibri" panose="020F0502020204030204" pitchFamily="34" charset="0"/>
                          <a:cs typeface="Times New Roman" panose="02020603050405020304" pitchFamily="18" charset="0"/>
                        </a:rPr>
                        <a:t>(more … than)</a:t>
                      </a:r>
                    </a:p>
                    <a:p>
                      <a:pPr algn="l">
                        <a:lnSpc>
                          <a:spcPct val="107000"/>
                        </a:lnSpc>
                        <a:spcAft>
                          <a:spcPts val="800"/>
                        </a:spcAft>
                      </a:pPr>
                      <a:endParaRPr lang="en-GB" sz="1600" kern="100" dirty="0">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07000"/>
                        </a:lnSpc>
                        <a:spcAft>
                          <a:spcPts val="800"/>
                        </a:spcAft>
                      </a:pPr>
                      <a:r>
                        <a:rPr lang="en-GB" sz="1600" b="1" kern="100" dirty="0">
                          <a:effectLst/>
                          <a:latin typeface="Comic Sans MS" panose="030F0702030302020204" pitchFamily="66" charset="0"/>
                          <a:ea typeface="Calibri" panose="020F0502020204030204" pitchFamily="34" charset="0"/>
                          <a:cs typeface="Times New Roman" panose="02020603050405020304" pitchFamily="18" charset="0"/>
                        </a:rPr>
                        <a:t>moins … que </a:t>
                      </a:r>
                    </a:p>
                    <a:p>
                      <a:pPr algn="l">
                        <a:lnSpc>
                          <a:spcPct val="107000"/>
                        </a:lnSpc>
                        <a:spcAft>
                          <a:spcPts val="800"/>
                        </a:spcAft>
                      </a:pPr>
                      <a:r>
                        <a:rPr lang="en-GB" sz="1600" kern="100" dirty="0">
                          <a:effectLst/>
                          <a:latin typeface="Comic Sans MS" panose="030F0702030302020204" pitchFamily="66" charset="0"/>
                          <a:ea typeface="Calibri" panose="020F0502020204030204" pitchFamily="34" charset="0"/>
                          <a:cs typeface="Times New Roman" panose="02020603050405020304" pitchFamily="18" charset="0"/>
                        </a:rPr>
                        <a:t>(less … than)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amusant</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 (fun)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facile</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 (easy)</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intéressant</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 (interesting)</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passionnant</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 (exciting)</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pratique</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 (practical)</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actif</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 (active)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important</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 (important)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ennuyeux</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 (boring)</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difficile</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 (difficult)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fatigant</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600" kern="100" dirty="0">
                          <a:effectLst/>
                          <a:latin typeface="Comic Sans MS" panose="030F0702030302020204" pitchFamily="66" charset="0"/>
                          <a:ea typeface="Calibri" panose="020F0502020204030204" pitchFamily="34" charset="0"/>
                          <a:cs typeface="Times New Roman" panose="02020603050405020304" pitchFamily="18" charset="0"/>
                        </a:rPr>
                        <a:t>(tiring)</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600" b="1" kern="100" dirty="0">
                          <a:effectLst/>
                          <a:latin typeface="Comic Sans MS" panose="030F0702030302020204" pitchFamily="66" charset="0"/>
                          <a:ea typeface="Calibri" panose="020F0502020204030204" pitchFamily="34" charset="0"/>
                          <a:cs typeface="Times New Roman" panose="02020603050405020304" pitchFamily="18" charset="0"/>
                        </a:rPr>
                        <a:t>utile </a:t>
                      </a:r>
                      <a:r>
                        <a:rPr lang="en-GB" sz="1600" kern="100" dirty="0">
                          <a:effectLst/>
                          <a:latin typeface="Comic Sans MS" panose="030F0702030302020204" pitchFamily="66" charset="0"/>
                          <a:ea typeface="Calibri" panose="020F0502020204030204" pitchFamily="34" charset="0"/>
                          <a:cs typeface="Times New Roman" panose="02020603050405020304" pitchFamily="18" charset="0"/>
                        </a:rPr>
                        <a:t>(useful)</a:t>
                      </a:r>
                    </a:p>
                    <a:p>
                      <a:pPr algn="l">
                        <a:lnSpc>
                          <a:spcPct val="107000"/>
                        </a:lnSpc>
                        <a:spcAft>
                          <a:spcPts val="800"/>
                        </a:spcAft>
                      </a:pPr>
                      <a:r>
                        <a:rPr lang="en-GB" sz="1600" b="1" kern="100" dirty="0">
                          <a:effectLst/>
                          <a:latin typeface="Comic Sans MS" panose="030F0702030302020204" pitchFamily="66" charset="0"/>
                          <a:ea typeface="Calibri" panose="020F0502020204030204" pitchFamily="34" charset="0"/>
                          <a:cs typeface="Times New Roman" panose="02020603050405020304" pitchFamily="18" charset="0"/>
                        </a:rPr>
                        <a:t>relaxant</a:t>
                      </a:r>
                      <a:r>
                        <a:rPr lang="en-GB" sz="1600" kern="100" dirty="0">
                          <a:effectLst/>
                          <a:latin typeface="Comic Sans MS" panose="030F0702030302020204" pitchFamily="66" charset="0"/>
                          <a:ea typeface="Calibri" panose="020F0502020204030204" pitchFamily="34" charset="0"/>
                          <a:cs typeface="Times New Roman" panose="02020603050405020304" pitchFamily="18" charset="0"/>
                        </a:rPr>
                        <a:t> (relaxing) </a:t>
                      </a:r>
                    </a:p>
                    <a:p>
                      <a:pPr algn="l">
                        <a:lnSpc>
                          <a:spcPct val="107000"/>
                        </a:lnSpc>
                        <a:spcAft>
                          <a:spcPts val="800"/>
                        </a:spcAft>
                      </a:pPr>
                      <a:r>
                        <a:rPr lang="en-GB" sz="1600" b="1" kern="100" dirty="0">
                          <a:effectLst/>
                          <a:latin typeface="Comic Sans MS" panose="030F0702030302020204" pitchFamily="66" charset="0"/>
                          <a:ea typeface="Calibri" panose="020F0502020204030204" pitchFamily="34" charset="0"/>
                          <a:cs typeface="Times New Roman" panose="02020603050405020304" pitchFamily="18" charset="0"/>
                        </a:rPr>
                        <a:t>créatif </a:t>
                      </a:r>
                      <a:r>
                        <a:rPr lang="en-GB" sz="1600" kern="100" dirty="0">
                          <a:effectLst/>
                          <a:latin typeface="Comic Sans MS" panose="030F0702030302020204" pitchFamily="66" charset="0"/>
                          <a:ea typeface="Calibri" panose="020F0502020204030204" pitchFamily="34" charset="0"/>
                          <a:cs typeface="Times New Roman" panose="02020603050405020304" pitchFamily="18" charset="0"/>
                        </a:rPr>
                        <a:t>(creative)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050" kern="1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627851305"/>
                  </a:ext>
                </a:extLst>
              </a:tr>
              <a:tr h="806280">
                <a:tc gridSpan="4">
                  <a:txBody>
                    <a:bodyPr/>
                    <a:lstStyle/>
                    <a:p>
                      <a:pPr algn="l">
                        <a:lnSpc>
                          <a:spcPct val="107000"/>
                        </a:lnSpc>
                        <a:spcAft>
                          <a:spcPts val="800"/>
                        </a:spcAft>
                      </a:pPr>
                      <a:r>
                        <a:rPr lang="en-GB" sz="1200" b="1" i="1" kern="100" dirty="0">
                          <a:effectLst/>
                          <a:latin typeface="Comic Sans MS" panose="030F0702030302020204" pitchFamily="66" charset="0"/>
                          <a:ea typeface="Calibri" panose="020F0502020204030204" pitchFamily="34" charset="0"/>
                          <a:cs typeface="Times New Roman" panose="02020603050405020304" pitchFamily="18" charset="0"/>
                        </a:rPr>
                        <a:t>Ma matière préférée est le français parce que c’est intéressant et très utile. Cependant je suis faible en maths alors je ne supporte pas les cours de maths. Je pense que le dessin est plus relaxant que les sciences mais c’est moins utile. </a:t>
                      </a:r>
                    </a:p>
                    <a:p>
                      <a:pPr algn="l">
                        <a:lnSpc>
                          <a:spcPct val="107000"/>
                        </a:lnSpc>
                        <a:spcAft>
                          <a:spcPts val="800"/>
                        </a:spcAft>
                      </a:pPr>
                      <a:r>
                        <a:rPr lang="en-GB" sz="1200" i="1" kern="100" dirty="0">
                          <a:effectLst/>
                          <a:latin typeface="Comic Sans MS" panose="030F0702030302020204" pitchFamily="66" charset="0"/>
                          <a:ea typeface="Calibri" panose="020F0502020204030204" pitchFamily="34" charset="0"/>
                          <a:cs typeface="Times New Roman" panose="02020603050405020304" pitchFamily="18" charset="0"/>
                        </a:rPr>
                        <a:t>My favourite subject is French because it is interesting and very useful. However, I am bad at maths so I can’’t stand maths lessons. I think that art is more relaxing than science, but it is less useful. </a:t>
                      </a: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a:lstStyle/>
                    <a:p>
                      <a:pPr algn="l">
                        <a:lnSpc>
                          <a:spcPct val="107000"/>
                        </a:lnSpc>
                        <a:spcAft>
                          <a:spcPts val="800"/>
                        </a:spcAft>
                      </a:pP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a:lstStyle/>
                    <a:p>
                      <a:pPr algn="l">
                        <a:lnSpc>
                          <a:spcPct val="107000"/>
                        </a:lnSpc>
                        <a:spcAft>
                          <a:spcPts val="800"/>
                        </a:spcAft>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a:lstStyle/>
                    <a:p>
                      <a:pPr algn="l">
                        <a:lnSpc>
                          <a:spcPct val="107000"/>
                        </a:lnSpc>
                        <a:spcAft>
                          <a:spcPts val="800"/>
                        </a:spcAft>
                      </a:pP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4009323620"/>
                  </a:ext>
                </a:extLst>
              </a:tr>
            </a:tbl>
          </a:graphicData>
        </a:graphic>
      </p:graphicFrame>
    </p:spTree>
    <p:extLst>
      <p:ext uri="{BB962C8B-B14F-4D97-AF65-F5344CB8AC3E}">
        <p14:creationId xmlns:p14="http://schemas.microsoft.com/office/powerpoint/2010/main" val="33805344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19F1BE7B-FB74-0525-EC82-0CF12550E433}"/>
              </a:ext>
            </a:extLst>
          </p:cNvPr>
          <p:cNvGraphicFramePr>
            <a:graphicFrameLocks noGrp="1"/>
          </p:cNvGraphicFramePr>
          <p:nvPr/>
        </p:nvGraphicFramePr>
        <p:xfrm>
          <a:off x="751033" y="39952"/>
          <a:ext cx="10689933" cy="6661659"/>
        </p:xfrm>
        <a:graphic>
          <a:graphicData uri="http://schemas.openxmlformats.org/drawingml/2006/table">
            <a:tbl>
              <a:tblPr firstRow="1" firstCol="1" bandRow="1"/>
              <a:tblGrid>
                <a:gridCol w="1793922">
                  <a:extLst>
                    <a:ext uri="{9D8B030D-6E8A-4147-A177-3AD203B41FA5}">
                      <a16:colId xmlns:a16="http://schemas.microsoft.com/office/drawing/2014/main" val="2980966037"/>
                    </a:ext>
                  </a:extLst>
                </a:gridCol>
                <a:gridCol w="2612686">
                  <a:extLst>
                    <a:ext uri="{9D8B030D-6E8A-4147-A177-3AD203B41FA5}">
                      <a16:colId xmlns:a16="http://schemas.microsoft.com/office/drawing/2014/main" val="3772818111"/>
                    </a:ext>
                  </a:extLst>
                </a:gridCol>
                <a:gridCol w="1834154">
                  <a:extLst>
                    <a:ext uri="{9D8B030D-6E8A-4147-A177-3AD203B41FA5}">
                      <a16:colId xmlns:a16="http://schemas.microsoft.com/office/drawing/2014/main" val="715875360"/>
                    </a:ext>
                  </a:extLst>
                </a:gridCol>
                <a:gridCol w="2581653">
                  <a:extLst>
                    <a:ext uri="{9D8B030D-6E8A-4147-A177-3AD203B41FA5}">
                      <a16:colId xmlns:a16="http://schemas.microsoft.com/office/drawing/2014/main" val="1363003810"/>
                    </a:ext>
                  </a:extLst>
                </a:gridCol>
                <a:gridCol w="1867518">
                  <a:extLst>
                    <a:ext uri="{9D8B030D-6E8A-4147-A177-3AD203B41FA5}">
                      <a16:colId xmlns:a16="http://schemas.microsoft.com/office/drawing/2014/main" val="820713092"/>
                    </a:ext>
                  </a:extLst>
                </a:gridCol>
              </a:tblGrid>
              <a:tr h="1420192">
                <a:tc rowSpan="2">
                  <a:txBody>
                    <a:bodyPr/>
                    <a:lstStyle/>
                    <a:p>
                      <a:pPr algn="l">
                        <a:lnSpc>
                          <a:spcPct val="107000"/>
                        </a:lnSpc>
                        <a:spcAft>
                          <a:spcPts val="800"/>
                        </a:spcAft>
                      </a:pPr>
                      <a:r>
                        <a:rPr lang="en-GB" sz="14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Mon collège maintenant</a:t>
                      </a:r>
                    </a:p>
                    <a:p>
                      <a:pPr algn="l">
                        <a:lnSpc>
                          <a:spcPct val="107000"/>
                        </a:lnSpc>
                        <a:spcAft>
                          <a:spcPts val="800"/>
                        </a:spcAft>
                      </a:pPr>
                      <a:r>
                        <a:rPr lang="en-GB" sz="14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(my school now)</a:t>
                      </a: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l">
                        <a:lnSpc>
                          <a:spcPct val="107000"/>
                        </a:lnSpc>
                        <a:spcAft>
                          <a:spcPts val="800"/>
                        </a:spcAft>
                      </a:pPr>
                      <a:r>
                        <a:rPr lang="en-GB" sz="12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Mon collège est</a:t>
                      </a:r>
                    </a:p>
                    <a:p>
                      <a:pPr algn="l">
                        <a:lnSpc>
                          <a:spcPct val="107000"/>
                        </a:lnSpc>
                        <a:spcAft>
                          <a:spcPts val="800"/>
                        </a:spcAft>
                      </a:pPr>
                      <a:r>
                        <a:rPr lang="en-GB" sz="12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(My school is)</a:t>
                      </a:r>
                    </a:p>
                    <a:p>
                      <a:pPr algn="l">
                        <a:lnSpc>
                          <a:spcPct val="107000"/>
                        </a:lnSpc>
                        <a:spcAft>
                          <a:spcPts val="800"/>
                        </a:spcAft>
                      </a:pPr>
                      <a:r>
                        <a:rPr lang="en-GB" sz="12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Dans mon collège il y a</a:t>
                      </a:r>
                    </a:p>
                    <a:p>
                      <a:pPr algn="l">
                        <a:lnSpc>
                          <a:spcPct val="107000"/>
                        </a:lnSpc>
                        <a:spcAft>
                          <a:spcPts val="800"/>
                        </a:spcAft>
                      </a:pPr>
                      <a:r>
                        <a:rPr lang="en-GB" sz="12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(In my school there is/are) </a:t>
                      </a: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3">
                  <a:txBody>
                    <a:bodyPr/>
                    <a:lstStyle/>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a:t>
                      </a:r>
                      <a:r>
                        <a:rPr lang="en-GB" sz="11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une salle de classe</a:t>
                      </a:r>
                    </a:p>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(a classroom)</a:t>
                      </a:r>
                    </a:p>
                    <a:p>
                      <a:pPr algn="l">
                        <a:lnSpc>
                          <a:spcPct val="107000"/>
                        </a:lnSpc>
                        <a:spcAft>
                          <a:spcPts val="800"/>
                        </a:spcAft>
                      </a:pPr>
                      <a:r>
                        <a:rPr lang="en-GB" sz="11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un gymnase</a:t>
                      </a:r>
                    </a:p>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(a gym)</a:t>
                      </a:r>
                    </a:p>
                    <a:p>
                      <a:pPr algn="l">
                        <a:lnSpc>
                          <a:spcPct val="107000"/>
                        </a:lnSpc>
                        <a:spcAft>
                          <a:spcPts val="800"/>
                        </a:spcAft>
                      </a:pPr>
                      <a:r>
                        <a:rPr lang="en-GB" sz="11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des toilettes</a:t>
                      </a:r>
                    </a:p>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(some toilets)</a:t>
                      </a:r>
                    </a:p>
                    <a:p>
                      <a:pPr algn="l">
                        <a:lnSpc>
                          <a:spcPct val="107000"/>
                        </a:lnSpc>
                        <a:spcAft>
                          <a:spcPts val="800"/>
                        </a:spcAft>
                      </a:pPr>
                      <a:r>
                        <a:rPr lang="en-GB" sz="11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une piscine</a:t>
                      </a:r>
                    </a:p>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(a swimming pool)</a:t>
                      </a:r>
                    </a:p>
                    <a:p>
                      <a:pPr algn="l">
                        <a:lnSpc>
                          <a:spcPct val="107000"/>
                        </a:lnSpc>
                        <a:spcAft>
                          <a:spcPts val="800"/>
                        </a:spcAft>
                      </a:pPr>
                      <a:r>
                        <a:rPr lang="en-GB" sz="11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une cantine</a:t>
                      </a:r>
                    </a:p>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(a canteen)</a:t>
                      </a:r>
                    </a:p>
                    <a:p>
                      <a:pPr algn="l">
                        <a:lnSpc>
                          <a:spcPct val="107000"/>
                        </a:lnSpc>
                        <a:spcAft>
                          <a:spcPts val="800"/>
                        </a:spcAft>
                      </a:pPr>
                      <a:r>
                        <a:rPr lang="en-GB" sz="11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une bibliothèque</a:t>
                      </a:r>
                    </a:p>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(a library)</a:t>
                      </a:r>
                    </a:p>
                    <a:p>
                      <a:pPr algn="l">
                        <a:lnSpc>
                          <a:spcPct val="107000"/>
                        </a:lnSpc>
                        <a:spcAft>
                          <a:spcPts val="800"/>
                        </a:spcAft>
                      </a:pPr>
                      <a:r>
                        <a:rPr lang="en-GB" sz="11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une salle d’informatique</a:t>
                      </a:r>
                    </a:p>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(a computer room)</a:t>
                      </a:r>
                    </a:p>
                    <a:p>
                      <a:pPr algn="l">
                        <a:lnSpc>
                          <a:spcPct val="107000"/>
                        </a:lnSpc>
                        <a:spcAft>
                          <a:spcPts val="800"/>
                        </a:spcAft>
                      </a:pPr>
                      <a:r>
                        <a:rPr lang="en-GB" sz="11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un laboratoire</a:t>
                      </a:r>
                    </a:p>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(a science lab)</a:t>
                      </a:r>
                    </a:p>
                    <a:p>
                      <a:pPr algn="l">
                        <a:lnSpc>
                          <a:spcPct val="107000"/>
                        </a:lnSpc>
                        <a:spcAft>
                          <a:spcPts val="800"/>
                        </a:spcAft>
                      </a:pPr>
                      <a:r>
                        <a:rPr lang="en-GB" sz="11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un terrain de jeu</a:t>
                      </a:r>
                    </a:p>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(a playground)</a:t>
                      </a: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a:lnSpc>
                          <a:spcPct val="107000"/>
                        </a:lnSpc>
                        <a:spcAft>
                          <a:spcPts val="800"/>
                        </a:spcAft>
                      </a:pPr>
                      <a:r>
                        <a:rPr lang="en-GB" sz="14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mais ce n’est pas</a:t>
                      </a:r>
                    </a:p>
                    <a:p>
                      <a:pPr algn="l">
                        <a:lnSpc>
                          <a:spcPct val="107000"/>
                        </a:lnSpc>
                        <a:spcAft>
                          <a:spcPts val="800"/>
                        </a:spcAft>
                      </a:pPr>
                      <a:r>
                        <a:rPr lang="en-GB" sz="14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(but it isn’t)</a:t>
                      </a:r>
                    </a:p>
                    <a:p>
                      <a:pPr algn="l">
                        <a:lnSpc>
                          <a:spcPct val="107000"/>
                        </a:lnSpc>
                        <a:spcAft>
                          <a:spcPts val="800"/>
                        </a:spcAft>
                      </a:pPr>
                      <a:r>
                        <a:rPr lang="en-GB" sz="1400" b="1" i="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mais il n’y a pas de</a:t>
                      </a:r>
                    </a:p>
                    <a:p>
                      <a:pPr algn="l">
                        <a:lnSpc>
                          <a:spcPct val="107000"/>
                        </a:lnSpc>
                        <a:spcAft>
                          <a:spcPts val="800"/>
                        </a:spcAft>
                      </a:pPr>
                      <a:r>
                        <a:rPr lang="en-GB" sz="14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(but there isn’t a/aren’t any)</a:t>
                      </a:r>
                    </a:p>
                    <a:p>
                      <a:pPr algn="l">
                        <a:lnSpc>
                          <a:spcPct val="107000"/>
                        </a:lnSpc>
                        <a:spcAft>
                          <a:spcPts val="800"/>
                        </a:spcAft>
                      </a:pPr>
                      <a:endParaRPr lang="en-GB" sz="14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3">
                  <a:txBody>
                    <a:bodyPr/>
                    <a:lstStyle/>
                    <a:p>
                      <a:pPr algn="l">
                        <a:lnSpc>
                          <a:spcPct val="107000"/>
                        </a:lnSpc>
                        <a:spcAft>
                          <a:spcPts val="800"/>
                        </a:spcAft>
                      </a:pPr>
                      <a:r>
                        <a:rPr lang="en-GB" sz="11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salle de classe</a:t>
                      </a:r>
                    </a:p>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(classroom)</a:t>
                      </a:r>
                    </a:p>
                    <a:p>
                      <a:pPr algn="l">
                        <a:lnSpc>
                          <a:spcPct val="107000"/>
                        </a:lnSpc>
                        <a:spcAft>
                          <a:spcPts val="800"/>
                        </a:spcAft>
                      </a:pPr>
                      <a:r>
                        <a:rPr lang="en-GB" sz="11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gymnase</a:t>
                      </a:r>
                    </a:p>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(gym)</a:t>
                      </a:r>
                    </a:p>
                    <a:p>
                      <a:pPr algn="l">
                        <a:lnSpc>
                          <a:spcPct val="107000"/>
                        </a:lnSpc>
                        <a:spcAft>
                          <a:spcPts val="800"/>
                        </a:spcAft>
                      </a:pPr>
                      <a:r>
                        <a:rPr lang="en-GB" sz="11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toilettes</a:t>
                      </a:r>
                    </a:p>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(toilets)</a:t>
                      </a:r>
                    </a:p>
                    <a:p>
                      <a:pPr algn="l">
                        <a:lnSpc>
                          <a:spcPct val="107000"/>
                        </a:lnSpc>
                        <a:spcAft>
                          <a:spcPts val="800"/>
                        </a:spcAft>
                      </a:pPr>
                      <a:r>
                        <a:rPr lang="en-GB" sz="11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piscine</a:t>
                      </a:r>
                    </a:p>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(swimming pool)</a:t>
                      </a:r>
                    </a:p>
                    <a:p>
                      <a:pPr algn="l">
                        <a:lnSpc>
                          <a:spcPct val="107000"/>
                        </a:lnSpc>
                        <a:spcAft>
                          <a:spcPts val="800"/>
                        </a:spcAft>
                      </a:pPr>
                      <a:r>
                        <a:rPr lang="en-GB" sz="11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cantine</a:t>
                      </a:r>
                    </a:p>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(canteen)</a:t>
                      </a:r>
                    </a:p>
                    <a:p>
                      <a:pPr algn="l">
                        <a:lnSpc>
                          <a:spcPct val="107000"/>
                        </a:lnSpc>
                        <a:spcAft>
                          <a:spcPts val="800"/>
                        </a:spcAft>
                      </a:pPr>
                      <a:r>
                        <a:rPr lang="en-GB" sz="11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bibliothèque</a:t>
                      </a:r>
                    </a:p>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(library)</a:t>
                      </a:r>
                    </a:p>
                    <a:p>
                      <a:pPr algn="l">
                        <a:lnSpc>
                          <a:spcPct val="107000"/>
                        </a:lnSpc>
                        <a:spcAft>
                          <a:spcPts val="800"/>
                        </a:spcAft>
                      </a:pPr>
                      <a:r>
                        <a:rPr lang="en-GB" sz="11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salle d’informatique</a:t>
                      </a:r>
                    </a:p>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(computer room)</a:t>
                      </a:r>
                    </a:p>
                    <a:p>
                      <a:pPr algn="l">
                        <a:lnSpc>
                          <a:spcPct val="107000"/>
                        </a:lnSpc>
                        <a:spcAft>
                          <a:spcPts val="800"/>
                        </a:spcAft>
                      </a:pPr>
                      <a:r>
                        <a:rPr lang="en-GB" sz="11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laboratoire</a:t>
                      </a:r>
                    </a:p>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(science lab)</a:t>
                      </a:r>
                    </a:p>
                    <a:p>
                      <a:pPr algn="l">
                        <a:lnSpc>
                          <a:spcPct val="107000"/>
                        </a:lnSpc>
                        <a:spcAft>
                          <a:spcPts val="800"/>
                        </a:spcAft>
                      </a:pPr>
                      <a:r>
                        <a:rPr lang="en-GB" sz="11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terrain de jeu</a:t>
                      </a:r>
                    </a:p>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(playground)</a:t>
                      </a:r>
                    </a:p>
                    <a:p>
                      <a:pPr algn="l">
                        <a:lnSpc>
                          <a:spcPct val="107000"/>
                        </a:lnSpc>
                        <a:spcAft>
                          <a:spcPts val="800"/>
                        </a:spcAft>
                      </a:pPr>
                      <a:endParaRPr lang="en-GB" sz="105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627851305"/>
                  </a:ext>
                </a:extLst>
              </a:tr>
              <a:tr h="27765">
                <a:tc vMerge="1">
                  <a:txBody>
                    <a:bodyPr/>
                    <a:lstStyle/>
                    <a:p>
                      <a:pPr algn="l">
                        <a:lnSpc>
                          <a:spcPct val="107000"/>
                        </a:lnSpc>
                        <a:spcAft>
                          <a:spcPts val="800"/>
                        </a:spcAft>
                      </a:pPr>
                      <a:endParaRPr lang="en-GB" sz="1400" kern="1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vMerge="1">
                  <a:txBody>
                    <a:bodyPr/>
                    <a:lstStyle/>
                    <a:p>
                      <a:pPr algn="l">
                        <a:lnSpc>
                          <a:spcPct val="107000"/>
                        </a:lnSpc>
                        <a:spcAft>
                          <a:spcPts val="800"/>
                        </a:spcAft>
                      </a:pPr>
                      <a:r>
                        <a:rPr lang="en-GB" sz="1400" b="1" kern="100" dirty="0">
                          <a:effectLst/>
                          <a:latin typeface="Comic Sans MS" panose="030F0702030302020204" pitchFamily="66" charset="0"/>
                          <a:ea typeface="Calibri" panose="020F0502020204030204" pitchFamily="34" charset="0"/>
                          <a:cs typeface="Times New Roman" panose="02020603050405020304" pitchFamily="18" charset="0"/>
                        </a:rPr>
                        <a:t>Mon école primaire était</a:t>
                      </a:r>
                    </a:p>
                    <a:p>
                      <a:pPr algn="l">
                        <a:lnSpc>
                          <a:spcPct val="107000"/>
                        </a:lnSpc>
                        <a:spcAft>
                          <a:spcPts val="800"/>
                        </a:spcAft>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(My primary school was)</a:t>
                      </a:r>
                    </a:p>
                    <a:p>
                      <a:pPr algn="l">
                        <a:lnSpc>
                          <a:spcPct val="107000"/>
                        </a:lnSpc>
                        <a:spcAft>
                          <a:spcPts val="800"/>
                        </a:spcAft>
                      </a:pPr>
                      <a:r>
                        <a:rPr lang="en-GB" sz="1400" b="1" kern="100" dirty="0">
                          <a:effectLst/>
                          <a:latin typeface="Comic Sans MS" panose="030F0702030302020204" pitchFamily="66" charset="0"/>
                          <a:ea typeface="Calibri" panose="020F0502020204030204" pitchFamily="34" charset="0"/>
                          <a:cs typeface="Times New Roman" panose="02020603050405020304" pitchFamily="18" charset="0"/>
                        </a:rPr>
                        <a:t>Dans mon école primaire il y avait</a:t>
                      </a:r>
                    </a:p>
                    <a:p>
                      <a:pPr algn="l">
                        <a:lnSpc>
                          <a:spcPct val="107000"/>
                        </a:lnSpc>
                        <a:spcAft>
                          <a:spcPts val="800"/>
                        </a:spcAft>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(In my primary school there was/ were)</a:t>
                      </a: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vMerge="1">
                  <a:txBody>
                    <a:bodyPr/>
                    <a:lstStyle/>
                    <a:p>
                      <a:endParaRPr lang="en-GB" dirty="0"/>
                    </a:p>
                  </a:txBody>
                  <a:tcPr/>
                </a:tc>
                <a:tc rowSpan="2">
                  <a:txBody>
                    <a:bodyPr/>
                    <a:lstStyle/>
                    <a:p>
                      <a:pPr algn="l">
                        <a:lnSpc>
                          <a:spcPct val="107000"/>
                        </a:lnSpc>
                        <a:spcAft>
                          <a:spcPts val="800"/>
                        </a:spcAft>
                      </a:pPr>
                      <a:r>
                        <a:rPr lang="en-GB" sz="14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mais ce n’était pas</a:t>
                      </a:r>
                    </a:p>
                    <a:p>
                      <a:pPr algn="l">
                        <a:lnSpc>
                          <a:spcPct val="107000"/>
                        </a:lnSpc>
                        <a:spcAft>
                          <a:spcPts val="800"/>
                        </a:spcAft>
                      </a:pPr>
                      <a:r>
                        <a:rPr lang="en-GB" sz="14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(but it wasn’t)</a:t>
                      </a:r>
                    </a:p>
                    <a:p>
                      <a:pPr algn="l">
                        <a:lnSpc>
                          <a:spcPct val="107000"/>
                        </a:lnSpc>
                        <a:spcAft>
                          <a:spcPts val="800"/>
                        </a:spcAft>
                      </a:pPr>
                      <a:r>
                        <a:rPr lang="en-GB" sz="14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mais il n’y avait pas de</a:t>
                      </a:r>
                    </a:p>
                    <a:p>
                      <a:pPr algn="l">
                        <a:lnSpc>
                          <a:spcPct val="107000"/>
                        </a:lnSpc>
                        <a:spcAft>
                          <a:spcPts val="800"/>
                        </a:spcAft>
                      </a:pPr>
                      <a:r>
                        <a:rPr lang="en-GB" sz="14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(but there wasn’t a/weren’t any)</a:t>
                      </a: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vMerge="1">
                  <a:txBody>
                    <a:bodyPr/>
                    <a:lstStyle/>
                    <a:p>
                      <a:endParaRPr lang="en-GB"/>
                    </a:p>
                  </a:txBody>
                  <a:tcPr/>
                </a:tc>
                <a:extLst>
                  <a:ext uri="{0D108BD9-81ED-4DB2-BD59-A6C34878D82A}">
                    <a16:rowId xmlns:a16="http://schemas.microsoft.com/office/drawing/2014/main" val="709177407"/>
                  </a:ext>
                </a:extLst>
              </a:tr>
              <a:tr h="3442151">
                <a:tc>
                  <a:txBody>
                    <a:bodyPr/>
                    <a:lstStyle/>
                    <a:p>
                      <a:pPr algn="l">
                        <a:lnSpc>
                          <a:spcPct val="107000"/>
                        </a:lnSpc>
                        <a:spcAft>
                          <a:spcPts val="800"/>
                        </a:spcAft>
                      </a:pPr>
                      <a:r>
                        <a:rPr lang="en-GB" sz="14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Mon école primaire dans le passé</a:t>
                      </a:r>
                    </a:p>
                    <a:p>
                      <a:pPr algn="l">
                        <a:lnSpc>
                          <a:spcPct val="107000"/>
                        </a:lnSpc>
                        <a:spcAft>
                          <a:spcPts val="800"/>
                        </a:spcAft>
                      </a:pPr>
                      <a:r>
                        <a:rPr lang="en-GB" sz="14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(my primary school in the past)</a:t>
                      </a:r>
                    </a:p>
                    <a:p>
                      <a:endParaRPr lang="en-GB" sz="1600" dirty="0">
                        <a:solidFill>
                          <a:schemeClr val="tx1"/>
                        </a:solidFill>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a:lnSpc>
                          <a:spcPct val="107000"/>
                        </a:lnSpc>
                        <a:spcAft>
                          <a:spcPts val="800"/>
                        </a:spcAft>
                      </a:pPr>
                      <a:r>
                        <a:rPr lang="en-GB" sz="12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Mon école primaire était</a:t>
                      </a:r>
                    </a:p>
                    <a:p>
                      <a:pPr algn="l">
                        <a:lnSpc>
                          <a:spcPct val="107000"/>
                        </a:lnSpc>
                        <a:spcAft>
                          <a:spcPts val="800"/>
                        </a:spcAft>
                      </a:pPr>
                      <a:r>
                        <a:rPr lang="en-GB" sz="12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(My primary school was)</a:t>
                      </a:r>
                    </a:p>
                    <a:p>
                      <a:pPr algn="l">
                        <a:lnSpc>
                          <a:spcPct val="107000"/>
                        </a:lnSpc>
                        <a:spcAft>
                          <a:spcPts val="800"/>
                        </a:spcAft>
                      </a:pPr>
                      <a:r>
                        <a:rPr lang="en-GB" sz="12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Dans mon école primaire il y avait</a:t>
                      </a:r>
                    </a:p>
                    <a:p>
                      <a:pPr algn="l">
                        <a:lnSpc>
                          <a:spcPct val="107000"/>
                        </a:lnSpc>
                        <a:spcAft>
                          <a:spcPts val="800"/>
                        </a:spcAft>
                      </a:pPr>
                      <a:r>
                        <a:rPr lang="en-GB" sz="12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(In my primary school there was/ were)</a:t>
                      </a:r>
                      <a:endParaRPr lang="en-GB" sz="1600" dirty="0">
                        <a:solidFill>
                          <a:schemeClr val="tx1"/>
                        </a:solidFill>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vMerge="1">
                  <a:txBody>
                    <a:bodyPr/>
                    <a:lstStyle/>
                    <a:p>
                      <a:endParaRPr lang="en-GB"/>
                    </a:p>
                  </a:txBody>
                  <a:tcPr/>
                </a:tc>
                <a:tc vMerge="1">
                  <a:txBody>
                    <a:bodyPr/>
                    <a:lstStyle/>
                    <a:p>
                      <a:pPr algn="l">
                        <a:lnSpc>
                          <a:spcPct val="107000"/>
                        </a:lnSpc>
                        <a:spcAft>
                          <a:spcPts val="800"/>
                        </a:spcAft>
                      </a:pPr>
                      <a:endParaRPr lang="en-GB" sz="1400" kern="1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vMerge="1">
                  <a:txBody>
                    <a:bodyPr/>
                    <a:lstStyle/>
                    <a:p>
                      <a:endParaRPr lang="en-GB"/>
                    </a:p>
                  </a:txBody>
                  <a:tcPr/>
                </a:tc>
                <a:extLst>
                  <a:ext uri="{0D108BD9-81ED-4DB2-BD59-A6C34878D82A}">
                    <a16:rowId xmlns:a16="http://schemas.microsoft.com/office/drawing/2014/main" val="1321107039"/>
                  </a:ext>
                </a:extLst>
              </a:tr>
              <a:tr h="1365800">
                <a:tc>
                  <a:txBody>
                    <a:bodyPr/>
                    <a:lstStyle/>
                    <a:p>
                      <a:pPr algn="l">
                        <a:lnSpc>
                          <a:spcPct val="107000"/>
                        </a:lnSpc>
                        <a:spcAft>
                          <a:spcPts val="800"/>
                        </a:spcAft>
                      </a:pPr>
                      <a:r>
                        <a:rPr lang="en-GB" sz="1400" b="1" kern="100" dirty="0">
                          <a:effectLst/>
                          <a:latin typeface="Comic Sans MS" panose="030F0702030302020204" pitchFamily="66" charset="0"/>
                          <a:ea typeface="Calibri" panose="020F0502020204030204" pitchFamily="34" charset="0"/>
                          <a:cs typeface="Times New Roman" panose="02020603050405020304" pitchFamily="18" charset="0"/>
                        </a:rPr>
                        <a:t>Mon collège idéal dans le futur</a:t>
                      </a:r>
                    </a:p>
                    <a:p>
                      <a:pPr algn="l">
                        <a:lnSpc>
                          <a:spcPct val="107000"/>
                        </a:lnSpc>
                        <a:spcAft>
                          <a:spcPts val="800"/>
                        </a:spcAft>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(my ideal school in the future)</a:t>
                      </a:r>
                      <a:endParaRPr lang="en-GB" dirty="0"/>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a:lnSpc>
                          <a:spcPct val="107000"/>
                        </a:lnSpc>
                        <a:spcAft>
                          <a:spcPts val="800"/>
                        </a:spcAft>
                      </a:pPr>
                      <a:r>
                        <a:rPr lang="en-GB" sz="1200" b="1" kern="100" dirty="0">
                          <a:effectLst/>
                          <a:latin typeface="Comic Sans MS" panose="030F0702030302020204" pitchFamily="66" charset="0"/>
                          <a:ea typeface="Calibri" panose="020F0502020204030204" pitchFamily="34" charset="0"/>
                          <a:cs typeface="Times New Roman" panose="02020603050405020304" pitchFamily="18" charset="0"/>
                        </a:rPr>
                        <a:t>Mon collège idéal serait </a:t>
                      </a:r>
                    </a:p>
                    <a:p>
                      <a:pPr algn="l">
                        <a:lnSpc>
                          <a:spcPct val="107000"/>
                        </a:lnSpc>
                        <a:spcAft>
                          <a:spcPts val="800"/>
                        </a:spcAft>
                      </a:pPr>
                      <a:r>
                        <a:rPr lang="en-GB" sz="1200" kern="100" dirty="0">
                          <a:effectLst/>
                          <a:latin typeface="Comic Sans MS" panose="030F0702030302020204" pitchFamily="66" charset="0"/>
                          <a:ea typeface="Calibri" panose="020F0502020204030204" pitchFamily="34" charset="0"/>
                          <a:cs typeface="Times New Roman" panose="02020603050405020304" pitchFamily="18" charset="0"/>
                        </a:rPr>
                        <a:t>(My ideal school would be)</a:t>
                      </a:r>
                    </a:p>
                    <a:p>
                      <a:pPr algn="l">
                        <a:lnSpc>
                          <a:spcPct val="107000"/>
                        </a:lnSpc>
                        <a:spcAft>
                          <a:spcPts val="800"/>
                        </a:spcAft>
                      </a:pPr>
                      <a:r>
                        <a:rPr lang="en-GB" sz="1200" b="1" kern="100" dirty="0">
                          <a:effectLst/>
                          <a:latin typeface="Comic Sans MS" panose="030F0702030302020204" pitchFamily="66" charset="0"/>
                          <a:ea typeface="Calibri" panose="020F0502020204030204" pitchFamily="34" charset="0"/>
                          <a:cs typeface="Times New Roman" panose="02020603050405020304" pitchFamily="18" charset="0"/>
                        </a:rPr>
                        <a:t>Dans mon collège idéal il y aurait</a:t>
                      </a:r>
                    </a:p>
                    <a:p>
                      <a:pPr algn="l">
                        <a:lnSpc>
                          <a:spcPct val="107000"/>
                        </a:lnSpc>
                        <a:spcAft>
                          <a:spcPts val="800"/>
                        </a:spcAft>
                      </a:pPr>
                      <a:r>
                        <a:rPr lang="en-GB" sz="1200" kern="100" dirty="0">
                          <a:effectLst/>
                          <a:latin typeface="Comic Sans MS" panose="030F0702030302020204" pitchFamily="66" charset="0"/>
                          <a:ea typeface="Calibri" panose="020F0502020204030204" pitchFamily="34" charset="0"/>
                          <a:cs typeface="Times New Roman" panose="02020603050405020304" pitchFamily="18" charset="0"/>
                        </a:rPr>
                        <a:t>(In my ideal school there would be)</a:t>
                      </a:r>
                      <a:endParaRPr lang="en-GB" sz="1600" dirty="0"/>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r>
                        <a:rPr lang="en-GB" sz="1100" b="1" dirty="0">
                          <a:latin typeface="Comic Sans MS" panose="030F0702030302020204" pitchFamily="66" charset="0"/>
                        </a:rPr>
                        <a:t>petit(e)</a:t>
                      </a:r>
                    </a:p>
                    <a:p>
                      <a:r>
                        <a:rPr lang="en-GB" sz="1100" dirty="0">
                          <a:latin typeface="Comic Sans MS" panose="030F0702030302020204" pitchFamily="66" charset="0"/>
                        </a:rPr>
                        <a:t>small</a:t>
                      </a:r>
                    </a:p>
                    <a:p>
                      <a:r>
                        <a:rPr lang="en-GB" sz="1100" b="1" dirty="0">
                          <a:latin typeface="Comic Sans MS" panose="030F0702030302020204" pitchFamily="66" charset="0"/>
                        </a:rPr>
                        <a:t>grand (e)</a:t>
                      </a:r>
                    </a:p>
                    <a:p>
                      <a:r>
                        <a:rPr lang="en-GB" sz="1100" dirty="0">
                          <a:latin typeface="Comic Sans MS" panose="030F0702030302020204" pitchFamily="66" charset="0"/>
                        </a:rPr>
                        <a:t>big</a:t>
                      </a:r>
                    </a:p>
                    <a:p>
                      <a:r>
                        <a:rPr lang="en-GB" sz="1100" b="1" dirty="0">
                          <a:latin typeface="Comic Sans MS" panose="030F0702030302020204" pitchFamily="66" charset="0"/>
                        </a:rPr>
                        <a:t>moderne</a:t>
                      </a:r>
                    </a:p>
                    <a:p>
                      <a:r>
                        <a:rPr lang="en-GB" sz="1100" dirty="0">
                          <a:latin typeface="Comic Sans MS" panose="030F0702030302020204" pitchFamily="66" charset="0"/>
                        </a:rPr>
                        <a:t>modern</a:t>
                      </a:r>
                    </a:p>
                    <a:p>
                      <a:r>
                        <a:rPr lang="en-GB" sz="1100" b="1" dirty="0">
                          <a:latin typeface="Comic Sans MS" panose="030F0702030302020204" pitchFamily="66" charset="0"/>
                        </a:rPr>
                        <a:t>vieux/ vieille</a:t>
                      </a:r>
                    </a:p>
                    <a:p>
                      <a:r>
                        <a:rPr lang="en-GB" sz="1100" dirty="0">
                          <a:latin typeface="Comic Sans MS" panose="030F0702030302020204" pitchFamily="66" charset="0"/>
                        </a:rPr>
                        <a:t>old</a:t>
                      </a: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a:lnSpc>
                          <a:spcPct val="107000"/>
                        </a:lnSpc>
                        <a:spcAft>
                          <a:spcPts val="800"/>
                        </a:spcAft>
                      </a:pPr>
                      <a:r>
                        <a:rPr lang="en-GB" sz="1400" b="1" kern="100" dirty="0">
                          <a:effectLst/>
                          <a:latin typeface="Comic Sans MS" panose="030F0702030302020204" pitchFamily="66" charset="0"/>
                          <a:ea typeface="Calibri" panose="020F0502020204030204" pitchFamily="34" charset="0"/>
                          <a:cs typeface="Times New Roman" panose="02020603050405020304" pitchFamily="18" charset="0"/>
                        </a:rPr>
                        <a:t>mais ce ne serait pas</a:t>
                      </a:r>
                    </a:p>
                    <a:p>
                      <a:pPr algn="l">
                        <a:lnSpc>
                          <a:spcPct val="107000"/>
                        </a:lnSpc>
                        <a:spcAft>
                          <a:spcPts val="800"/>
                        </a:spcAft>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(but it wouldn’t be)</a:t>
                      </a:r>
                    </a:p>
                    <a:p>
                      <a:pPr algn="l">
                        <a:lnSpc>
                          <a:spcPct val="107000"/>
                        </a:lnSpc>
                        <a:spcAft>
                          <a:spcPts val="800"/>
                        </a:spcAft>
                      </a:pPr>
                      <a:r>
                        <a:rPr lang="en-GB" sz="1400" b="1" kern="100" dirty="0">
                          <a:effectLst/>
                          <a:latin typeface="Comic Sans MS" panose="030F0702030302020204" pitchFamily="66" charset="0"/>
                          <a:ea typeface="Calibri" panose="020F0502020204030204" pitchFamily="34" charset="0"/>
                          <a:cs typeface="Times New Roman" panose="02020603050405020304" pitchFamily="18" charset="0"/>
                        </a:rPr>
                        <a:t>mais il n’y aurait pas de</a:t>
                      </a:r>
                    </a:p>
                    <a:p>
                      <a:pPr algn="l">
                        <a:lnSpc>
                          <a:spcPct val="107000"/>
                        </a:lnSpc>
                        <a:spcAft>
                          <a:spcPts val="800"/>
                        </a:spcAft>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(but there wouldn’t be a/any)</a:t>
                      </a:r>
                      <a:endParaRPr lang="en-GB" dirty="0">
                        <a:latin typeface="Comic Sans MS" panose="030F0702030302020204" pitchFamily="66"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r>
                        <a:rPr lang="en-GB" sz="1050" b="1" dirty="0">
                          <a:latin typeface="Comic Sans MS" panose="030F0702030302020204" pitchFamily="66" charset="0"/>
                        </a:rPr>
                        <a:t>petit(e)</a:t>
                      </a:r>
                    </a:p>
                    <a:p>
                      <a:r>
                        <a:rPr lang="en-GB" sz="1050" dirty="0">
                          <a:latin typeface="Comic Sans MS" panose="030F0702030302020204" pitchFamily="66" charset="0"/>
                        </a:rPr>
                        <a:t>small</a:t>
                      </a:r>
                    </a:p>
                    <a:p>
                      <a:r>
                        <a:rPr lang="en-GB" sz="1050" b="1" dirty="0">
                          <a:latin typeface="Comic Sans MS" panose="030F0702030302020204" pitchFamily="66" charset="0"/>
                        </a:rPr>
                        <a:t>grand(e)</a:t>
                      </a:r>
                    </a:p>
                    <a:p>
                      <a:r>
                        <a:rPr lang="en-GB" sz="1050" dirty="0">
                          <a:latin typeface="Comic Sans MS" panose="030F0702030302020204" pitchFamily="66" charset="0"/>
                        </a:rPr>
                        <a:t>big</a:t>
                      </a:r>
                    </a:p>
                    <a:p>
                      <a:r>
                        <a:rPr lang="en-GB" sz="1050" b="1" dirty="0">
                          <a:latin typeface="Comic Sans MS" panose="030F0702030302020204" pitchFamily="66" charset="0"/>
                        </a:rPr>
                        <a:t>moderne</a:t>
                      </a:r>
                    </a:p>
                    <a:p>
                      <a:r>
                        <a:rPr lang="en-GB" sz="1050" dirty="0">
                          <a:latin typeface="Comic Sans MS" panose="030F0702030302020204" pitchFamily="66" charset="0"/>
                        </a:rPr>
                        <a:t>modern</a:t>
                      </a:r>
                    </a:p>
                    <a:p>
                      <a:r>
                        <a:rPr lang="en-GB" sz="1050" b="1" dirty="0">
                          <a:latin typeface="Comic Sans MS" panose="030F0702030302020204" pitchFamily="66" charset="0"/>
                        </a:rPr>
                        <a:t>vieux/ vieille</a:t>
                      </a:r>
                    </a:p>
                    <a:p>
                      <a:r>
                        <a:rPr lang="en-GB" sz="1050" dirty="0">
                          <a:latin typeface="Comic Sans MS" panose="030F0702030302020204" pitchFamily="66" charset="0"/>
                        </a:rPr>
                        <a:t>old</a:t>
                      </a:r>
                    </a:p>
                    <a:p>
                      <a:pPr algn="l">
                        <a:lnSpc>
                          <a:spcPct val="107000"/>
                        </a:lnSpc>
                        <a:spcAft>
                          <a:spcPts val="800"/>
                        </a:spcAft>
                      </a:pPr>
                      <a:endParaRPr lang="en-GB" sz="1050" kern="1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159826781"/>
                  </a:ext>
                </a:extLst>
              </a:tr>
            </a:tbl>
          </a:graphicData>
        </a:graphic>
      </p:graphicFrame>
    </p:spTree>
    <p:extLst>
      <p:ext uri="{BB962C8B-B14F-4D97-AF65-F5344CB8AC3E}">
        <p14:creationId xmlns:p14="http://schemas.microsoft.com/office/powerpoint/2010/main" val="28712764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F6457AD-7A54-3B56-D75C-2D85E2A1805F}"/>
              </a:ext>
            </a:extLst>
          </p:cNvPr>
          <p:cNvPicPr>
            <a:picLocks noChangeAspect="1"/>
          </p:cNvPicPr>
          <p:nvPr/>
        </p:nvPicPr>
        <p:blipFill>
          <a:blip r:embed="rId2"/>
          <a:srcRect l="941"/>
          <a:stretch/>
        </p:blipFill>
        <p:spPr>
          <a:xfrm>
            <a:off x="861060" y="19159"/>
            <a:ext cx="10469880" cy="6819682"/>
          </a:xfrm>
          <a:prstGeom prst="rect">
            <a:avLst/>
          </a:prstGeom>
        </p:spPr>
      </p:pic>
    </p:spTree>
    <p:extLst>
      <p:ext uri="{BB962C8B-B14F-4D97-AF65-F5344CB8AC3E}">
        <p14:creationId xmlns:p14="http://schemas.microsoft.com/office/powerpoint/2010/main" val="5150716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8d2b040-4d60-4b73-8960-49102152ab97">
      <Terms xmlns="http://schemas.microsoft.com/office/infopath/2007/PartnerControls"/>
    </lcf76f155ced4ddcb4097134ff3c332f>
    <TaxCatchAll xmlns="17a39593-945a-4813-81bf-1728cf9e5038" xsi:nil="true"/>
    <_dlc_DocId xmlns="17a39593-945a-4813-81bf-1728cf9e5038">RVPSRJS5WCQE-1801518596-45949</_dlc_DocId>
    <_dlc_DocIdUrl xmlns="17a39593-945a-4813-81bf-1728cf9e5038">
      <Url>https://stpeterscatholicschool.sharepoint.com/sites/StaffShared/_layouts/15/DocIdRedir.aspx?ID=RVPSRJS5WCQE-1801518596-45949</Url>
      <Description>RVPSRJS5WCQE-1801518596-45949</Description>
    </_dlc_DocIdUrl>
  </documentManagement>
</p:properti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ct:contentTypeSchema xmlns:ct="http://schemas.microsoft.com/office/2006/metadata/contentType" xmlns:ma="http://schemas.microsoft.com/office/2006/metadata/properties/metaAttributes" ct:_="" ma:_="" ma:contentTypeName="Document" ma:contentTypeID="0x01010056E48DBC62A6234890FA44E21FEFD18E" ma:contentTypeVersion="16" ma:contentTypeDescription="Create a new document." ma:contentTypeScope="" ma:versionID="ed0047b2569e68cbb7c24ef5cd54ee72">
  <xsd:schema xmlns:xsd="http://www.w3.org/2001/XMLSchema" xmlns:xs="http://www.w3.org/2001/XMLSchema" xmlns:p="http://schemas.microsoft.com/office/2006/metadata/properties" xmlns:ns2="17a39593-945a-4813-81bf-1728cf9e5038" xmlns:ns3="a8d2b040-4d60-4b73-8960-49102152ab97" targetNamespace="http://schemas.microsoft.com/office/2006/metadata/properties" ma:root="true" ma:fieldsID="45f6a08060ee712bdb0ede862e765445" ns2:_="" ns3:_="">
    <xsd:import namespace="17a39593-945a-4813-81bf-1728cf9e5038"/>
    <xsd:import namespace="a8d2b040-4d60-4b73-8960-49102152ab97"/>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DateTaken" minOccurs="0"/>
                <xsd:element ref="ns3:MediaLengthInSeconds" minOccurs="0"/>
                <xsd:element ref="ns2:SharedWithUsers" minOccurs="0"/>
                <xsd:element ref="ns2:SharedWithDetails" minOccurs="0"/>
                <xsd:element ref="ns3:lcf76f155ced4ddcb4097134ff3c332f" minOccurs="0"/>
                <xsd:element ref="ns2:TaxCatchAll" minOccurs="0"/>
                <xsd:element ref="ns3:MediaServiceOCR" minOccurs="0"/>
                <xsd:element ref="ns3:MediaServiceGenerationTime" minOccurs="0"/>
                <xsd:element ref="ns3:MediaServiceEventHashCode" minOccurs="0"/>
                <xsd:element ref="ns3:MediaServiceObjectDetectorVersions" minOccurs="0"/>
                <xsd:element ref="ns3:MediaServiceLocation"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7a39593-945a-4813-81bf-1728cf9e5038"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688134c3-9042-4ed1-9150-e44c04b7ebed}" ma:internalName="TaxCatchAll" ma:showField="CatchAllData" ma:web="17a39593-945a-4813-81bf-1728cf9e5038">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a8d2b040-4d60-4b73-8960-49102152ab97"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28e4871e-025b-480f-a459-6cd1366bb89c"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Location" ma:index="24" nillable="true" ma:displayName="Location" ma:indexed="true" ma:internalName="MediaServiceLocation"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F395D22-50A0-4B93-9B45-7296E05C26BE}">
  <ds:schemaRefs>
    <ds:schemaRef ds:uri="http://purl.org/dc/elements/1.1/"/>
    <ds:schemaRef ds:uri="http://schemas.microsoft.com/office/2006/metadata/properties"/>
    <ds:schemaRef ds:uri="http://schemas.microsoft.com/office/2006/documentManagement/types"/>
    <ds:schemaRef ds:uri="http://schemas.openxmlformats.org/package/2006/metadata/core-properties"/>
    <ds:schemaRef ds:uri="http://www.w3.org/XML/1998/namespace"/>
    <ds:schemaRef ds:uri="http://purl.org/dc/dcmitype/"/>
    <ds:schemaRef ds:uri="a0474e4c-aed6-4eae-a604-0bea1de83e7a"/>
    <ds:schemaRef ds:uri="http://schemas.microsoft.com/office/infopath/2007/PartnerControls"/>
    <ds:schemaRef ds:uri="b718aa60-7cf0-45e3-8d89-7c676556ebc7"/>
    <ds:schemaRef ds:uri="http://purl.org/dc/terms/"/>
  </ds:schemaRefs>
</ds:datastoreItem>
</file>

<file path=customXml/itemProps2.xml><?xml version="1.0" encoding="utf-8"?>
<ds:datastoreItem xmlns:ds="http://schemas.openxmlformats.org/officeDocument/2006/customXml" ds:itemID="{0D6BACD8-B4E7-4A24-9EBE-FC336DB6C1D8}">
  <ds:schemaRefs>
    <ds:schemaRef ds:uri="http://schemas.microsoft.com/sharepoint/events"/>
  </ds:schemaRefs>
</ds:datastoreItem>
</file>

<file path=customXml/itemProps3.xml><?xml version="1.0" encoding="utf-8"?>
<ds:datastoreItem xmlns:ds="http://schemas.openxmlformats.org/officeDocument/2006/customXml" ds:itemID="{EE82D83B-1DE1-4439-B4ED-12D13A9FFED9}">
  <ds:schemaRefs>
    <ds:schemaRef ds:uri="http://schemas.microsoft.com/sharepoint/v3/contenttype/forms"/>
  </ds:schemaRefs>
</ds:datastoreItem>
</file>

<file path=customXml/itemProps4.xml><?xml version="1.0" encoding="utf-8"?>
<ds:datastoreItem xmlns:ds="http://schemas.openxmlformats.org/officeDocument/2006/customXml" ds:itemID="{B1EB44F3-AF7F-443A-9BE3-0473F554A02F}"/>
</file>

<file path=docProps/app.xml><?xml version="1.0" encoding="utf-8"?>
<Properties xmlns="http://schemas.openxmlformats.org/officeDocument/2006/extended-properties" xmlns:vt="http://schemas.openxmlformats.org/officeDocument/2006/docPropsVTypes">
  <TotalTime>107</TotalTime>
  <Words>1620</Words>
  <Application>Microsoft Office PowerPoint</Application>
  <PresentationFormat>Widescreen</PresentationFormat>
  <Paragraphs>495</Paragraphs>
  <Slides>6</Slides>
  <Notes>2</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6</vt:i4>
      </vt:variant>
    </vt:vector>
  </HeadingPairs>
  <TitlesOfParts>
    <vt:vector size="16" baseType="lpstr">
      <vt:lpstr>Arial</vt:lpstr>
      <vt:lpstr>Bodoni MT</vt:lpstr>
      <vt:lpstr>Calibri</vt:lpstr>
      <vt:lpstr>Calibri Light</vt:lpstr>
      <vt:lpstr>Comic Sans MS</vt:lpstr>
      <vt:lpstr>Univers Next Pro</vt:lpstr>
      <vt:lpstr>Univers Next Pro Condensed</vt:lpstr>
      <vt:lpstr>Wingdings</vt:lpstr>
      <vt:lpstr>Office Theme</vt:lpstr>
      <vt:lpstr>1_Office Theme</vt:lpstr>
      <vt:lpstr>Y9 Unit 1 Vocabulary pack FRENCH</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Jennifer Hunt</dc:creator>
  <cp:lastModifiedBy>Mr M Turner</cp:lastModifiedBy>
  <cp:revision>10</cp:revision>
  <dcterms:created xsi:type="dcterms:W3CDTF">2020-07-07T16:58:00Z</dcterms:created>
  <dcterms:modified xsi:type="dcterms:W3CDTF">2025-11-14T10:06:52Z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0x01010056E48DBC62A6234890FA44E21FEFD18E</vt:lpwstr>
  </property>
  <property fmtid="{D5CDD505-2E9C-101B-9397-08002B2CF9AE}" pid="3" name="Order">
    <vt:r8>372800</vt:r8>
  </property>
  <property fmtid="{D5CDD505-2E9C-101B-9397-08002B2CF9AE}" pid="4" name="_dlc_DocIdItemGuid">
    <vt:lpwstr>0fdfe789-1478-4cf1-94c6-6f1d956f4f57</vt:lpwstr>
  </property>
  <property fmtid="{D5CDD505-2E9C-101B-9397-08002B2CF9AE}" pid="5" name="MediaServiceImageTags">
    <vt:lpwstr/>
  </property>
</Properties>
</file>