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5"/>
  </p:sldMasterIdLst>
  <p:sldIdLst>
    <p:sldId id="257" r:id="rId6"/>
    <p:sldId id="258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534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slide" Target="slides/slide2.xml"/><Relationship Id="rId12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tableStyles" Target="tableStyles.xml"/><Relationship Id="rId5" Type="http://schemas.openxmlformats.org/officeDocument/2006/relationships/slideMaster" Target="slideMasters/slideMaster1.xml"/><Relationship Id="rId10" Type="http://schemas.openxmlformats.org/officeDocument/2006/relationships/theme" Target="theme/theme1.xml"/><Relationship Id="rId4" Type="http://schemas.openxmlformats.org/officeDocument/2006/relationships/customXml" Target="../customXml/item4.xml"/><Relationship Id="rId9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rs S Deery" userId="b52f665b-ec4e-4b4c-991a-dfed447f5776" providerId="ADAL" clId="{C0B1A73C-9817-4440-AD3B-1DAF2FA41FE3}"/>
    <pc:docChg chg="custSel modSld">
      <pc:chgData name="Mrs S Deery" userId="b52f665b-ec4e-4b4c-991a-dfed447f5776" providerId="ADAL" clId="{C0B1A73C-9817-4440-AD3B-1DAF2FA41FE3}" dt="2025-09-29T13:28:42.268" v="7" actId="14100"/>
      <pc:docMkLst>
        <pc:docMk/>
      </pc:docMkLst>
      <pc:sldChg chg="modSp mod">
        <pc:chgData name="Mrs S Deery" userId="b52f665b-ec4e-4b4c-991a-dfed447f5776" providerId="ADAL" clId="{C0B1A73C-9817-4440-AD3B-1DAF2FA41FE3}" dt="2025-09-29T13:28:34.214" v="5" actId="14100"/>
        <pc:sldMkLst>
          <pc:docMk/>
          <pc:sldMk cId="2682343106" sldId="257"/>
        </pc:sldMkLst>
        <pc:graphicFrameChg chg="modGraphic">
          <ac:chgData name="Mrs S Deery" userId="b52f665b-ec4e-4b4c-991a-dfed447f5776" providerId="ADAL" clId="{C0B1A73C-9817-4440-AD3B-1DAF2FA41FE3}" dt="2025-09-29T13:28:34.214" v="5" actId="14100"/>
          <ac:graphicFrameMkLst>
            <pc:docMk/>
            <pc:sldMk cId="2682343106" sldId="257"/>
            <ac:graphicFrameMk id="4" creationId="{00000000-0000-0000-0000-000000000000}"/>
          </ac:graphicFrameMkLst>
        </pc:graphicFrameChg>
      </pc:sldChg>
      <pc:sldChg chg="modSp mod">
        <pc:chgData name="Mrs S Deery" userId="b52f665b-ec4e-4b4c-991a-dfed447f5776" providerId="ADAL" clId="{C0B1A73C-9817-4440-AD3B-1DAF2FA41FE3}" dt="2025-09-29T13:28:42.268" v="7" actId="14100"/>
        <pc:sldMkLst>
          <pc:docMk/>
          <pc:sldMk cId="462830763" sldId="258"/>
        </pc:sldMkLst>
        <pc:graphicFrameChg chg="modGraphic">
          <ac:chgData name="Mrs S Deery" userId="b52f665b-ec4e-4b4c-991a-dfed447f5776" providerId="ADAL" clId="{C0B1A73C-9817-4440-AD3B-1DAF2FA41FE3}" dt="2025-09-29T13:28:42.268" v="7" actId="14100"/>
          <ac:graphicFrameMkLst>
            <pc:docMk/>
            <pc:sldMk cId="462830763" sldId="258"/>
            <ac:graphicFrameMk id="4" creationId="{00000000-0000-0000-0000-000000000000}"/>
          </ac:graphicFrameMkLst>
        </pc:graphicFrame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6D2893-04DB-4690-A885-B65B4CE3D87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29/09/2025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B837A8-59DC-4AB8-A059-919BCCDDF347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903058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6D2893-04DB-4690-A885-B65B4CE3D87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29/09/2025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B837A8-59DC-4AB8-A059-919BCCDDF347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29667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6D2893-04DB-4690-A885-B65B4CE3D87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29/09/2025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B837A8-59DC-4AB8-A059-919BCCDDF347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96969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6D2893-04DB-4690-A885-B65B4CE3D87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29/09/2025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B837A8-59DC-4AB8-A059-919BCCDDF347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163308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6D2893-04DB-4690-A885-B65B4CE3D87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29/09/2025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B837A8-59DC-4AB8-A059-919BCCDDF347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604510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6D2893-04DB-4690-A885-B65B4CE3D87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29/09/2025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B837A8-59DC-4AB8-A059-919BCCDDF347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26079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6D2893-04DB-4690-A885-B65B4CE3D87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29/09/2025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B837A8-59DC-4AB8-A059-919BCCDDF347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1921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6D2893-04DB-4690-A885-B65B4CE3D87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29/09/2025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B837A8-59DC-4AB8-A059-919BCCDDF347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47218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6D2893-04DB-4690-A885-B65B4CE3D87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29/09/2025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B837A8-59DC-4AB8-A059-919BCCDDF347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2272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6D2893-04DB-4690-A885-B65B4CE3D87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29/09/2025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B837A8-59DC-4AB8-A059-919BCCDDF347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92871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6D2893-04DB-4690-A885-B65B4CE3D87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29/09/2025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B837A8-59DC-4AB8-A059-919BCCDDF347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918963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6D2893-04DB-4690-A885-B65B4CE3D87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29/09/2025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B837A8-59DC-4AB8-A059-919BCCDDF347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6874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28774" y="0"/>
            <a:ext cx="8791575" cy="336979"/>
          </a:xfrm>
        </p:spPr>
        <p:txBody>
          <a:bodyPr>
            <a:noAutofit/>
          </a:bodyPr>
          <a:lstStyle/>
          <a:p>
            <a:r>
              <a:rPr lang="en-GB" sz="2400" b="1" u="sng" dirty="0">
                <a:latin typeface="Comic Sans MS" panose="030F0702030302020204" pitchFamily="66" charset="0"/>
              </a:rPr>
              <a:t>Is the nuclear family still important today?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85104020"/>
              </p:ext>
            </p:extLst>
          </p:nvPr>
        </p:nvGraphicFramePr>
        <p:xfrm>
          <a:off x="35653" y="395420"/>
          <a:ext cx="12090444" cy="629673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03014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03014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03014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651221">
                <a:tc>
                  <a:txBody>
                    <a:bodyPr/>
                    <a:lstStyle/>
                    <a:p>
                      <a:pPr algn="ctr"/>
                      <a:r>
                        <a:rPr lang="en-GB" sz="2000" b="1" u="sng" dirty="0">
                          <a:latin typeface="Comic Sans MS" panose="030F0702030302020204" pitchFamily="66" charset="0"/>
                        </a:rPr>
                        <a:t>Anne</a:t>
                      </a:r>
                      <a:r>
                        <a:rPr lang="en-GB" sz="2000" b="1" u="sng" baseline="0" dirty="0">
                          <a:latin typeface="Comic Sans MS" panose="030F0702030302020204" pitchFamily="66" charset="0"/>
                        </a:rPr>
                        <a:t> Oakley states…</a:t>
                      </a:r>
                      <a:endParaRPr lang="en-GB" sz="2000" b="1" u="sng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u="sng" dirty="0">
                          <a:latin typeface="Comic Sans MS" panose="030F0702030302020204" pitchFamily="66" charset="0"/>
                        </a:rPr>
                        <a:t>The</a:t>
                      </a:r>
                      <a:r>
                        <a:rPr lang="en-GB" sz="2000" b="1" u="sng" baseline="0" dirty="0">
                          <a:latin typeface="Comic Sans MS" panose="030F0702030302020204" pitchFamily="66" charset="0"/>
                        </a:rPr>
                        <a:t> media and the nuclear family</a:t>
                      </a:r>
                      <a:endParaRPr lang="en-GB" sz="2000" b="1" u="sng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u="sng" baseline="0" dirty="0">
                          <a:latin typeface="Comic Sans MS" panose="030F0702030302020204" pitchFamily="66" charset="0"/>
                        </a:rPr>
                        <a:t>The family cycle</a:t>
                      </a:r>
                      <a:endParaRPr lang="en-GB" sz="2000" b="1" u="sng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595699">
                <a:tc>
                  <a:txBody>
                    <a:bodyPr/>
                    <a:lstStyle/>
                    <a:p>
                      <a:endParaRPr lang="en-GB" sz="2000" dirty="0">
                        <a:latin typeface="Comic Sans MS" panose="030F0702030302020204" pitchFamily="66" charset="0"/>
                      </a:endParaRPr>
                    </a:p>
                    <a:p>
                      <a:endParaRPr lang="en-GB" sz="2000" dirty="0">
                        <a:latin typeface="Comic Sans MS" panose="030F0702030302020204" pitchFamily="66" charset="0"/>
                      </a:endParaRPr>
                    </a:p>
                    <a:p>
                      <a:endParaRPr lang="en-GB" sz="2000" dirty="0">
                        <a:latin typeface="Comic Sans MS" panose="030F0702030302020204" pitchFamily="66" charset="0"/>
                      </a:endParaRPr>
                    </a:p>
                    <a:p>
                      <a:endParaRPr lang="en-GB" sz="2000" dirty="0">
                        <a:latin typeface="Comic Sans MS" panose="030F0702030302020204" pitchFamily="66" charset="0"/>
                      </a:endParaRPr>
                    </a:p>
                    <a:p>
                      <a:endParaRPr lang="en-GB" sz="2000" dirty="0">
                        <a:latin typeface="Comic Sans MS" panose="030F0702030302020204" pitchFamily="66" charset="0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en-GB" sz="2000" b="1" u="sng" dirty="0"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endParaRPr lang="en-GB" sz="2000" b="1" u="sng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8234310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28774" y="0"/>
            <a:ext cx="8791575" cy="336979"/>
          </a:xfrm>
        </p:spPr>
        <p:txBody>
          <a:bodyPr>
            <a:noAutofit/>
          </a:bodyPr>
          <a:lstStyle/>
          <a:p>
            <a:r>
              <a:rPr lang="en-GB" sz="2400" b="1" u="sng" dirty="0">
                <a:latin typeface="Comic Sans MS" panose="030F0702030302020204" pitchFamily="66" charset="0"/>
              </a:rPr>
              <a:t>Alternatives to living in a family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79668245"/>
              </p:ext>
            </p:extLst>
          </p:nvPr>
        </p:nvGraphicFramePr>
        <p:xfrm>
          <a:off x="35653" y="395420"/>
          <a:ext cx="12090444" cy="631734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03014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03014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03014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743904">
                <a:tc>
                  <a:txBody>
                    <a:bodyPr/>
                    <a:lstStyle/>
                    <a:p>
                      <a:pPr algn="ctr"/>
                      <a:r>
                        <a:rPr lang="en-GB" sz="2400" b="1" u="sng" dirty="0">
                          <a:latin typeface="Comic Sans MS" panose="030F0702030302020204" pitchFamily="66" charset="0"/>
                        </a:rPr>
                        <a:t>Not</a:t>
                      </a:r>
                      <a:r>
                        <a:rPr lang="en-GB" sz="2400" b="1" u="sng" baseline="0" dirty="0">
                          <a:latin typeface="Comic Sans MS" panose="030F0702030302020204" pitchFamily="66" charset="0"/>
                        </a:rPr>
                        <a:t> living in a family</a:t>
                      </a:r>
                      <a:endParaRPr lang="en-GB" sz="2400" b="1" u="sng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u="sng" dirty="0">
                          <a:latin typeface="Comic Sans MS" panose="030F0702030302020204" pitchFamily="66" charset="0"/>
                        </a:rPr>
                        <a:t>Forms</a:t>
                      </a:r>
                      <a:r>
                        <a:rPr lang="en-GB" sz="2400" b="1" u="sng" baseline="0" dirty="0">
                          <a:latin typeface="Comic Sans MS" panose="030F0702030302020204" pitchFamily="66" charset="0"/>
                        </a:rPr>
                        <a:t> of communal living</a:t>
                      </a:r>
                      <a:endParaRPr lang="en-GB" sz="2400" b="1" u="sng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u="sng" baseline="0" dirty="0">
                          <a:latin typeface="Comic Sans MS" panose="030F0702030302020204" pitchFamily="66" charset="0"/>
                        </a:rPr>
                        <a:t>Families in a global context</a:t>
                      </a:r>
                      <a:endParaRPr lang="en-GB" sz="2400" b="1" u="sng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494389">
                <a:tc>
                  <a:txBody>
                    <a:bodyPr/>
                    <a:lstStyle/>
                    <a:p>
                      <a:endParaRPr lang="en-GB" sz="2400" dirty="0"/>
                    </a:p>
                    <a:p>
                      <a:endParaRPr lang="en-GB" sz="2400" dirty="0"/>
                    </a:p>
                    <a:p>
                      <a:endParaRPr lang="en-GB" sz="2400" dirty="0"/>
                    </a:p>
                    <a:p>
                      <a:endParaRPr lang="en-GB" sz="2400" dirty="0"/>
                    </a:p>
                    <a:p>
                      <a:endParaRPr lang="en-GB" sz="2400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en-GB" sz="2400" b="1" u="sng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endParaRPr lang="en-GB" sz="2400" b="1" u="sng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62830763"/>
      </p:ext>
    </p:extLst>
  </p:cSld>
  <p:clrMapOvr>
    <a:masterClrMapping/>
  </p:clrMapOvr>
</p:sld>
</file>

<file path=ppt/theme/theme1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Version=16.0.0.0, Culture=neutral, PublicKeyToken=71e9bce111e9429c</Assembly>
    <Class>Microsoft.Office.DocumentManagement.Internal.DocIdHandler</Class>
    <Data/>
    <Filter/>
  </Receiver>
</spe:Receiver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dlc_DocId xmlns="17a39593-945a-4813-81bf-1728cf9e5038">RVPSRJS5WCQE-1801518596-45566</_dlc_DocId>
    <_dlc_DocIdUrl xmlns="17a39593-945a-4813-81bf-1728cf9e5038">
      <Url>https://stpeterscatholicschool.sharepoint.com/sites/StaffShared/_layouts/15/DocIdRedir.aspx?ID=RVPSRJS5WCQE-1801518596-45566</Url>
      <Description>RVPSRJS5WCQE-1801518596-45566</Description>
    </_dlc_DocIdUrl>
    <lcf76f155ced4ddcb4097134ff3c332f xmlns="a8d2b040-4d60-4b73-8960-49102152ab97">
      <Terms xmlns="http://schemas.microsoft.com/office/infopath/2007/PartnerControls"/>
    </lcf76f155ced4ddcb4097134ff3c332f>
    <TaxCatchAll xmlns="17a39593-945a-4813-81bf-1728cf9e5038" xsi:nil="true"/>
  </documentManagement>
</p:properties>
</file>

<file path=customXml/item4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6E48DBC62A6234890FA44E21FEFD18E" ma:contentTypeVersion="16" ma:contentTypeDescription="Create a new document." ma:contentTypeScope="" ma:versionID="ed0047b2569e68cbb7c24ef5cd54ee72">
  <xsd:schema xmlns:xsd="http://www.w3.org/2001/XMLSchema" xmlns:xs="http://www.w3.org/2001/XMLSchema" xmlns:p="http://schemas.microsoft.com/office/2006/metadata/properties" xmlns:ns2="17a39593-945a-4813-81bf-1728cf9e5038" xmlns:ns3="a8d2b040-4d60-4b73-8960-49102152ab97" targetNamespace="http://schemas.microsoft.com/office/2006/metadata/properties" ma:root="true" ma:fieldsID="45f6a08060ee712bdb0ede862e765445" ns2:_="" ns3:_="">
    <xsd:import namespace="17a39593-945a-4813-81bf-1728cf9e5038"/>
    <xsd:import namespace="a8d2b040-4d60-4b73-8960-49102152ab97"/>
    <xsd:element name="properties">
      <xsd:complexType>
        <xsd:sequence>
          <xsd:element name="documentManagement">
            <xsd:complexType>
              <xsd:all>
                <xsd:element ref="ns2:_dlc_DocId" minOccurs="0"/>
                <xsd:element ref="ns2:_dlc_DocIdUrl" minOccurs="0"/>
                <xsd:element ref="ns2:_dlc_DocIdPersistId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3:MediaLengthInSeconds" minOccurs="0"/>
                <xsd:element ref="ns2:SharedWithUsers" minOccurs="0"/>
                <xsd:element ref="ns2:SharedWithDetails" minOccurs="0"/>
                <xsd:element ref="ns3:lcf76f155ced4ddcb4097134ff3c332f" minOccurs="0"/>
                <xsd:element ref="ns2:TaxCatchAll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ObjectDetectorVersions" minOccurs="0"/>
                <xsd:element ref="ns3:MediaServiceLocation" minOccurs="0"/>
                <xsd:element ref="ns3:MediaServiceSearchProperties" minOccurs="0"/>
                <xsd:element ref="ns3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7a39593-945a-4813-81bf-1728cf9e5038" elementFormDefault="qualified">
    <xsd:import namespace="http://schemas.microsoft.com/office/2006/documentManagement/types"/>
    <xsd:import namespace="http://schemas.microsoft.com/office/infopath/2007/PartnerControls"/>
    <xsd:element name="_dlc_DocId" ma:index="8" nillable="true" ma:displayName="Document ID Value" ma:description="The value of the document ID assigned to this item." ma:indexed="true" ma:internalName="_dlc_DocId" ma:readOnly="true">
      <xsd:simpleType>
        <xsd:restriction base="dms:Text"/>
      </xsd:simpleType>
    </xsd:element>
    <xsd:element name="_dlc_DocIdUrl" ma:index="9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10" nillable="true" ma:displayName="Persist ID" ma:description="Keep ID on add." ma:hidden="true" ma:internalName="_dlc_DocIdPersistId" ma:readOnly="true">
      <xsd:simpleType>
        <xsd:restriction base="dms:Boolean"/>
      </xsd:simpleType>
    </xsd:element>
    <xsd:element name="SharedWithUsers" ma:index="15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6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19" nillable="true" ma:displayName="Taxonomy Catch All Column" ma:hidden="true" ma:list="{688134c3-9042-4ed1-9150-e44c04b7ebed}" ma:internalName="TaxCatchAll" ma:showField="CatchAllData" ma:web="17a39593-945a-4813-81bf-1728cf9e5038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8d2b040-4d60-4b73-8960-49102152ab9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8" nillable="true" ma:taxonomy="true" ma:internalName="lcf76f155ced4ddcb4097134ff3c332f" ma:taxonomyFieldName="MediaServiceImageTags" ma:displayName="Image Tags" ma:readOnly="false" ma:fieldId="{5cf76f15-5ced-4ddc-b409-7134ff3c332f}" ma:taxonomyMulti="true" ma:sspId="28e4871e-025b-480f-a459-6cd1366bb89c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2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bjectDetectorVersions" ma:index="2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Location" ma:index="24" nillable="true" ma:displayName="Location" ma:indexed="true" ma:internalName="MediaServiceLocation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6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6E3375E3-47D4-413D-8DE4-468587F3801E}">
  <ds:schemaRefs>
    <ds:schemaRef ds:uri="http://schemas.microsoft.com/sharepoint/events"/>
  </ds:schemaRefs>
</ds:datastoreItem>
</file>

<file path=customXml/itemProps2.xml><?xml version="1.0" encoding="utf-8"?>
<ds:datastoreItem xmlns:ds="http://schemas.openxmlformats.org/officeDocument/2006/customXml" ds:itemID="{5069A7CD-B990-4626-9D00-807D197A0770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7AB9ECA2-C85F-4E93-AD15-85EC1441A7A5}">
  <ds:schemaRefs>
    <ds:schemaRef ds:uri="http://schemas.microsoft.com/office/2006/metadata/properties"/>
    <ds:schemaRef ds:uri="http://www.w3.org/XML/1998/namespace"/>
    <ds:schemaRef ds:uri="http://purl.org/dc/terms/"/>
    <ds:schemaRef ds:uri="http://schemas.microsoft.com/office/infopath/2007/PartnerControls"/>
    <ds:schemaRef ds:uri="http://schemas.microsoft.com/office/2006/documentManagement/types"/>
    <ds:schemaRef ds:uri="http://purl.org/dc/dcmitype/"/>
    <ds:schemaRef ds:uri="http://purl.org/dc/elements/1.1/"/>
    <ds:schemaRef ds:uri="http://schemas.openxmlformats.org/package/2006/metadata/core-properties"/>
    <ds:schemaRef ds:uri="9e683f99-5220-42b6-ba8a-178dcd410c3b"/>
    <ds:schemaRef ds:uri="b718aa60-7cf0-45e3-8d89-7c676556ebc7"/>
  </ds:schemaRefs>
</ds:datastoreItem>
</file>

<file path=customXml/itemProps4.xml><?xml version="1.0" encoding="utf-8"?>
<ds:datastoreItem xmlns:ds="http://schemas.openxmlformats.org/officeDocument/2006/customXml" ds:itemID="{53C84763-349A-4B85-BB56-E0845922C39E}"/>
</file>

<file path=docProps/app.xml><?xml version="1.0" encoding="utf-8"?>
<Properties xmlns="http://schemas.openxmlformats.org/officeDocument/2006/extended-properties" xmlns:vt="http://schemas.openxmlformats.org/officeDocument/2006/docPropsVTypes">
  <TotalTime>12</TotalTime>
  <Words>41</Words>
  <Application>Microsoft Office PowerPoint</Application>
  <PresentationFormat>Widescreen</PresentationFormat>
  <Paragraphs>14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Comic Sans MS</vt:lpstr>
      <vt:lpstr>2_Office Theme</vt:lpstr>
      <vt:lpstr>Is the nuclear family still important today?</vt:lpstr>
      <vt:lpstr>Alternatives to living in a family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Which social groups effect the amount of crime committed?</dc:title>
  <dc:creator>Miss S Hall</dc:creator>
  <cp:lastModifiedBy>Mrs S Deery</cp:lastModifiedBy>
  <cp:revision>4</cp:revision>
  <dcterms:created xsi:type="dcterms:W3CDTF">2017-10-10T09:50:19Z</dcterms:created>
  <dcterms:modified xsi:type="dcterms:W3CDTF">2025-09-29T13:28:44Z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0x01010056E48DBC62A6234890FA44E21FEFD18E</vt:lpwstr>
  </property>
  <property fmtid="{D5CDD505-2E9C-101B-9397-08002B2CF9AE}" pid="3" name="Order">
    <vt:r8>213600</vt:r8>
  </property>
  <property fmtid="{D5CDD505-2E9C-101B-9397-08002B2CF9AE}" pid="4" name="_dlc_DocIdItemGuid">
    <vt:lpwstr>a092aae8-cd9c-437f-a84e-78b06d6f3215</vt:lpwstr>
  </property>
  <property fmtid="{D5CDD505-2E9C-101B-9397-08002B2CF9AE}" pid="5" name="MediaServiceImageTags">
    <vt:lpwstr/>
  </property>
</Properties>
</file>