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39"/>
  </p:notesMasterIdLst>
  <p:sldIdLst>
    <p:sldId id="257" r:id="rId6"/>
    <p:sldId id="259" r:id="rId7"/>
    <p:sldId id="382" r:id="rId8"/>
    <p:sldId id="260" r:id="rId9"/>
    <p:sldId id="304" r:id="rId10"/>
    <p:sldId id="383" r:id="rId11"/>
    <p:sldId id="374" r:id="rId12"/>
    <p:sldId id="375" r:id="rId13"/>
    <p:sldId id="258" r:id="rId14"/>
    <p:sldId id="376" r:id="rId15"/>
    <p:sldId id="377" r:id="rId16"/>
    <p:sldId id="261" r:id="rId17"/>
    <p:sldId id="262" r:id="rId18"/>
    <p:sldId id="373" r:id="rId19"/>
    <p:sldId id="381" r:id="rId20"/>
    <p:sldId id="385" r:id="rId21"/>
    <p:sldId id="332" r:id="rId22"/>
    <p:sldId id="327" r:id="rId23"/>
    <p:sldId id="329" r:id="rId24"/>
    <p:sldId id="378" r:id="rId25"/>
    <p:sldId id="294" r:id="rId26"/>
    <p:sldId id="296" r:id="rId27"/>
    <p:sldId id="295" r:id="rId28"/>
    <p:sldId id="337" r:id="rId29"/>
    <p:sldId id="363" r:id="rId30"/>
    <p:sldId id="364" r:id="rId31"/>
    <p:sldId id="368" r:id="rId32"/>
    <p:sldId id="384" r:id="rId33"/>
    <p:sldId id="386" r:id="rId34"/>
    <p:sldId id="379" r:id="rId35"/>
    <p:sldId id="380" r:id="rId36"/>
    <p:sldId id="372" r:id="rId37"/>
    <p:sldId id="371" r:id="rId3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4DE58B-3B43-46F2-9A67-11CCF1E7A106}" v="273" dt="2026-06-04T12:19:56.2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T Grice" userId="614f06ae-81b5-4444-a6cb-f3302217ac95" providerId="ADAL" clId="{98BD4102-7155-4295-BFE2-3F088DA763A4}"/>
    <pc:docChg chg="custSel modSld">
      <pc:chgData name="Mr T Grice" userId="614f06ae-81b5-4444-a6cb-f3302217ac95" providerId="ADAL" clId="{98BD4102-7155-4295-BFE2-3F088DA763A4}" dt="2026-06-04T16:47:23.280" v="73" actId="20577"/>
      <pc:docMkLst>
        <pc:docMk/>
      </pc:docMkLst>
      <pc:sldChg chg="modSp mod">
        <pc:chgData name="Mr T Grice" userId="614f06ae-81b5-4444-a6cb-f3302217ac95" providerId="ADAL" clId="{98BD4102-7155-4295-BFE2-3F088DA763A4}" dt="2026-06-04T16:47:23.280" v="73" actId="20577"/>
        <pc:sldMkLst>
          <pc:docMk/>
          <pc:sldMk cId="508943195" sldId="383"/>
        </pc:sldMkLst>
        <pc:spChg chg="mod">
          <ac:chgData name="Mr T Grice" userId="614f06ae-81b5-4444-a6cb-f3302217ac95" providerId="ADAL" clId="{98BD4102-7155-4295-BFE2-3F088DA763A4}" dt="2026-06-04T16:47:23.280" v="73" actId="20577"/>
          <ac:spMkLst>
            <pc:docMk/>
            <pc:sldMk cId="508943195" sldId="383"/>
            <ac:spMk id="3" creationId="{158514FD-8E6D-DA88-D959-08DF378E7670}"/>
          </ac:spMkLst>
        </pc:spChg>
      </pc:sldChg>
    </pc:docChg>
  </pc:docChgLst>
  <pc:docChgLst>
    <pc:chgData name="Mr T Grice" userId="614f06ae-81b5-4444-a6cb-f3302217ac95" providerId="ADAL" clId="{1C42A49C-3CF9-4182-A62E-9C3AB75A18FA}"/>
    <pc:docChg chg="undo custSel addSld delSld modSld sldOrd">
      <pc:chgData name="Mr T Grice" userId="614f06ae-81b5-4444-a6cb-f3302217ac95" providerId="ADAL" clId="{1C42A49C-3CF9-4182-A62E-9C3AB75A18FA}" dt="2026-06-04T12:19:58.254" v="965" actId="27636"/>
      <pc:docMkLst>
        <pc:docMk/>
      </pc:docMkLst>
      <pc:sldChg chg="addSp modSp">
        <pc:chgData name="Mr T Grice" userId="614f06ae-81b5-4444-a6cb-f3302217ac95" providerId="ADAL" clId="{1C42A49C-3CF9-4182-A62E-9C3AB75A18FA}" dt="2026-06-04T11:56:26.603" v="847"/>
        <pc:sldMkLst>
          <pc:docMk/>
          <pc:sldMk cId="1572395519" sldId="257"/>
        </pc:sldMkLst>
        <pc:picChg chg="add mod">
          <ac:chgData name="Mr T Grice" userId="614f06ae-81b5-4444-a6cb-f3302217ac95" providerId="ADAL" clId="{1C42A49C-3CF9-4182-A62E-9C3AB75A18FA}" dt="2026-06-04T09:00:30.195" v="25"/>
          <ac:picMkLst>
            <pc:docMk/>
            <pc:sldMk cId="1572395519" sldId="257"/>
            <ac:picMk id="4" creationId="{D223D47C-7A8D-9A1E-4970-50EBF3ED7BAB}"/>
          </ac:picMkLst>
        </pc:picChg>
        <pc:picChg chg="add mod">
          <ac:chgData name="Mr T Grice" userId="614f06ae-81b5-4444-a6cb-f3302217ac95" providerId="ADAL" clId="{1C42A49C-3CF9-4182-A62E-9C3AB75A18FA}" dt="2026-06-04T11:56:26.603" v="847"/>
          <ac:picMkLst>
            <pc:docMk/>
            <pc:sldMk cId="1572395519" sldId="257"/>
            <ac:picMk id="5" creationId="{FC98E508-649A-4FCE-B5F5-F0E37C72A2BB}"/>
          </ac:picMkLst>
        </pc:picChg>
      </pc:sldChg>
      <pc:sldChg chg="addSp modSp">
        <pc:chgData name="Mr T Grice" userId="614f06ae-81b5-4444-a6cb-f3302217ac95" providerId="ADAL" clId="{1C42A49C-3CF9-4182-A62E-9C3AB75A18FA}" dt="2026-06-04T11:56:38.262" v="855"/>
        <pc:sldMkLst>
          <pc:docMk/>
          <pc:sldMk cId="0" sldId="258"/>
        </pc:sldMkLst>
        <pc:picChg chg="add mod">
          <ac:chgData name="Mr T Grice" userId="614f06ae-81b5-4444-a6cb-f3302217ac95" providerId="ADAL" clId="{1C42A49C-3CF9-4182-A62E-9C3AB75A18FA}" dt="2026-06-04T09:00:36.216" v="29"/>
          <ac:picMkLst>
            <pc:docMk/>
            <pc:sldMk cId="0" sldId="258"/>
            <ac:picMk id="22" creationId="{B6CC007B-3E7C-27A3-46DF-07D5B5E4DCA4}"/>
          </ac:picMkLst>
        </pc:picChg>
        <pc:picChg chg="add mod">
          <ac:chgData name="Mr T Grice" userId="614f06ae-81b5-4444-a6cb-f3302217ac95" providerId="ADAL" clId="{1C42A49C-3CF9-4182-A62E-9C3AB75A18FA}" dt="2026-06-04T11:56:38.262" v="855"/>
          <ac:picMkLst>
            <pc:docMk/>
            <pc:sldMk cId="0" sldId="258"/>
            <ac:picMk id="23" creationId="{EBC03A02-FDE3-C80D-DAB2-1ADF60BEFF47}"/>
          </ac:picMkLst>
        </pc:picChg>
      </pc:sldChg>
      <pc:sldChg chg="addSp modSp mod">
        <pc:chgData name="Mr T Grice" userId="614f06ae-81b5-4444-a6cb-f3302217ac95" providerId="ADAL" clId="{1C42A49C-3CF9-4182-A62E-9C3AB75A18FA}" dt="2026-06-04T11:56:27.840" v="848"/>
        <pc:sldMkLst>
          <pc:docMk/>
          <pc:sldMk cId="3441994011" sldId="259"/>
        </pc:sldMkLst>
        <pc:spChg chg="mod">
          <ac:chgData name="Mr T Grice" userId="614f06ae-81b5-4444-a6cb-f3302217ac95" providerId="ADAL" clId="{1C42A49C-3CF9-4182-A62E-9C3AB75A18FA}" dt="2026-06-04T08:59:55.353" v="19" actId="20577"/>
          <ac:spMkLst>
            <pc:docMk/>
            <pc:sldMk cId="3441994011" sldId="259"/>
            <ac:spMk id="3" creationId="{3079F42E-7A4D-B8CD-6D5A-0385780A194A}"/>
          </ac:spMkLst>
        </pc:spChg>
        <pc:picChg chg="add mod">
          <ac:chgData name="Mr T Grice" userId="614f06ae-81b5-4444-a6cb-f3302217ac95" providerId="ADAL" clId="{1C42A49C-3CF9-4182-A62E-9C3AB75A18FA}" dt="2026-06-04T09:00:27.028" v="24" actId="14100"/>
          <ac:picMkLst>
            <pc:docMk/>
            <pc:sldMk cId="3441994011" sldId="259"/>
            <ac:picMk id="2" creationId="{E45F6D28-A1F8-32A4-8FC6-EE9DF8395203}"/>
          </ac:picMkLst>
        </pc:picChg>
        <pc:picChg chg="add mod">
          <ac:chgData name="Mr T Grice" userId="614f06ae-81b5-4444-a6cb-f3302217ac95" providerId="ADAL" clId="{1C42A49C-3CF9-4182-A62E-9C3AB75A18FA}" dt="2026-06-04T11:56:27.840" v="848"/>
          <ac:picMkLst>
            <pc:docMk/>
            <pc:sldMk cId="3441994011" sldId="259"/>
            <ac:picMk id="5" creationId="{865A0B94-D677-B74E-2519-4D1B6AA0A79F}"/>
          </ac:picMkLst>
        </pc:picChg>
      </pc:sldChg>
      <pc:sldChg chg="addSp modSp mod">
        <pc:chgData name="Mr T Grice" userId="614f06ae-81b5-4444-a6cb-f3302217ac95" providerId="ADAL" clId="{1C42A49C-3CF9-4182-A62E-9C3AB75A18FA}" dt="2026-06-04T11:56:30.559" v="850"/>
        <pc:sldMkLst>
          <pc:docMk/>
          <pc:sldMk cId="1527898258" sldId="260"/>
        </pc:sldMkLst>
        <pc:graphicFrameChg chg="modGraphic">
          <ac:chgData name="Mr T Grice" userId="614f06ae-81b5-4444-a6cb-f3302217ac95" providerId="ADAL" clId="{1C42A49C-3CF9-4182-A62E-9C3AB75A18FA}" dt="2026-06-04T09:09:00.777" v="153"/>
          <ac:graphicFrameMkLst>
            <pc:docMk/>
            <pc:sldMk cId="1527898258" sldId="260"/>
            <ac:graphicFrameMk id="9" creationId="{CB0C809A-6E49-5BF8-FB5E-7923700AFA08}"/>
          </ac:graphicFrameMkLst>
        </pc:graphicFrameChg>
        <pc:picChg chg="add mod">
          <ac:chgData name="Mr T Grice" userId="614f06ae-81b5-4444-a6cb-f3302217ac95" providerId="ADAL" clId="{1C42A49C-3CF9-4182-A62E-9C3AB75A18FA}" dt="2026-06-04T11:56:30.559" v="850"/>
          <ac:picMkLst>
            <pc:docMk/>
            <pc:sldMk cId="1527898258" sldId="260"/>
            <ac:picMk id="2" creationId="{99953A0E-497B-E294-6C99-0D5E2E84D51C}"/>
          </ac:picMkLst>
        </pc:picChg>
      </pc:sldChg>
      <pc:sldChg chg="addSp delSp modSp mod">
        <pc:chgData name="Mr T Grice" userId="614f06ae-81b5-4444-a6cb-f3302217ac95" providerId="ADAL" clId="{1C42A49C-3CF9-4182-A62E-9C3AB75A18FA}" dt="2026-06-04T11:56:42.373" v="858"/>
        <pc:sldMkLst>
          <pc:docMk/>
          <pc:sldMk cId="0" sldId="261"/>
        </pc:sldMkLst>
        <pc:picChg chg="add mod">
          <ac:chgData name="Mr T Grice" userId="614f06ae-81b5-4444-a6cb-f3302217ac95" providerId="ADAL" clId="{1C42A49C-3CF9-4182-A62E-9C3AB75A18FA}" dt="2026-06-04T09:00:39.711" v="32"/>
          <ac:picMkLst>
            <pc:docMk/>
            <pc:sldMk cId="0" sldId="261"/>
            <ac:picMk id="16" creationId="{8DA0B7DF-C620-C8BD-5C4C-8A9227324146}"/>
          </ac:picMkLst>
        </pc:picChg>
        <pc:picChg chg="add mod">
          <ac:chgData name="Mr T Grice" userId="614f06ae-81b5-4444-a6cb-f3302217ac95" providerId="ADAL" clId="{1C42A49C-3CF9-4182-A62E-9C3AB75A18FA}" dt="2026-06-04T11:56:42.373" v="858"/>
          <ac:picMkLst>
            <pc:docMk/>
            <pc:sldMk cId="0" sldId="261"/>
            <ac:picMk id="17" creationId="{7EC7876E-A483-AE67-F4D0-128B8FFB3FC0}"/>
          </ac:picMkLst>
        </pc:picChg>
        <pc:picChg chg="add del mod">
          <ac:chgData name="Mr T Grice" userId="614f06ae-81b5-4444-a6cb-f3302217ac95" providerId="ADAL" clId="{1C42A49C-3CF9-4182-A62E-9C3AB75A18FA}" dt="2026-06-04T09:00:43.336" v="34" actId="478"/>
          <ac:picMkLst>
            <pc:docMk/>
            <pc:sldMk cId="0" sldId="261"/>
            <ac:picMk id="17" creationId="{A1DF81E9-9509-9B0B-4D69-C1D85FB60D02}"/>
          </ac:picMkLst>
        </pc:picChg>
      </pc:sldChg>
      <pc:sldChg chg="addSp modSp">
        <pc:chgData name="Mr T Grice" userId="614f06ae-81b5-4444-a6cb-f3302217ac95" providerId="ADAL" clId="{1C42A49C-3CF9-4182-A62E-9C3AB75A18FA}" dt="2026-06-04T11:56:43.647" v="859"/>
        <pc:sldMkLst>
          <pc:docMk/>
          <pc:sldMk cId="0" sldId="262"/>
        </pc:sldMkLst>
        <pc:picChg chg="add mod">
          <ac:chgData name="Mr T Grice" userId="614f06ae-81b5-4444-a6cb-f3302217ac95" providerId="ADAL" clId="{1C42A49C-3CF9-4182-A62E-9C3AB75A18FA}" dt="2026-06-04T09:00:45.108" v="35"/>
          <ac:picMkLst>
            <pc:docMk/>
            <pc:sldMk cId="0" sldId="262"/>
            <ac:picMk id="6" creationId="{E601F016-E43D-33FA-8915-11F0F98014BF}"/>
          </ac:picMkLst>
        </pc:picChg>
        <pc:picChg chg="add mod">
          <ac:chgData name="Mr T Grice" userId="614f06ae-81b5-4444-a6cb-f3302217ac95" providerId="ADAL" clId="{1C42A49C-3CF9-4182-A62E-9C3AB75A18FA}" dt="2026-06-04T11:56:43.647" v="859"/>
          <ac:picMkLst>
            <pc:docMk/>
            <pc:sldMk cId="0" sldId="262"/>
            <ac:picMk id="7" creationId="{BB2135AC-CC12-2977-0EAC-87A1EBF295A4}"/>
          </ac:picMkLst>
        </pc:picChg>
      </pc:sldChg>
      <pc:sldChg chg="addSp modSp">
        <pc:chgData name="Mr T Grice" userId="614f06ae-81b5-4444-a6cb-f3302217ac95" providerId="ADAL" clId="{1C42A49C-3CF9-4182-A62E-9C3AB75A18FA}" dt="2026-06-04T11:57:09.025" v="866"/>
        <pc:sldMkLst>
          <pc:docMk/>
          <pc:sldMk cId="3025584361" sldId="294"/>
        </pc:sldMkLst>
        <pc:picChg chg="add mod">
          <ac:chgData name="Mr T Grice" userId="614f06ae-81b5-4444-a6cb-f3302217ac95" providerId="ADAL" clId="{1C42A49C-3CF9-4182-A62E-9C3AB75A18FA}" dt="2026-06-04T09:00:57.975" v="43"/>
          <ac:picMkLst>
            <pc:docMk/>
            <pc:sldMk cId="3025584361" sldId="294"/>
            <ac:picMk id="4" creationId="{32A3231B-03D7-2E1B-1DFE-0A40CA5BFAE9}"/>
          </ac:picMkLst>
        </pc:picChg>
        <pc:picChg chg="add mod">
          <ac:chgData name="Mr T Grice" userId="614f06ae-81b5-4444-a6cb-f3302217ac95" providerId="ADAL" clId="{1C42A49C-3CF9-4182-A62E-9C3AB75A18FA}" dt="2026-06-04T11:57:09.025" v="866"/>
          <ac:picMkLst>
            <pc:docMk/>
            <pc:sldMk cId="3025584361" sldId="294"/>
            <ac:picMk id="5" creationId="{772C64F7-60C6-F5FE-3D62-CB89426DB094}"/>
          </ac:picMkLst>
        </pc:picChg>
      </pc:sldChg>
      <pc:sldChg chg="addSp modSp">
        <pc:chgData name="Mr T Grice" userId="614f06ae-81b5-4444-a6cb-f3302217ac95" providerId="ADAL" clId="{1C42A49C-3CF9-4182-A62E-9C3AB75A18FA}" dt="2026-06-04T11:57:12.180" v="868"/>
        <pc:sldMkLst>
          <pc:docMk/>
          <pc:sldMk cId="2554721839" sldId="295"/>
        </pc:sldMkLst>
        <pc:picChg chg="add mod">
          <ac:chgData name="Mr T Grice" userId="614f06ae-81b5-4444-a6cb-f3302217ac95" providerId="ADAL" clId="{1C42A49C-3CF9-4182-A62E-9C3AB75A18FA}" dt="2026-06-04T09:01:00.852" v="45"/>
          <ac:picMkLst>
            <pc:docMk/>
            <pc:sldMk cId="2554721839" sldId="295"/>
            <ac:picMk id="4" creationId="{19B5DB57-5615-6395-0E45-47756C46D930}"/>
          </ac:picMkLst>
        </pc:picChg>
        <pc:picChg chg="add mod">
          <ac:chgData name="Mr T Grice" userId="614f06ae-81b5-4444-a6cb-f3302217ac95" providerId="ADAL" clId="{1C42A49C-3CF9-4182-A62E-9C3AB75A18FA}" dt="2026-06-04T11:57:12.180" v="868"/>
          <ac:picMkLst>
            <pc:docMk/>
            <pc:sldMk cId="2554721839" sldId="295"/>
            <ac:picMk id="5" creationId="{8BD31CFE-3BA8-F084-67FF-F333801695E5}"/>
          </ac:picMkLst>
        </pc:picChg>
      </pc:sldChg>
      <pc:sldChg chg="addSp modSp">
        <pc:chgData name="Mr T Grice" userId="614f06ae-81b5-4444-a6cb-f3302217ac95" providerId="ADAL" clId="{1C42A49C-3CF9-4182-A62E-9C3AB75A18FA}" dt="2026-06-04T11:57:10.859" v="867"/>
        <pc:sldMkLst>
          <pc:docMk/>
          <pc:sldMk cId="2165192466" sldId="296"/>
        </pc:sldMkLst>
        <pc:picChg chg="add mod">
          <ac:chgData name="Mr T Grice" userId="614f06ae-81b5-4444-a6cb-f3302217ac95" providerId="ADAL" clId="{1C42A49C-3CF9-4182-A62E-9C3AB75A18FA}" dt="2026-06-04T09:00:59.319" v="44"/>
          <ac:picMkLst>
            <pc:docMk/>
            <pc:sldMk cId="2165192466" sldId="296"/>
            <ac:picMk id="4" creationId="{3C6F6EEA-E103-91A2-BF92-7111E8B2DA6C}"/>
          </ac:picMkLst>
        </pc:picChg>
        <pc:picChg chg="add mod">
          <ac:chgData name="Mr T Grice" userId="614f06ae-81b5-4444-a6cb-f3302217ac95" providerId="ADAL" clId="{1C42A49C-3CF9-4182-A62E-9C3AB75A18FA}" dt="2026-06-04T11:57:10.859" v="867"/>
          <ac:picMkLst>
            <pc:docMk/>
            <pc:sldMk cId="2165192466" sldId="296"/>
            <ac:picMk id="5" creationId="{1F934CCA-4D55-DB3A-04BC-C47565E34CA3}"/>
          </ac:picMkLst>
        </pc:picChg>
      </pc:sldChg>
      <pc:sldChg chg="addSp modSp">
        <pc:chgData name="Mr T Grice" userId="614f06ae-81b5-4444-a6cb-f3302217ac95" providerId="ADAL" clId="{1C42A49C-3CF9-4182-A62E-9C3AB75A18FA}" dt="2026-06-04T11:56:32.083" v="851"/>
        <pc:sldMkLst>
          <pc:docMk/>
          <pc:sldMk cId="3006536633" sldId="304"/>
        </pc:sldMkLst>
        <pc:picChg chg="add mod">
          <ac:chgData name="Mr T Grice" userId="614f06ae-81b5-4444-a6cb-f3302217ac95" providerId="ADAL" clId="{1C42A49C-3CF9-4182-A62E-9C3AB75A18FA}" dt="2026-06-04T09:00:32.437" v="26"/>
          <ac:picMkLst>
            <pc:docMk/>
            <pc:sldMk cId="3006536633" sldId="304"/>
            <ac:picMk id="2" creationId="{00FB7869-C3DA-D8BA-99E8-A20872AFB4C1}"/>
          </ac:picMkLst>
        </pc:picChg>
        <pc:picChg chg="add mod">
          <ac:chgData name="Mr T Grice" userId="614f06ae-81b5-4444-a6cb-f3302217ac95" providerId="ADAL" clId="{1C42A49C-3CF9-4182-A62E-9C3AB75A18FA}" dt="2026-06-04T11:56:32.083" v="851"/>
          <ac:picMkLst>
            <pc:docMk/>
            <pc:sldMk cId="3006536633" sldId="304"/>
            <ac:picMk id="3" creationId="{BE7E84AA-E84F-E076-A6B6-D3BDE6C81A8D}"/>
          </ac:picMkLst>
        </pc:picChg>
      </pc:sldChg>
      <pc:sldChg chg="addSp modSp">
        <pc:chgData name="Mr T Grice" userId="614f06ae-81b5-4444-a6cb-f3302217ac95" providerId="ADAL" clId="{1C42A49C-3CF9-4182-A62E-9C3AB75A18FA}" dt="2026-06-04T11:57:03.309" v="863"/>
        <pc:sldMkLst>
          <pc:docMk/>
          <pc:sldMk cId="21733316" sldId="327"/>
        </pc:sldMkLst>
        <pc:picChg chg="add mod">
          <ac:chgData name="Mr T Grice" userId="614f06ae-81b5-4444-a6cb-f3302217ac95" providerId="ADAL" clId="{1C42A49C-3CF9-4182-A62E-9C3AB75A18FA}" dt="2026-06-04T09:00:54.074" v="40"/>
          <ac:picMkLst>
            <pc:docMk/>
            <pc:sldMk cId="21733316" sldId="327"/>
            <ac:picMk id="4" creationId="{0FDB9E4B-0961-A4AC-2883-2EC3E9028A7D}"/>
          </ac:picMkLst>
        </pc:picChg>
        <pc:picChg chg="add mod">
          <ac:chgData name="Mr T Grice" userId="614f06ae-81b5-4444-a6cb-f3302217ac95" providerId="ADAL" clId="{1C42A49C-3CF9-4182-A62E-9C3AB75A18FA}" dt="2026-06-04T11:57:03.309" v="863"/>
          <ac:picMkLst>
            <pc:docMk/>
            <pc:sldMk cId="21733316" sldId="327"/>
            <ac:picMk id="5" creationId="{90501A1C-10B4-B09D-2487-B9BB96A0F842}"/>
          </ac:picMkLst>
        </pc:picChg>
      </pc:sldChg>
      <pc:sldChg chg="addSp modSp">
        <pc:chgData name="Mr T Grice" userId="614f06ae-81b5-4444-a6cb-f3302217ac95" providerId="ADAL" clId="{1C42A49C-3CF9-4182-A62E-9C3AB75A18FA}" dt="2026-06-04T11:57:04.716" v="864"/>
        <pc:sldMkLst>
          <pc:docMk/>
          <pc:sldMk cId="153335933" sldId="329"/>
        </pc:sldMkLst>
        <pc:picChg chg="add mod">
          <ac:chgData name="Mr T Grice" userId="614f06ae-81b5-4444-a6cb-f3302217ac95" providerId="ADAL" clId="{1C42A49C-3CF9-4182-A62E-9C3AB75A18FA}" dt="2026-06-04T09:00:55.905" v="41"/>
          <ac:picMkLst>
            <pc:docMk/>
            <pc:sldMk cId="153335933" sldId="329"/>
            <ac:picMk id="2" creationId="{1EDFA2C8-ADE0-7A04-17C3-E937E8291096}"/>
          </ac:picMkLst>
        </pc:picChg>
        <pc:picChg chg="add mod">
          <ac:chgData name="Mr T Grice" userId="614f06ae-81b5-4444-a6cb-f3302217ac95" providerId="ADAL" clId="{1C42A49C-3CF9-4182-A62E-9C3AB75A18FA}" dt="2026-06-04T11:57:04.716" v="864"/>
          <ac:picMkLst>
            <pc:docMk/>
            <pc:sldMk cId="153335933" sldId="329"/>
            <ac:picMk id="3" creationId="{FC815DCE-9BCF-7117-81E6-013BD0F56DB5}"/>
          </ac:picMkLst>
        </pc:picChg>
      </pc:sldChg>
      <pc:sldChg chg="addSp modSp mod">
        <pc:chgData name="Mr T Grice" userId="614f06ae-81b5-4444-a6cb-f3302217ac95" providerId="ADAL" clId="{1C42A49C-3CF9-4182-A62E-9C3AB75A18FA}" dt="2026-06-04T11:56:55.121" v="862" actId="1076"/>
        <pc:sldMkLst>
          <pc:docMk/>
          <pc:sldMk cId="4009056695" sldId="332"/>
        </pc:sldMkLst>
        <pc:picChg chg="add mod">
          <ac:chgData name="Mr T Grice" userId="614f06ae-81b5-4444-a6cb-f3302217ac95" providerId="ADAL" clId="{1C42A49C-3CF9-4182-A62E-9C3AB75A18FA}" dt="2026-06-04T09:00:52.944" v="39" actId="1076"/>
          <ac:picMkLst>
            <pc:docMk/>
            <pc:sldMk cId="4009056695" sldId="332"/>
            <ac:picMk id="2" creationId="{9EABF997-A6D7-B5F5-D64C-96D95FAD0015}"/>
          </ac:picMkLst>
        </pc:picChg>
        <pc:picChg chg="add mod">
          <ac:chgData name="Mr T Grice" userId="614f06ae-81b5-4444-a6cb-f3302217ac95" providerId="ADAL" clId="{1C42A49C-3CF9-4182-A62E-9C3AB75A18FA}" dt="2026-06-04T11:56:55.121" v="862" actId="1076"/>
          <ac:picMkLst>
            <pc:docMk/>
            <pc:sldMk cId="4009056695" sldId="332"/>
            <ac:picMk id="3" creationId="{1DF2E751-3C05-7C25-D98E-B66C3BB88ECF}"/>
          </ac:picMkLst>
        </pc:picChg>
      </pc:sldChg>
      <pc:sldChg chg="addSp modSp">
        <pc:chgData name="Mr T Grice" userId="614f06ae-81b5-4444-a6cb-f3302217ac95" providerId="ADAL" clId="{1C42A49C-3CF9-4182-A62E-9C3AB75A18FA}" dt="2026-06-04T11:57:13.318" v="869"/>
        <pc:sldMkLst>
          <pc:docMk/>
          <pc:sldMk cId="537447558" sldId="337"/>
        </pc:sldMkLst>
        <pc:picChg chg="add mod">
          <ac:chgData name="Mr T Grice" userId="614f06ae-81b5-4444-a6cb-f3302217ac95" providerId="ADAL" clId="{1C42A49C-3CF9-4182-A62E-9C3AB75A18FA}" dt="2026-06-04T09:01:01.970" v="46"/>
          <ac:picMkLst>
            <pc:docMk/>
            <pc:sldMk cId="537447558" sldId="337"/>
            <ac:picMk id="4" creationId="{4EE6B685-2868-2633-F6E6-028B52855025}"/>
          </ac:picMkLst>
        </pc:picChg>
        <pc:picChg chg="add mod">
          <ac:chgData name="Mr T Grice" userId="614f06ae-81b5-4444-a6cb-f3302217ac95" providerId="ADAL" clId="{1C42A49C-3CF9-4182-A62E-9C3AB75A18FA}" dt="2026-06-04T11:57:13.318" v="869"/>
          <ac:picMkLst>
            <pc:docMk/>
            <pc:sldMk cId="537447558" sldId="337"/>
            <ac:picMk id="5" creationId="{50E0AA2D-05C3-0C30-69F3-29EDF92DFFCB}"/>
          </ac:picMkLst>
        </pc:picChg>
      </pc:sldChg>
      <pc:sldChg chg="addSp modSp mod">
        <pc:chgData name="Mr T Grice" userId="614f06ae-81b5-4444-a6cb-f3302217ac95" providerId="ADAL" clId="{1C42A49C-3CF9-4182-A62E-9C3AB75A18FA}" dt="2026-06-04T11:57:38.581" v="876" actId="1076"/>
        <pc:sldMkLst>
          <pc:docMk/>
          <pc:sldMk cId="1742534982" sldId="363"/>
        </pc:sldMkLst>
        <pc:picChg chg="add mod">
          <ac:chgData name="Mr T Grice" userId="614f06ae-81b5-4444-a6cb-f3302217ac95" providerId="ADAL" clId="{1C42A49C-3CF9-4182-A62E-9C3AB75A18FA}" dt="2026-06-04T11:57:22.693" v="872" actId="1076"/>
          <ac:picMkLst>
            <pc:docMk/>
            <pc:sldMk cId="1742534982" sldId="363"/>
            <ac:picMk id="2" creationId="{D5111804-0612-8275-470A-F747D566BE94}"/>
          </ac:picMkLst>
        </pc:picChg>
        <pc:picChg chg="add mod ord">
          <ac:chgData name="Mr T Grice" userId="614f06ae-81b5-4444-a6cb-f3302217ac95" providerId="ADAL" clId="{1C42A49C-3CF9-4182-A62E-9C3AB75A18FA}" dt="2026-06-04T11:57:38.581" v="876" actId="1076"/>
          <ac:picMkLst>
            <pc:docMk/>
            <pc:sldMk cId="1742534982" sldId="363"/>
            <ac:picMk id="3" creationId="{58201095-2689-C712-FF50-64C6D7BBF505}"/>
          </ac:picMkLst>
        </pc:picChg>
      </pc:sldChg>
      <pc:sldChg chg="addSp modSp">
        <pc:chgData name="Mr T Grice" userId="614f06ae-81b5-4444-a6cb-f3302217ac95" providerId="ADAL" clId="{1C42A49C-3CF9-4182-A62E-9C3AB75A18FA}" dt="2026-06-04T11:57:41.436" v="877"/>
        <pc:sldMkLst>
          <pc:docMk/>
          <pc:sldMk cId="1833215109" sldId="364"/>
        </pc:sldMkLst>
        <pc:picChg chg="add mod">
          <ac:chgData name="Mr T Grice" userId="614f06ae-81b5-4444-a6cb-f3302217ac95" providerId="ADAL" clId="{1C42A49C-3CF9-4182-A62E-9C3AB75A18FA}" dt="2026-06-04T09:01:04.318" v="48"/>
          <ac:picMkLst>
            <pc:docMk/>
            <pc:sldMk cId="1833215109" sldId="364"/>
            <ac:picMk id="2" creationId="{7D045EF0-3F75-5C6F-346A-9724C7283AD9}"/>
          </ac:picMkLst>
        </pc:picChg>
        <pc:picChg chg="add mod">
          <ac:chgData name="Mr T Grice" userId="614f06ae-81b5-4444-a6cb-f3302217ac95" providerId="ADAL" clId="{1C42A49C-3CF9-4182-A62E-9C3AB75A18FA}" dt="2026-06-04T11:57:41.436" v="877"/>
          <ac:picMkLst>
            <pc:docMk/>
            <pc:sldMk cId="1833215109" sldId="364"/>
            <ac:picMk id="3" creationId="{7BC61706-AF7D-8D40-1A82-9452A2FFCC0B}"/>
          </ac:picMkLst>
        </pc:picChg>
      </pc:sldChg>
      <pc:sldChg chg="addSp modSp mod">
        <pc:chgData name="Mr T Grice" userId="614f06ae-81b5-4444-a6cb-f3302217ac95" providerId="ADAL" clId="{1C42A49C-3CF9-4182-A62E-9C3AB75A18FA}" dt="2026-06-04T11:57:47.779" v="879" actId="167"/>
        <pc:sldMkLst>
          <pc:docMk/>
          <pc:sldMk cId="30623466" sldId="368"/>
        </pc:sldMkLst>
        <pc:picChg chg="add mod">
          <ac:chgData name="Mr T Grice" userId="614f06ae-81b5-4444-a6cb-f3302217ac95" providerId="ADAL" clId="{1C42A49C-3CF9-4182-A62E-9C3AB75A18FA}" dt="2026-06-04T09:01:05.644" v="49"/>
          <ac:picMkLst>
            <pc:docMk/>
            <pc:sldMk cId="30623466" sldId="368"/>
            <ac:picMk id="2" creationId="{E4A6EFA4-DCD1-9D22-5F8A-6FC04F926C64}"/>
          </ac:picMkLst>
        </pc:picChg>
        <pc:picChg chg="add mod ord">
          <ac:chgData name="Mr T Grice" userId="614f06ae-81b5-4444-a6cb-f3302217ac95" providerId="ADAL" clId="{1C42A49C-3CF9-4182-A62E-9C3AB75A18FA}" dt="2026-06-04T11:57:47.779" v="879" actId="167"/>
          <ac:picMkLst>
            <pc:docMk/>
            <pc:sldMk cId="30623466" sldId="368"/>
            <ac:picMk id="3" creationId="{ACFF20AA-AABD-7438-0194-9683297B5EF0}"/>
          </ac:picMkLst>
        </pc:picChg>
      </pc:sldChg>
      <pc:sldChg chg="addSp modSp">
        <pc:chgData name="Mr T Grice" userId="614f06ae-81b5-4444-a6cb-f3302217ac95" providerId="ADAL" clId="{1C42A49C-3CF9-4182-A62E-9C3AB75A18FA}" dt="2026-06-04T11:57:59.869" v="884"/>
        <pc:sldMkLst>
          <pc:docMk/>
          <pc:sldMk cId="1691929862" sldId="371"/>
        </pc:sldMkLst>
        <pc:picChg chg="add mod">
          <ac:chgData name="Mr T Grice" userId="614f06ae-81b5-4444-a6cb-f3302217ac95" providerId="ADAL" clId="{1C42A49C-3CF9-4182-A62E-9C3AB75A18FA}" dt="2026-06-04T09:01:14.308" v="53"/>
          <ac:picMkLst>
            <pc:docMk/>
            <pc:sldMk cId="1691929862" sldId="371"/>
            <ac:picMk id="3" creationId="{90210450-CF93-B824-C463-4ED5D1AA8556}"/>
          </ac:picMkLst>
        </pc:picChg>
        <pc:picChg chg="add mod">
          <ac:chgData name="Mr T Grice" userId="614f06ae-81b5-4444-a6cb-f3302217ac95" providerId="ADAL" clId="{1C42A49C-3CF9-4182-A62E-9C3AB75A18FA}" dt="2026-06-04T11:57:59.869" v="884"/>
          <ac:picMkLst>
            <pc:docMk/>
            <pc:sldMk cId="1691929862" sldId="371"/>
            <ac:picMk id="4" creationId="{AF689E13-C5C4-8493-7B7F-BB3D2E86C921}"/>
          </ac:picMkLst>
        </pc:picChg>
      </pc:sldChg>
      <pc:sldChg chg="addSp modSp">
        <pc:chgData name="Mr T Grice" userId="614f06ae-81b5-4444-a6cb-f3302217ac95" providerId="ADAL" clId="{1C42A49C-3CF9-4182-A62E-9C3AB75A18FA}" dt="2026-06-04T11:57:58.553" v="883"/>
        <pc:sldMkLst>
          <pc:docMk/>
          <pc:sldMk cId="4031343484" sldId="372"/>
        </pc:sldMkLst>
        <pc:picChg chg="add mod">
          <ac:chgData name="Mr T Grice" userId="614f06ae-81b5-4444-a6cb-f3302217ac95" providerId="ADAL" clId="{1C42A49C-3CF9-4182-A62E-9C3AB75A18FA}" dt="2026-06-04T09:01:12.881" v="52"/>
          <ac:picMkLst>
            <pc:docMk/>
            <pc:sldMk cId="4031343484" sldId="372"/>
            <ac:picMk id="4" creationId="{E87CA666-A467-F267-3D92-2D914A03A69B}"/>
          </ac:picMkLst>
        </pc:picChg>
        <pc:picChg chg="add mod">
          <ac:chgData name="Mr T Grice" userId="614f06ae-81b5-4444-a6cb-f3302217ac95" providerId="ADAL" clId="{1C42A49C-3CF9-4182-A62E-9C3AB75A18FA}" dt="2026-06-04T11:57:58.553" v="883"/>
          <ac:picMkLst>
            <pc:docMk/>
            <pc:sldMk cId="4031343484" sldId="372"/>
            <ac:picMk id="5" creationId="{E7C0184A-E17C-DC97-58AD-A702548085E4}"/>
          </ac:picMkLst>
        </pc:picChg>
      </pc:sldChg>
      <pc:sldChg chg="addSp modSp">
        <pc:chgData name="Mr T Grice" userId="614f06ae-81b5-4444-a6cb-f3302217ac95" providerId="ADAL" clId="{1C42A49C-3CF9-4182-A62E-9C3AB75A18FA}" dt="2026-06-04T11:56:35.463" v="853"/>
        <pc:sldMkLst>
          <pc:docMk/>
          <pc:sldMk cId="0" sldId="374"/>
        </pc:sldMkLst>
        <pc:picChg chg="add mod">
          <ac:chgData name="Mr T Grice" userId="614f06ae-81b5-4444-a6cb-f3302217ac95" providerId="ADAL" clId="{1C42A49C-3CF9-4182-A62E-9C3AB75A18FA}" dt="2026-06-04T09:00:33.736" v="27"/>
          <ac:picMkLst>
            <pc:docMk/>
            <pc:sldMk cId="0" sldId="374"/>
            <ac:picMk id="24" creationId="{44DDCC85-3626-9D00-704F-4DA149B31F5D}"/>
          </ac:picMkLst>
        </pc:picChg>
        <pc:picChg chg="add mod">
          <ac:chgData name="Mr T Grice" userId="614f06ae-81b5-4444-a6cb-f3302217ac95" providerId="ADAL" clId="{1C42A49C-3CF9-4182-A62E-9C3AB75A18FA}" dt="2026-06-04T11:56:35.463" v="853"/>
          <ac:picMkLst>
            <pc:docMk/>
            <pc:sldMk cId="0" sldId="374"/>
            <ac:picMk id="25" creationId="{420A57F8-5BBB-C04A-E437-F7C64B2B9211}"/>
          </ac:picMkLst>
        </pc:picChg>
      </pc:sldChg>
      <pc:sldChg chg="addSp modSp">
        <pc:chgData name="Mr T Grice" userId="614f06ae-81b5-4444-a6cb-f3302217ac95" providerId="ADAL" clId="{1C42A49C-3CF9-4182-A62E-9C3AB75A18FA}" dt="2026-06-04T11:56:37.149" v="854"/>
        <pc:sldMkLst>
          <pc:docMk/>
          <pc:sldMk cId="0" sldId="375"/>
        </pc:sldMkLst>
        <pc:picChg chg="add mod">
          <ac:chgData name="Mr T Grice" userId="614f06ae-81b5-4444-a6cb-f3302217ac95" providerId="ADAL" clId="{1C42A49C-3CF9-4182-A62E-9C3AB75A18FA}" dt="2026-06-04T09:00:34.944" v="28"/>
          <ac:picMkLst>
            <pc:docMk/>
            <pc:sldMk cId="0" sldId="375"/>
            <ac:picMk id="29" creationId="{4FC542BF-BE65-7A49-4C60-497F61ADD9B2}"/>
          </ac:picMkLst>
        </pc:picChg>
        <pc:picChg chg="add mod">
          <ac:chgData name="Mr T Grice" userId="614f06ae-81b5-4444-a6cb-f3302217ac95" providerId="ADAL" clId="{1C42A49C-3CF9-4182-A62E-9C3AB75A18FA}" dt="2026-06-04T11:56:37.149" v="854"/>
          <ac:picMkLst>
            <pc:docMk/>
            <pc:sldMk cId="0" sldId="375"/>
            <ac:picMk id="30" creationId="{1BB3402B-E564-273E-A332-C2D95C555669}"/>
          </ac:picMkLst>
        </pc:picChg>
      </pc:sldChg>
      <pc:sldChg chg="addSp modSp">
        <pc:chgData name="Mr T Grice" userId="614f06ae-81b5-4444-a6cb-f3302217ac95" providerId="ADAL" clId="{1C42A49C-3CF9-4182-A62E-9C3AB75A18FA}" dt="2026-06-04T11:56:39.805" v="856"/>
        <pc:sldMkLst>
          <pc:docMk/>
          <pc:sldMk cId="0" sldId="376"/>
        </pc:sldMkLst>
        <pc:picChg chg="add mod">
          <ac:chgData name="Mr T Grice" userId="614f06ae-81b5-4444-a6cb-f3302217ac95" providerId="ADAL" clId="{1C42A49C-3CF9-4182-A62E-9C3AB75A18FA}" dt="2026-06-04T09:00:37.423" v="30"/>
          <ac:picMkLst>
            <pc:docMk/>
            <pc:sldMk cId="0" sldId="376"/>
            <ac:picMk id="21" creationId="{B6BEE316-7890-5F1E-9EEF-CF66F921340D}"/>
          </ac:picMkLst>
        </pc:picChg>
        <pc:picChg chg="add mod">
          <ac:chgData name="Mr T Grice" userId="614f06ae-81b5-4444-a6cb-f3302217ac95" providerId="ADAL" clId="{1C42A49C-3CF9-4182-A62E-9C3AB75A18FA}" dt="2026-06-04T11:56:39.805" v="856"/>
          <ac:picMkLst>
            <pc:docMk/>
            <pc:sldMk cId="0" sldId="376"/>
            <ac:picMk id="22" creationId="{4FDF2426-5106-2A0C-A2F2-B71F5AB09BFF}"/>
          </ac:picMkLst>
        </pc:picChg>
      </pc:sldChg>
      <pc:sldChg chg="addSp modSp">
        <pc:chgData name="Mr T Grice" userId="614f06ae-81b5-4444-a6cb-f3302217ac95" providerId="ADAL" clId="{1C42A49C-3CF9-4182-A62E-9C3AB75A18FA}" dt="2026-06-04T11:56:41.099" v="857"/>
        <pc:sldMkLst>
          <pc:docMk/>
          <pc:sldMk cId="0" sldId="377"/>
        </pc:sldMkLst>
        <pc:picChg chg="add mod">
          <ac:chgData name="Mr T Grice" userId="614f06ae-81b5-4444-a6cb-f3302217ac95" providerId="ADAL" clId="{1C42A49C-3CF9-4182-A62E-9C3AB75A18FA}" dt="2026-06-04T09:00:38.538" v="31"/>
          <ac:picMkLst>
            <pc:docMk/>
            <pc:sldMk cId="0" sldId="377"/>
            <ac:picMk id="21" creationId="{10DEC49A-650E-DB7C-7509-C0C7D6B46392}"/>
          </ac:picMkLst>
        </pc:picChg>
        <pc:picChg chg="add mod">
          <ac:chgData name="Mr T Grice" userId="614f06ae-81b5-4444-a6cb-f3302217ac95" providerId="ADAL" clId="{1C42A49C-3CF9-4182-A62E-9C3AB75A18FA}" dt="2026-06-04T11:56:41.099" v="857"/>
          <ac:picMkLst>
            <pc:docMk/>
            <pc:sldMk cId="0" sldId="377"/>
            <ac:picMk id="22" creationId="{0DE21107-98C8-5647-6B82-79151D912D53}"/>
          </ac:picMkLst>
        </pc:picChg>
      </pc:sldChg>
      <pc:sldChg chg="addSp modSp">
        <pc:chgData name="Mr T Grice" userId="614f06ae-81b5-4444-a6cb-f3302217ac95" providerId="ADAL" clId="{1C42A49C-3CF9-4182-A62E-9C3AB75A18FA}" dt="2026-06-04T11:57:06.023" v="865"/>
        <pc:sldMkLst>
          <pc:docMk/>
          <pc:sldMk cId="3529889839" sldId="378"/>
        </pc:sldMkLst>
        <pc:picChg chg="add mod">
          <ac:chgData name="Mr T Grice" userId="614f06ae-81b5-4444-a6cb-f3302217ac95" providerId="ADAL" clId="{1C42A49C-3CF9-4182-A62E-9C3AB75A18FA}" dt="2026-06-04T09:00:57.228" v="42"/>
          <ac:picMkLst>
            <pc:docMk/>
            <pc:sldMk cId="3529889839" sldId="378"/>
            <ac:picMk id="3" creationId="{1ECBB167-3417-331E-5404-4F19D80F6E45}"/>
          </ac:picMkLst>
        </pc:picChg>
        <pc:picChg chg="add mod">
          <ac:chgData name="Mr T Grice" userId="614f06ae-81b5-4444-a6cb-f3302217ac95" providerId="ADAL" clId="{1C42A49C-3CF9-4182-A62E-9C3AB75A18FA}" dt="2026-06-04T11:57:06.023" v="865"/>
          <ac:picMkLst>
            <pc:docMk/>
            <pc:sldMk cId="3529889839" sldId="378"/>
            <ac:picMk id="4" creationId="{C62C4691-779C-B228-8F90-2F100DBB0CB0}"/>
          </ac:picMkLst>
        </pc:picChg>
      </pc:sldChg>
      <pc:sldChg chg="addSp modSp">
        <pc:chgData name="Mr T Grice" userId="614f06ae-81b5-4444-a6cb-f3302217ac95" providerId="ADAL" clId="{1C42A49C-3CF9-4182-A62E-9C3AB75A18FA}" dt="2026-06-04T11:57:57.002" v="881"/>
        <pc:sldMkLst>
          <pc:docMk/>
          <pc:sldMk cId="1919317150" sldId="379"/>
        </pc:sldMkLst>
        <pc:picChg chg="add mod">
          <ac:chgData name="Mr T Grice" userId="614f06ae-81b5-4444-a6cb-f3302217ac95" providerId="ADAL" clId="{1C42A49C-3CF9-4182-A62E-9C3AB75A18FA}" dt="2026-06-04T09:01:06.648" v="50"/>
          <ac:picMkLst>
            <pc:docMk/>
            <pc:sldMk cId="1919317150" sldId="379"/>
            <ac:picMk id="4" creationId="{0FD1723D-4262-D14D-8DE3-701638DF77A6}"/>
          </ac:picMkLst>
        </pc:picChg>
        <pc:picChg chg="add mod">
          <ac:chgData name="Mr T Grice" userId="614f06ae-81b5-4444-a6cb-f3302217ac95" providerId="ADAL" clId="{1C42A49C-3CF9-4182-A62E-9C3AB75A18FA}" dt="2026-06-04T11:57:57.002" v="881"/>
          <ac:picMkLst>
            <pc:docMk/>
            <pc:sldMk cId="1919317150" sldId="379"/>
            <ac:picMk id="5" creationId="{B0060205-BCD2-320A-168C-078BF3C145A6}"/>
          </ac:picMkLst>
        </pc:picChg>
      </pc:sldChg>
      <pc:sldChg chg="addSp modSp mod">
        <pc:chgData name="Mr T Grice" userId="614f06ae-81b5-4444-a6cb-f3302217ac95" providerId="ADAL" clId="{1C42A49C-3CF9-4182-A62E-9C3AB75A18FA}" dt="2026-06-04T12:12:14.359" v="885" actId="20577"/>
        <pc:sldMkLst>
          <pc:docMk/>
          <pc:sldMk cId="2860715352" sldId="380"/>
        </pc:sldMkLst>
        <pc:spChg chg="mod">
          <ac:chgData name="Mr T Grice" userId="614f06ae-81b5-4444-a6cb-f3302217ac95" providerId="ADAL" clId="{1C42A49C-3CF9-4182-A62E-9C3AB75A18FA}" dt="2026-06-04T12:12:14.359" v="885" actId="20577"/>
          <ac:spMkLst>
            <pc:docMk/>
            <pc:sldMk cId="2860715352" sldId="380"/>
            <ac:spMk id="3" creationId="{75C377E3-55AD-80A5-8FCC-E827C016AD4C}"/>
          </ac:spMkLst>
        </pc:spChg>
        <pc:picChg chg="add mod">
          <ac:chgData name="Mr T Grice" userId="614f06ae-81b5-4444-a6cb-f3302217ac95" providerId="ADAL" clId="{1C42A49C-3CF9-4182-A62E-9C3AB75A18FA}" dt="2026-06-04T09:01:09.957" v="51"/>
          <ac:picMkLst>
            <pc:docMk/>
            <pc:sldMk cId="2860715352" sldId="380"/>
            <ac:picMk id="4" creationId="{E3B5918A-E81E-1E09-09FA-815CD829C8CA}"/>
          </ac:picMkLst>
        </pc:picChg>
        <pc:picChg chg="add mod">
          <ac:chgData name="Mr T Grice" userId="614f06ae-81b5-4444-a6cb-f3302217ac95" providerId="ADAL" clId="{1C42A49C-3CF9-4182-A62E-9C3AB75A18FA}" dt="2026-06-04T11:57:57.764" v="882"/>
          <ac:picMkLst>
            <pc:docMk/>
            <pc:sldMk cId="2860715352" sldId="380"/>
            <ac:picMk id="5" creationId="{0F9B3E2D-7B1B-A1E2-E987-61E335310732}"/>
          </ac:picMkLst>
        </pc:picChg>
      </pc:sldChg>
      <pc:sldChg chg="addSp modSp">
        <pc:chgData name="Mr T Grice" userId="614f06ae-81b5-4444-a6cb-f3302217ac95" providerId="ADAL" clId="{1C42A49C-3CF9-4182-A62E-9C3AB75A18FA}" dt="2026-06-04T11:56:46.238" v="860"/>
        <pc:sldMkLst>
          <pc:docMk/>
          <pc:sldMk cId="3503934129" sldId="381"/>
        </pc:sldMkLst>
        <pc:picChg chg="add mod">
          <ac:chgData name="Mr T Grice" userId="614f06ae-81b5-4444-a6cb-f3302217ac95" providerId="ADAL" clId="{1C42A49C-3CF9-4182-A62E-9C3AB75A18FA}" dt="2026-06-04T09:00:48.099" v="36"/>
          <ac:picMkLst>
            <pc:docMk/>
            <pc:sldMk cId="3503934129" sldId="381"/>
            <ac:picMk id="3" creationId="{9EEDAE52-6D87-200F-EE87-1ACB28ECDBA4}"/>
          </ac:picMkLst>
        </pc:picChg>
        <pc:picChg chg="add mod">
          <ac:chgData name="Mr T Grice" userId="614f06ae-81b5-4444-a6cb-f3302217ac95" providerId="ADAL" clId="{1C42A49C-3CF9-4182-A62E-9C3AB75A18FA}" dt="2026-06-04T11:56:46.238" v="860"/>
          <ac:picMkLst>
            <pc:docMk/>
            <pc:sldMk cId="3503934129" sldId="381"/>
            <ac:picMk id="5" creationId="{58043319-058E-CF17-6B71-ED55D9B17CE4}"/>
          </ac:picMkLst>
        </pc:picChg>
      </pc:sldChg>
      <pc:sldChg chg="addSp delSp modSp add mod">
        <pc:chgData name="Mr T Grice" userId="614f06ae-81b5-4444-a6cb-f3302217ac95" providerId="ADAL" clId="{1C42A49C-3CF9-4182-A62E-9C3AB75A18FA}" dt="2026-06-04T11:56:29.001" v="849"/>
        <pc:sldMkLst>
          <pc:docMk/>
          <pc:sldMk cId="430837842" sldId="382"/>
        </pc:sldMkLst>
        <pc:spChg chg="mod">
          <ac:chgData name="Mr T Grice" userId="614f06ae-81b5-4444-a6cb-f3302217ac95" providerId="ADAL" clId="{1C42A49C-3CF9-4182-A62E-9C3AB75A18FA}" dt="2026-06-04T09:06:01.910" v="143" actId="20577"/>
          <ac:spMkLst>
            <pc:docMk/>
            <pc:sldMk cId="430837842" sldId="382"/>
            <ac:spMk id="3" creationId="{282EB65B-A68D-3F54-D981-60A9D1FCCB8E}"/>
          </ac:spMkLst>
        </pc:spChg>
        <pc:spChg chg="mod">
          <ac:chgData name="Mr T Grice" userId="614f06ae-81b5-4444-a6cb-f3302217ac95" providerId="ADAL" clId="{1C42A49C-3CF9-4182-A62E-9C3AB75A18FA}" dt="2026-06-04T09:07:22.286" v="150" actId="20577"/>
          <ac:spMkLst>
            <pc:docMk/>
            <pc:sldMk cId="430837842" sldId="382"/>
            <ac:spMk id="4" creationId="{7C768476-7065-0CBC-A1F9-50E3CB735D03}"/>
          </ac:spMkLst>
        </pc:spChg>
        <pc:spChg chg="del">
          <ac:chgData name="Mr T Grice" userId="614f06ae-81b5-4444-a6cb-f3302217ac95" providerId="ADAL" clId="{1C42A49C-3CF9-4182-A62E-9C3AB75A18FA}" dt="2026-06-04T09:05:23.385" v="66" actId="478"/>
          <ac:spMkLst>
            <pc:docMk/>
            <pc:sldMk cId="430837842" sldId="382"/>
            <ac:spMk id="6" creationId="{19DF8B5B-B711-48EA-21C2-EA6D5B6BA490}"/>
          </ac:spMkLst>
        </pc:spChg>
        <pc:picChg chg="add mod">
          <ac:chgData name="Mr T Grice" userId="614f06ae-81b5-4444-a6cb-f3302217ac95" providerId="ADAL" clId="{1C42A49C-3CF9-4182-A62E-9C3AB75A18FA}" dt="2026-06-04T11:56:29.001" v="849"/>
          <ac:picMkLst>
            <pc:docMk/>
            <pc:sldMk cId="430837842" sldId="382"/>
            <ac:picMk id="5" creationId="{CB51A8B6-08DB-3B83-3455-7EB404C527CF}"/>
          </ac:picMkLst>
        </pc:picChg>
      </pc:sldChg>
      <pc:sldChg chg="new del">
        <pc:chgData name="Mr T Grice" userId="614f06ae-81b5-4444-a6cb-f3302217ac95" providerId="ADAL" clId="{1C42A49C-3CF9-4182-A62E-9C3AB75A18FA}" dt="2026-06-04T09:11:55.205" v="155" actId="47"/>
        <pc:sldMkLst>
          <pc:docMk/>
          <pc:sldMk cId="251708046" sldId="383"/>
        </pc:sldMkLst>
      </pc:sldChg>
      <pc:sldChg chg="addSp modSp add mod ord">
        <pc:chgData name="Mr T Grice" userId="614f06ae-81b5-4444-a6cb-f3302217ac95" providerId="ADAL" clId="{1C42A49C-3CF9-4182-A62E-9C3AB75A18FA}" dt="2026-06-04T11:56:33.872" v="852"/>
        <pc:sldMkLst>
          <pc:docMk/>
          <pc:sldMk cId="508943195" sldId="383"/>
        </pc:sldMkLst>
        <pc:spChg chg="mod">
          <ac:chgData name="Mr T Grice" userId="614f06ae-81b5-4444-a6cb-f3302217ac95" providerId="ADAL" clId="{1C42A49C-3CF9-4182-A62E-9C3AB75A18FA}" dt="2026-06-04T09:12:20.281" v="189" actId="20577"/>
          <ac:spMkLst>
            <pc:docMk/>
            <pc:sldMk cId="508943195" sldId="383"/>
            <ac:spMk id="2" creationId="{D9D24342-5DEE-87A0-C22E-1649F4BA0144}"/>
          </ac:spMkLst>
        </pc:spChg>
        <pc:spChg chg="mod">
          <ac:chgData name="Mr T Grice" userId="614f06ae-81b5-4444-a6cb-f3302217ac95" providerId="ADAL" clId="{1C42A49C-3CF9-4182-A62E-9C3AB75A18FA}" dt="2026-06-04T11:54:20.782" v="830" actId="20577"/>
          <ac:spMkLst>
            <pc:docMk/>
            <pc:sldMk cId="508943195" sldId="383"/>
            <ac:spMk id="3" creationId="{158514FD-8E6D-DA88-D959-08DF378E7670}"/>
          </ac:spMkLst>
        </pc:spChg>
        <pc:picChg chg="add mod">
          <ac:chgData name="Mr T Grice" userId="614f06ae-81b5-4444-a6cb-f3302217ac95" providerId="ADAL" clId="{1C42A49C-3CF9-4182-A62E-9C3AB75A18FA}" dt="2026-06-04T11:56:33.872" v="852"/>
          <ac:picMkLst>
            <pc:docMk/>
            <pc:sldMk cId="508943195" sldId="383"/>
            <ac:picMk id="5" creationId="{271450EE-ECFA-06CC-5877-238E6A77306F}"/>
          </ac:picMkLst>
        </pc:picChg>
      </pc:sldChg>
      <pc:sldChg chg="new del">
        <pc:chgData name="Mr T Grice" userId="614f06ae-81b5-4444-a6cb-f3302217ac95" providerId="ADAL" clId="{1C42A49C-3CF9-4182-A62E-9C3AB75A18FA}" dt="2026-06-04T09:08:06.103" v="152" actId="680"/>
        <pc:sldMkLst>
          <pc:docMk/>
          <pc:sldMk cId="3952584903" sldId="383"/>
        </pc:sldMkLst>
      </pc:sldChg>
      <pc:sldChg chg="addSp modSp add mod">
        <pc:chgData name="Mr T Grice" userId="614f06ae-81b5-4444-a6cb-f3302217ac95" providerId="ADAL" clId="{1C42A49C-3CF9-4182-A62E-9C3AB75A18FA}" dt="2026-06-04T12:19:58.254" v="965" actId="27636"/>
        <pc:sldMkLst>
          <pc:docMk/>
          <pc:sldMk cId="3763813958" sldId="384"/>
        </pc:sldMkLst>
        <pc:spChg chg="mod">
          <ac:chgData name="Mr T Grice" userId="614f06ae-81b5-4444-a6cb-f3302217ac95" providerId="ADAL" clId="{1C42A49C-3CF9-4182-A62E-9C3AB75A18FA}" dt="2026-06-04T12:19:58.254" v="965" actId="27636"/>
          <ac:spMkLst>
            <pc:docMk/>
            <pc:sldMk cId="3763813958" sldId="384"/>
            <ac:spMk id="3" creationId="{7F8F0F1B-76F1-9EC3-3C09-C7C75C46FE77}"/>
          </ac:spMkLst>
        </pc:spChg>
        <pc:picChg chg="add mod">
          <ac:chgData name="Mr T Grice" userId="614f06ae-81b5-4444-a6cb-f3302217ac95" providerId="ADAL" clId="{1C42A49C-3CF9-4182-A62E-9C3AB75A18FA}" dt="2026-06-04T11:57:54.648" v="880"/>
          <ac:picMkLst>
            <pc:docMk/>
            <pc:sldMk cId="3763813958" sldId="384"/>
            <ac:picMk id="5" creationId="{EBBA03CC-33CA-8460-0BCD-9262BB71DF95}"/>
          </ac:picMkLst>
        </pc:picChg>
      </pc:sldChg>
      <pc:sldChg chg="addSp delSp modSp new mod">
        <pc:chgData name="Mr T Grice" userId="614f06ae-81b5-4444-a6cb-f3302217ac95" providerId="ADAL" clId="{1C42A49C-3CF9-4182-A62E-9C3AB75A18FA}" dt="2026-06-04T11:56:19.621" v="846" actId="1076"/>
        <pc:sldMkLst>
          <pc:docMk/>
          <pc:sldMk cId="2527607432" sldId="385"/>
        </pc:sldMkLst>
        <pc:picChg chg="add del mod">
          <ac:chgData name="Mr T Grice" userId="614f06ae-81b5-4444-a6cb-f3302217ac95" providerId="ADAL" clId="{1C42A49C-3CF9-4182-A62E-9C3AB75A18FA}" dt="2026-06-04T11:55:21.145" v="834" actId="478"/>
          <ac:picMkLst>
            <pc:docMk/>
            <pc:sldMk cId="2527607432" sldId="385"/>
            <ac:picMk id="3" creationId="{B06216AF-C0AB-F8B5-66F4-A415CAFF8366}"/>
          </ac:picMkLst>
        </pc:picChg>
        <pc:picChg chg="add mod">
          <ac:chgData name="Mr T Grice" userId="614f06ae-81b5-4444-a6cb-f3302217ac95" providerId="ADAL" clId="{1C42A49C-3CF9-4182-A62E-9C3AB75A18FA}" dt="2026-06-04T11:55:24.069" v="836" actId="1076"/>
          <ac:picMkLst>
            <pc:docMk/>
            <pc:sldMk cId="2527607432" sldId="385"/>
            <ac:picMk id="5" creationId="{413E5BBE-F27E-BAA3-FEBD-503464248A6C}"/>
          </ac:picMkLst>
        </pc:picChg>
        <pc:picChg chg="add mod">
          <ac:chgData name="Mr T Grice" userId="614f06ae-81b5-4444-a6cb-f3302217ac95" providerId="ADAL" clId="{1C42A49C-3CF9-4182-A62E-9C3AB75A18FA}" dt="2026-06-04T11:55:32.879" v="837"/>
          <ac:picMkLst>
            <pc:docMk/>
            <pc:sldMk cId="2527607432" sldId="385"/>
            <ac:picMk id="6" creationId="{FA288057-67B2-03F0-7754-21C4B683C65C}"/>
          </ac:picMkLst>
        </pc:picChg>
        <pc:picChg chg="add mod">
          <ac:chgData name="Mr T Grice" userId="614f06ae-81b5-4444-a6cb-f3302217ac95" providerId="ADAL" clId="{1C42A49C-3CF9-4182-A62E-9C3AB75A18FA}" dt="2026-06-04T11:56:19.621" v="846" actId="1076"/>
          <ac:picMkLst>
            <pc:docMk/>
            <pc:sldMk cId="2527607432" sldId="385"/>
            <ac:picMk id="8" creationId="{1BC8C90B-08D7-1973-35AC-1AC4FC478EA7}"/>
          </ac:picMkLst>
        </pc:picChg>
      </pc:sldChg>
      <pc:sldChg chg="addSp delSp modSp new mod">
        <pc:chgData name="Mr T Grice" userId="614f06ae-81b5-4444-a6cb-f3302217ac95" providerId="ADAL" clId="{1C42A49C-3CF9-4182-A62E-9C3AB75A18FA}" dt="2026-06-04T12:18:54.202" v="956" actId="20577"/>
        <pc:sldMkLst>
          <pc:docMk/>
          <pc:sldMk cId="1592862971" sldId="386"/>
        </pc:sldMkLst>
        <pc:spChg chg="mod">
          <ac:chgData name="Mr T Grice" userId="614f06ae-81b5-4444-a6cb-f3302217ac95" providerId="ADAL" clId="{1C42A49C-3CF9-4182-A62E-9C3AB75A18FA}" dt="2026-06-04T12:17:07.263" v="912" actId="20577"/>
          <ac:spMkLst>
            <pc:docMk/>
            <pc:sldMk cId="1592862971" sldId="386"/>
            <ac:spMk id="2" creationId="{FB3D685E-BEFC-5DFC-87A8-96E4AF3B65EF}"/>
          </ac:spMkLst>
        </pc:spChg>
        <pc:spChg chg="del">
          <ac:chgData name="Mr T Grice" userId="614f06ae-81b5-4444-a6cb-f3302217ac95" providerId="ADAL" clId="{1C42A49C-3CF9-4182-A62E-9C3AB75A18FA}" dt="2026-06-04T12:17:10.248" v="913"/>
          <ac:spMkLst>
            <pc:docMk/>
            <pc:sldMk cId="1592862971" sldId="386"/>
            <ac:spMk id="3" creationId="{E157EC27-3090-8D02-26A0-D925E2E26ECD}"/>
          </ac:spMkLst>
        </pc:spChg>
        <pc:spChg chg="add mod">
          <ac:chgData name="Mr T Grice" userId="614f06ae-81b5-4444-a6cb-f3302217ac95" providerId="ADAL" clId="{1C42A49C-3CF9-4182-A62E-9C3AB75A18FA}" dt="2026-06-04T12:18:54.202" v="956" actId="20577"/>
          <ac:spMkLst>
            <pc:docMk/>
            <pc:sldMk cId="1592862971" sldId="386"/>
            <ac:spMk id="6" creationId="{852ED5D2-B150-E7AC-78D9-03A12994432D}"/>
          </ac:spMkLst>
        </pc:spChg>
        <pc:graphicFrameChg chg="add del mod modGraphic">
          <ac:chgData name="Mr T Grice" userId="614f06ae-81b5-4444-a6cb-f3302217ac95" providerId="ADAL" clId="{1C42A49C-3CF9-4182-A62E-9C3AB75A18FA}" dt="2026-06-04T12:17:18.672" v="915" actId="478"/>
          <ac:graphicFrameMkLst>
            <pc:docMk/>
            <pc:sldMk cId="1592862971" sldId="386"/>
            <ac:graphicFrameMk id="4" creationId="{4FEDE8A2-DAB7-A6A9-E8DB-8ADAB70144C7}"/>
          </ac:graphicFrameMkLst>
        </pc:graphicFrameChg>
        <pc:graphicFrameChg chg="add del mod">
          <ac:chgData name="Mr T Grice" userId="614f06ae-81b5-4444-a6cb-f3302217ac95" providerId="ADAL" clId="{1C42A49C-3CF9-4182-A62E-9C3AB75A18FA}" dt="2026-06-04T12:17:52.157" v="926" actId="478"/>
          <ac:graphicFrameMkLst>
            <pc:docMk/>
            <pc:sldMk cId="1592862971" sldId="386"/>
            <ac:graphicFrameMk id="7" creationId="{6A4A1E16-5002-EB70-D3DC-D4178531A241}"/>
          </ac:graphicFrameMkLst>
        </pc:graphicFrameChg>
      </pc:sldChg>
    </pc:docChg>
  </pc:docChgLst>
  <pc:docChgLst>
    <pc:chgData name="Mr A Williams" userId="S::williamsa@st-peters.solihull.sch.uk::df2996c1-5460-4b06-86f4-5eb61ada5f1e" providerId="AD" clId="Web-{86A8E8CA-43C4-913A-E7A2-9C42CE0B1438}"/>
    <pc:docChg chg="delSld modSld">
      <pc:chgData name="Mr A Williams" userId="S::williamsa@st-peters.solihull.sch.uk::df2996c1-5460-4b06-86f4-5eb61ada5f1e" providerId="AD" clId="Web-{86A8E8CA-43C4-913A-E7A2-9C42CE0B1438}" dt="2026-06-03T14:39:17.349" v="1"/>
      <pc:docMkLst>
        <pc:docMk/>
      </pc:docMkLst>
      <pc:sldChg chg="del">
        <pc:chgData name="Mr A Williams" userId="S::williamsa@st-peters.solihull.sch.uk::df2996c1-5460-4b06-86f4-5eb61ada5f1e" providerId="AD" clId="Web-{86A8E8CA-43C4-913A-E7A2-9C42CE0B1438}" dt="2026-06-03T14:39:17.349" v="1"/>
        <pc:sldMkLst>
          <pc:docMk/>
          <pc:sldMk cId="1353179165" sldId="256"/>
        </pc:sldMkLst>
      </pc:sldChg>
      <pc:sldChg chg="modSp">
        <pc:chgData name="Mr A Williams" userId="S::williamsa@st-peters.solihull.sch.uk::df2996c1-5460-4b06-86f4-5eb61ada5f1e" providerId="AD" clId="Web-{86A8E8CA-43C4-913A-E7A2-9C42CE0B1438}" dt="2026-06-03T14:32:59.784" v="0" actId="1076"/>
        <pc:sldMkLst>
          <pc:docMk/>
          <pc:sldMk cId="3006536633" sldId="304"/>
        </pc:sldMkLst>
        <pc:picChg chg="mod">
          <ac:chgData name="Mr A Williams" userId="S::williamsa@st-peters.solihull.sch.uk::df2996c1-5460-4b06-86f4-5eb61ada5f1e" providerId="AD" clId="Web-{86A8E8CA-43C4-913A-E7A2-9C42CE0B1438}" dt="2026-06-03T14:32:59.784" v="0" actId="1076"/>
          <ac:picMkLst>
            <pc:docMk/>
            <pc:sldMk cId="3006536633" sldId="304"/>
            <ac:picMk id="22" creationId="{DA94D962-E524-D16C-6C47-BB1677B224A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116D92-B63B-491A-BB3B-F6953E59DD0F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87CCE8-37F7-4633-A33F-E71F02667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32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08151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287826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537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490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71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895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9235" y="365126"/>
            <a:ext cx="497205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576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12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67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903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779824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1771650"/>
            <a:ext cx="4629150" cy="408940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380024"/>
            <a:ext cx="2949178" cy="248896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928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23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635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20594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5188" y="3645568"/>
            <a:ext cx="7300161" cy="18408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9DCAD-A661-4298-AE60-7B6957023FA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41DED-421E-4CBC-B62D-DA57D327D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309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ucas.com/applying/applying-to-university/dates-and-deadlines-for-uni-application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ucas.com/applying/applying-to-university/writing-your-personal-statement/how-to-write-your-personal-statement-for-2026-entry-onwards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hyperlink" Target="https://www.ucas.com/applying/applying-to-university/writing-your-personal-statement/personal-statement-guide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-peters.solihull.sch.uk/sixth-form/ucas-support" TargetMode="External"/><Relationship Id="rId2" Type="http://schemas.openxmlformats.org/officeDocument/2006/relationships/hyperlink" Target="https://www.ucas.com/applying/applying-to-university/filling-in-your-ucas-application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apply-apprenticeship" TargetMode="External"/><Relationship Id="rId7" Type="http://schemas.openxmlformats.org/officeDocument/2006/relationships/image" Target="../media/image4.jpg"/><Relationship Id="rId2" Type="http://schemas.openxmlformats.org/officeDocument/2006/relationships/hyperlink" Target="https://www.ucas.com/explore/search/apprenticeships?query=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s://notgoingtouni.co.uk/" TargetMode="External"/><Relationship Id="rId4" Type="http://schemas.openxmlformats.org/officeDocument/2006/relationships/hyperlink" Target="https://nationalapprenticeshipevents.co.uk/project/rate-my-apprenticeships/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ucas.com/explore/search/scholarships-and-bursaries?query=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F436D-925B-045E-7282-E161A3AE9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85646-DFE7-2472-FDD1-F5A624C3E3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3695445"/>
            <a:ext cx="7300161" cy="1840832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en-GB" sz="2800" b="1" dirty="0"/>
              <a:t>Aims of the session </a:t>
            </a:r>
          </a:p>
          <a:p>
            <a:pPr marL="0" indent="0">
              <a:buNone/>
            </a:pPr>
            <a:r>
              <a:rPr lang="en-GB" sz="2800" dirty="0"/>
              <a:t>1. For you to understand the UCAS process</a:t>
            </a:r>
          </a:p>
          <a:p>
            <a:pPr marL="0" indent="0">
              <a:buNone/>
            </a:pPr>
            <a:r>
              <a:rPr lang="en-GB" sz="2800" dirty="0"/>
              <a:t>2</a:t>
            </a:r>
            <a:r>
              <a:rPr lang="en-GB" dirty="0"/>
              <a:t>. To understand and be able to support students writing their personal statements</a:t>
            </a:r>
          </a:p>
          <a:p>
            <a:pPr marL="0" indent="0">
              <a:buNone/>
            </a:pPr>
            <a:r>
              <a:rPr lang="en-GB" sz="2800" dirty="0"/>
              <a:t>3. Understand student finance options </a:t>
            </a:r>
          </a:p>
          <a:p>
            <a:pPr marL="0" indent="0">
              <a:buNone/>
            </a:pPr>
            <a:endParaRPr lang="en-GB" sz="2800" dirty="0"/>
          </a:p>
          <a:p>
            <a:endParaRPr lang="en-GB" sz="2800" dirty="0"/>
          </a:p>
          <a:p>
            <a:endParaRPr lang="en-GB" dirty="0"/>
          </a:p>
        </p:txBody>
      </p:sp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D223D47C-7A8D-9A1E-4970-50EBF3ED7B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FC98E508-649A-4FCE-B5F5-F0E37C72A2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395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9F42E-7A4D-B8CD-6D5A-0385780A19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013" y="2496632"/>
            <a:ext cx="8188920" cy="3263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Mr Williams– Deputy Headteacher</a:t>
            </a:r>
          </a:p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Mr Grice – Director of Learning - Academic</a:t>
            </a:r>
          </a:p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Mrs McHale – Director of Learning – Pastoral </a:t>
            </a:r>
          </a:p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Miss Jordan – Assistant Lead Tutor KS5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CCE31F9-EE18-29C5-D21E-86B5E12D8065}"/>
              </a:ext>
            </a:extLst>
          </p:cNvPr>
          <p:cNvSpPr txBox="1">
            <a:spLocks/>
          </p:cNvSpPr>
          <p:nvPr/>
        </p:nvSpPr>
        <p:spPr>
          <a:xfrm>
            <a:off x="718012" y="4724562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Mrs Przyrodzki – Careers, Aspirations and Achievement</a:t>
            </a:r>
          </a:p>
          <a:p>
            <a:pPr marL="0" indent="0">
              <a:buNone/>
            </a:pPr>
            <a:r>
              <a:rPr lang="en-GB" dirty="0"/>
              <a:t>Mrs Beale – Career advisor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4358D59-C952-FC1F-9913-CF3D7E5E27A4}"/>
              </a:ext>
            </a:extLst>
          </p:cNvPr>
          <p:cNvSpPr txBox="1">
            <a:spLocks/>
          </p:cNvSpPr>
          <p:nvPr/>
        </p:nvSpPr>
        <p:spPr>
          <a:xfrm>
            <a:off x="718012" y="1668055"/>
            <a:ext cx="5580957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venir Next LT Pro" panose="020B0504020202020204" pitchFamily="34" charset="0"/>
                <a:ea typeface="+mj-ea"/>
                <a:cs typeface="+mj-cs"/>
              </a:defRPr>
            </a:lvl1pPr>
          </a:lstStyle>
          <a:p>
            <a:r>
              <a:rPr lang="en-GB" sz="2400" b="1" dirty="0"/>
              <a:t>The Sixth Form Team </a:t>
            </a:r>
          </a:p>
        </p:txBody>
      </p:sp>
      <p:pic>
        <p:nvPicPr>
          <p:cNvPr id="2" name="Picture 1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E45F6D28-A1F8-32A4-8FC6-EE9DF83952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865A0B94-D677-B74E-2519-4D1B6AA0A7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994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F4F271-4E12-B8E3-F6E7-818677AC5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2EB65B-A68D-3F54-D981-60A9D1FCC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013" y="2496632"/>
            <a:ext cx="8188920" cy="3263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Mr Branson</a:t>
            </a:r>
          </a:p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Mrs McNeil</a:t>
            </a:r>
          </a:p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Mr Slater</a:t>
            </a:r>
          </a:p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Miss Hansrod</a:t>
            </a:r>
          </a:p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Miss Griffin</a:t>
            </a:r>
          </a:p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Mr McLiddy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C768476-7065-0CBC-A1F9-50E3CB735D03}"/>
              </a:ext>
            </a:extLst>
          </p:cNvPr>
          <p:cNvSpPr txBox="1">
            <a:spLocks/>
          </p:cNvSpPr>
          <p:nvPr/>
        </p:nvSpPr>
        <p:spPr>
          <a:xfrm>
            <a:off x="718012" y="1668055"/>
            <a:ext cx="5580957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venir Next LT Pro" panose="020B0504020202020204" pitchFamily="34" charset="0"/>
                <a:ea typeface="+mj-ea"/>
                <a:cs typeface="+mj-cs"/>
              </a:defRPr>
            </a:lvl1pPr>
          </a:lstStyle>
          <a:p>
            <a:r>
              <a:rPr lang="en-GB" sz="2400" b="1" dirty="0"/>
              <a:t>The Sixth Form Tutor Team </a:t>
            </a:r>
          </a:p>
        </p:txBody>
      </p:sp>
      <p:pic>
        <p:nvPicPr>
          <p:cNvPr id="2" name="Picture 1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C151401D-B363-F085-A57D-EB33911CD0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CB51A8B6-08DB-3B83-3455-7EB404C527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837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3DAA04A-5B83-C446-8BB3-63411572D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5990" y="627292"/>
            <a:ext cx="5665470" cy="853055"/>
          </a:xfrm>
        </p:spPr>
        <p:txBody>
          <a:bodyPr/>
          <a:lstStyle/>
          <a:p>
            <a:r>
              <a:rPr lang="en-GB" sz="4400" dirty="0"/>
              <a:t>The UCAS Timeline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188496F-05E4-3D69-A1EB-9BD985223D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CCC54A-8C61-BC9F-AC25-0030A29DAD81}"/>
              </a:ext>
            </a:extLst>
          </p:cNvPr>
          <p:cNvSpPr txBox="1">
            <a:spLocks/>
          </p:cNvSpPr>
          <p:nvPr/>
        </p:nvSpPr>
        <p:spPr>
          <a:xfrm>
            <a:off x="644589" y="5881550"/>
            <a:ext cx="7886700" cy="819038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900"/>
              <a:t>External key Dates </a:t>
            </a:r>
            <a:endParaRPr lang="en-US" sz="3900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CB0C809A-6E49-5BF8-FB5E-7923700AFA0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9177316"/>
              </p:ext>
            </p:extLst>
          </p:nvPr>
        </p:nvGraphicFramePr>
        <p:xfrm>
          <a:off x="447166" y="1875496"/>
          <a:ext cx="8513954" cy="31706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28172">
                  <a:extLst>
                    <a:ext uri="{9D8B030D-6E8A-4147-A177-3AD203B41FA5}">
                      <a16:colId xmlns:a16="http://schemas.microsoft.com/office/drawing/2014/main" val="1317058949"/>
                    </a:ext>
                  </a:extLst>
                </a:gridCol>
                <a:gridCol w="5185782">
                  <a:extLst>
                    <a:ext uri="{9D8B030D-6E8A-4147-A177-3AD203B41FA5}">
                      <a16:colId xmlns:a16="http://schemas.microsoft.com/office/drawing/2014/main" val="3838764388"/>
                    </a:ext>
                  </a:extLst>
                </a:gridCol>
              </a:tblGrid>
              <a:tr h="8353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1st September 2026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Completed applications can start to be submitted to UCAS.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/>
                </a:tc>
                <a:extLst>
                  <a:ext uri="{0D108BD9-81ED-4DB2-BD59-A6C34878D82A}">
                    <a16:rowId xmlns:a16="http://schemas.microsoft.com/office/drawing/2014/main" val="3212322644"/>
                  </a:ext>
                </a:extLst>
              </a:tr>
              <a:tr h="12381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15th October 2026 6pm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Deadline for Oxford/Cambridge applications and most medicine/dentistry/veterinary science  courses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/>
                </a:tc>
                <a:extLst>
                  <a:ext uri="{0D108BD9-81ED-4DB2-BD59-A6C34878D82A}">
                    <a16:rowId xmlns:a16="http://schemas.microsoft.com/office/drawing/2014/main" val="1953195700"/>
                  </a:ext>
                </a:extLst>
              </a:tr>
              <a:tr h="10972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13th January 2027 6pm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u="sng" dirty="0">
                          <a:effectLst/>
                        </a:rPr>
                        <a:t>Final deadline for most undergraduate courses.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05307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5F59A04-8858-D8E6-1212-F307DA27A83C}"/>
              </a:ext>
            </a:extLst>
          </p:cNvPr>
          <p:cNvSpPr txBox="1"/>
          <p:nvPr/>
        </p:nvSpPr>
        <p:spPr>
          <a:xfrm>
            <a:off x="2579268" y="5441329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Dates and deadlines for </a:t>
            </a:r>
            <a:r>
              <a:rPr lang="en-GB" dirty="0" err="1">
                <a:hlinkClick r:id="rId2"/>
              </a:rPr>
              <a:t>uni</a:t>
            </a:r>
            <a:r>
              <a:rPr lang="en-GB" dirty="0">
                <a:hlinkClick r:id="rId2"/>
              </a:rPr>
              <a:t> applications | UCAS</a:t>
            </a:r>
            <a:endParaRPr lang="en-GB" dirty="0"/>
          </a:p>
        </p:txBody>
      </p:sp>
      <p:pic>
        <p:nvPicPr>
          <p:cNvPr id="2" name="Picture 1" descr="A logo for a school&#10;&#10;AI-generated content may be incorrect.">
            <a:extLst>
              <a:ext uri="{FF2B5EF4-FFF2-40B4-BE49-F238E27FC236}">
                <a16:creationId xmlns:a16="http://schemas.microsoft.com/office/drawing/2014/main" id="{99953A0E-497B-E294-6C99-0D5E2E84D5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898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DA94D962-E524-D16C-6C47-BB1677B224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791" y="2546591"/>
            <a:ext cx="8864418" cy="3997897"/>
          </a:xfrm>
          <a:prstGeom prst="rect">
            <a:avLst/>
          </a:prstGeom>
        </p:spPr>
      </p:pic>
      <p:sp>
        <p:nvSpPr>
          <p:cNvPr id="23" name="Title 4">
            <a:extLst>
              <a:ext uri="{FF2B5EF4-FFF2-40B4-BE49-F238E27FC236}">
                <a16:creationId xmlns:a16="http://schemas.microsoft.com/office/drawing/2014/main" id="{12898500-D1AA-0F97-B0DB-3A1C02534048}"/>
              </a:ext>
            </a:extLst>
          </p:cNvPr>
          <p:cNvSpPr txBox="1">
            <a:spLocks/>
          </p:cNvSpPr>
          <p:nvPr/>
        </p:nvSpPr>
        <p:spPr>
          <a:xfrm>
            <a:off x="3338739" y="688765"/>
            <a:ext cx="5665470" cy="85305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dirty="0"/>
              <a:t>So Far…</a:t>
            </a:r>
          </a:p>
        </p:txBody>
      </p:sp>
      <p:pic>
        <p:nvPicPr>
          <p:cNvPr id="2" name="Picture 1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00FB7869-C3DA-D8BA-99E8-A20872AFB4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3" name="Picture 2" descr="A logo for a school&#10;&#10;AI-generated content may be incorrect.">
            <a:extLst>
              <a:ext uri="{FF2B5EF4-FFF2-40B4-BE49-F238E27FC236}">
                <a16:creationId xmlns:a16="http://schemas.microsoft.com/office/drawing/2014/main" id="{BE7E84AA-E84F-E076-A6B6-D3BDE6C81A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536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D73C4-DD7B-60E7-4DC5-3C202CB89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24342-5DEE-87A0-C22E-1649F4BA0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017" y="2456736"/>
            <a:ext cx="3714751" cy="3544877"/>
          </a:xfrm>
        </p:spPr>
        <p:txBody>
          <a:bodyPr>
            <a:normAutofit/>
          </a:bodyPr>
          <a:lstStyle/>
          <a:p>
            <a:r>
              <a:rPr lang="en-GB" dirty="0"/>
              <a:t>Provision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8514FD-8E6D-DA88-D959-08DF378E76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4763" y="2252749"/>
            <a:ext cx="5624713" cy="4424675"/>
          </a:xfrm>
        </p:spPr>
        <p:txBody>
          <a:bodyPr anchor="ctr">
            <a:normAutofit fontScale="92500" lnSpcReduction="20000"/>
          </a:bodyPr>
          <a:lstStyle/>
          <a:p>
            <a:r>
              <a:rPr lang="en-GB" sz="2400" dirty="0"/>
              <a:t>UCAS Fair – Edgbaston Uni (Oct 25)</a:t>
            </a:r>
          </a:p>
          <a:p>
            <a:r>
              <a:rPr lang="en-GB" sz="2400" dirty="0"/>
              <a:t>Dedicated Form Time for UCAS progress and research</a:t>
            </a:r>
          </a:p>
          <a:p>
            <a:r>
              <a:rPr lang="en-GB" sz="2400" dirty="0"/>
              <a:t>Personal Statement Scaffold (Relevant to All)</a:t>
            </a:r>
          </a:p>
          <a:p>
            <a:r>
              <a:rPr lang="en-GB" sz="2400" dirty="0"/>
              <a:t>Guest Speakers</a:t>
            </a:r>
          </a:p>
          <a:p>
            <a:r>
              <a:rPr lang="en-GB" sz="2400" dirty="0"/>
              <a:t>LPR – </a:t>
            </a:r>
            <a:r>
              <a:rPr lang="en-GB" sz="2400"/>
              <a:t>Personal Statement Teams Seminar</a:t>
            </a:r>
            <a:endParaRPr lang="en-GB" sz="2400" dirty="0"/>
          </a:p>
          <a:p>
            <a:r>
              <a:rPr lang="en-GB" sz="2400" dirty="0"/>
              <a:t>Paid Subscription to Unifrog to research and support process</a:t>
            </a:r>
          </a:p>
          <a:p>
            <a:r>
              <a:rPr lang="en-GB" sz="2400" dirty="0"/>
              <a:t>UCAS Mini Fair 3</a:t>
            </a:r>
            <a:r>
              <a:rPr lang="en-GB" sz="2400" baseline="30000" dirty="0"/>
              <a:t>rd</a:t>
            </a:r>
            <a:r>
              <a:rPr lang="en-GB" sz="2400" dirty="0"/>
              <a:t> June </a:t>
            </a:r>
          </a:p>
          <a:p>
            <a:r>
              <a:rPr lang="en-GB" sz="2400" dirty="0"/>
              <a:t>26</a:t>
            </a:r>
            <a:r>
              <a:rPr lang="en-GB" sz="2400" baseline="30000" dirty="0"/>
              <a:t>th</a:t>
            </a:r>
            <a:r>
              <a:rPr lang="en-GB" sz="2400" dirty="0"/>
              <a:t> June – Half Day PS Writing</a:t>
            </a:r>
          </a:p>
          <a:p>
            <a:r>
              <a:rPr lang="en-GB" sz="2400" dirty="0"/>
              <a:t>9</a:t>
            </a:r>
            <a:r>
              <a:rPr lang="en-GB" sz="2400" baseline="30000" dirty="0"/>
              <a:t>th</a:t>
            </a:r>
            <a:r>
              <a:rPr lang="en-GB" sz="2400" dirty="0"/>
              <a:t> July – Aston Uni Trip</a:t>
            </a:r>
          </a:p>
          <a:p>
            <a:r>
              <a:rPr lang="en-GB" sz="2400" dirty="0"/>
              <a:t>10</a:t>
            </a:r>
            <a:r>
              <a:rPr lang="en-GB" sz="2400" baseline="30000" dirty="0"/>
              <a:t>th</a:t>
            </a:r>
            <a:r>
              <a:rPr lang="en-GB" sz="2400" dirty="0"/>
              <a:t> July –Mock Interviews</a:t>
            </a:r>
          </a:p>
          <a:p>
            <a:r>
              <a:rPr lang="en-GB" sz="2400" dirty="0"/>
              <a:t>Autumn – Career Fair</a:t>
            </a:r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146E404D-F9AD-6C72-7AAB-A5814A21B2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271450EE-ECFA-06CC-5877-238E6A7730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94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12147" y="157660"/>
            <a:ext cx="4521952" cy="6541783"/>
            <a:chOff x="0" y="0"/>
            <a:chExt cx="86189481" cy="124687953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86044704" cy="124543173"/>
            </a:xfrm>
            <a:custGeom>
              <a:avLst/>
              <a:gdLst/>
              <a:ahLst/>
              <a:cxnLst/>
              <a:rect l="l" t="t" r="r" b="b"/>
              <a:pathLst>
                <a:path w="86044704" h="124543173">
                  <a:moveTo>
                    <a:pt x="0" y="0"/>
                  </a:moveTo>
                  <a:lnTo>
                    <a:pt x="86044704" y="0"/>
                  </a:lnTo>
                  <a:lnTo>
                    <a:pt x="86044704" y="124543173"/>
                  </a:lnTo>
                  <a:lnTo>
                    <a:pt x="0" y="1245431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86189480" cy="124687955"/>
            </a:xfrm>
            <a:custGeom>
              <a:avLst/>
              <a:gdLst/>
              <a:ahLst/>
              <a:cxnLst/>
              <a:rect l="l" t="t" r="r" b="b"/>
              <a:pathLst>
                <a:path w="86189480" h="124687955">
                  <a:moveTo>
                    <a:pt x="86044701" y="124543170"/>
                  </a:moveTo>
                  <a:lnTo>
                    <a:pt x="86189480" y="124543170"/>
                  </a:lnTo>
                  <a:lnTo>
                    <a:pt x="86189480" y="124687955"/>
                  </a:lnTo>
                  <a:lnTo>
                    <a:pt x="86044701" y="124687955"/>
                  </a:lnTo>
                  <a:lnTo>
                    <a:pt x="86044701" y="12454317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24543170"/>
                  </a:lnTo>
                  <a:lnTo>
                    <a:pt x="0" y="124543170"/>
                  </a:lnTo>
                  <a:lnTo>
                    <a:pt x="0" y="144780"/>
                  </a:lnTo>
                  <a:close/>
                  <a:moveTo>
                    <a:pt x="0" y="124543170"/>
                  </a:moveTo>
                  <a:lnTo>
                    <a:pt x="144780" y="124543170"/>
                  </a:lnTo>
                  <a:lnTo>
                    <a:pt x="144780" y="124687955"/>
                  </a:lnTo>
                  <a:lnTo>
                    <a:pt x="0" y="124687955"/>
                  </a:lnTo>
                  <a:lnTo>
                    <a:pt x="0" y="124543170"/>
                  </a:lnTo>
                  <a:close/>
                  <a:moveTo>
                    <a:pt x="86044701" y="144780"/>
                  </a:moveTo>
                  <a:lnTo>
                    <a:pt x="86189480" y="144780"/>
                  </a:lnTo>
                  <a:lnTo>
                    <a:pt x="86189480" y="124543170"/>
                  </a:lnTo>
                  <a:lnTo>
                    <a:pt x="86044701" y="124543170"/>
                  </a:lnTo>
                  <a:lnTo>
                    <a:pt x="86044701" y="144780"/>
                  </a:lnTo>
                  <a:close/>
                  <a:moveTo>
                    <a:pt x="144780" y="124543170"/>
                  </a:moveTo>
                  <a:lnTo>
                    <a:pt x="86044701" y="124543170"/>
                  </a:lnTo>
                  <a:lnTo>
                    <a:pt x="86044701" y="124687955"/>
                  </a:lnTo>
                  <a:lnTo>
                    <a:pt x="144780" y="124687955"/>
                  </a:lnTo>
                  <a:lnTo>
                    <a:pt x="144780" y="124543170"/>
                  </a:lnTo>
                  <a:close/>
                  <a:moveTo>
                    <a:pt x="86044701" y="0"/>
                  </a:moveTo>
                  <a:lnTo>
                    <a:pt x="86189480" y="0"/>
                  </a:lnTo>
                  <a:lnTo>
                    <a:pt x="86189480" y="144780"/>
                  </a:lnTo>
                  <a:lnTo>
                    <a:pt x="86044701" y="144780"/>
                  </a:lnTo>
                  <a:lnTo>
                    <a:pt x="8604470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86044701" y="0"/>
                  </a:lnTo>
                  <a:lnTo>
                    <a:pt x="8604470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312147" y="157660"/>
            <a:ext cx="4521952" cy="946424"/>
            <a:chOff x="0" y="0"/>
            <a:chExt cx="77037529" cy="16123614"/>
          </a:xfrm>
        </p:grpSpPr>
        <p:sp>
          <p:nvSpPr>
            <p:cNvPr id="6" name="Freeform 6"/>
            <p:cNvSpPr/>
            <p:nvPr/>
          </p:nvSpPr>
          <p:spPr>
            <a:xfrm>
              <a:off x="72390" y="72390"/>
              <a:ext cx="76892748" cy="15978833"/>
            </a:xfrm>
            <a:custGeom>
              <a:avLst/>
              <a:gdLst/>
              <a:ahLst/>
              <a:cxnLst/>
              <a:rect l="l" t="t" r="r" b="b"/>
              <a:pathLst>
                <a:path w="76892748" h="15978833">
                  <a:moveTo>
                    <a:pt x="0" y="0"/>
                  </a:moveTo>
                  <a:lnTo>
                    <a:pt x="76892748" y="0"/>
                  </a:lnTo>
                  <a:lnTo>
                    <a:pt x="76892748" y="15978833"/>
                  </a:lnTo>
                  <a:lnTo>
                    <a:pt x="0" y="15978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7" name="Freeform 7"/>
            <p:cNvSpPr/>
            <p:nvPr/>
          </p:nvSpPr>
          <p:spPr>
            <a:xfrm>
              <a:off x="0" y="0"/>
              <a:ext cx="77037530" cy="16123614"/>
            </a:xfrm>
            <a:custGeom>
              <a:avLst/>
              <a:gdLst/>
              <a:ahLst/>
              <a:cxnLst/>
              <a:rect l="l" t="t" r="r" b="b"/>
              <a:pathLst>
                <a:path w="77037530" h="16123614">
                  <a:moveTo>
                    <a:pt x="76892752" y="15978834"/>
                  </a:moveTo>
                  <a:lnTo>
                    <a:pt x="77037530" y="15978834"/>
                  </a:lnTo>
                  <a:lnTo>
                    <a:pt x="77037530" y="16123614"/>
                  </a:lnTo>
                  <a:lnTo>
                    <a:pt x="76892752" y="16123614"/>
                  </a:lnTo>
                  <a:lnTo>
                    <a:pt x="76892752" y="1597883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5978834"/>
                  </a:lnTo>
                  <a:lnTo>
                    <a:pt x="0" y="15978834"/>
                  </a:lnTo>
                  <a:lnTo>
                    <a:pt x="0" y="144780"/>
                  </a:lnTo>
                  <a:close/>
                  <a:moveTo>
                    <a:pt x="0" y="15978834"/>
                  </a:moveTo>
                  <a:lnTo>
                    <a:pt x="144780" y="15978834"/>
                  </a:lnTo>
                  <a:lnTo>
                    <a:pt x="144780" y="16123614"/>
                  </a:lnTo>
                  <a:lnTo>
                    <a:pt x="0" y="16123614"/>
                  </a:lnTo>
                  <a:lnTo>
                    <a:pt x="0" y="15978834"/>
                  </a:lnTo>
                  <a:close/>
                  <a:moveTo>
                    <a:pt x="76892752" y="144780"/>
                  </a:moveTo>
                  <a:lnTo>
                    <a:pt x="77037530" y="144780"/>
                  </a:lnTo>
                  <a:lnTo>
                    <a:pt x="77037530" y="15978834"/>
                  </a:lnTo>
                  <a:lnTo>
                    <a:pt x="76892752" y="15978834"/>
                  </a:lnTo>
                  <a:lnTo>
                    <a:pt x="76892752" y="144780"/>
                  </a:lnTo>
                  <a:close/>
                  <a:moveTo>
                    <a:pt x="144780" y="15978834"/>
                  </a:moveTo>
                  <a:lnTo>
                    <a:pt x="76892752" y="15978834"/>
                  </a:lnTo>
                  <a:lnTo>
                    <a:pt x="76892752" y="16123614"/>
                  </a:lnTo>
                  <a:lnTo>
                    <a:pt x="144780" y="16123614"/>
                  </a:lnTo>
                  <a:lnTo>
                    <a:pt x="144780" y="15978834"/>
                  </a:lnTo>
                  <a:close/>
                  <a:moveTo>
                    <a:pt x="76892752" y="0"/>
                  </a:moveTo>
                  <a:lnTo>
                    <a:pt x="77037530" y="0"/>
                  </a:lnTo>
                  <a:lnTo>
                    <a:pt x="77037530" y="144780"/>
                  </a:lnTo>
                  <a:lnTo>
                    <a:pt x="76892752" y="144780"/>
                  </a:lnTo>
                  <a:lnTo>
                    <a:pt x="7689275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76892752" y="0"/>
                  </a:lnTo>
                  <a:lnTo>
                    <a:pt x="7689275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DDC6C6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633740" y="338372"/>
            <a:ext cx="3878765" cy="564496"/>
            <a:chOff x="0" y="0"/>
            <a:chExt cx="4653345" cy="67722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653345" cy="677225"/>
            </a:xfrm>
            <a:custGeom>
              <a:avLst/>
              <a:gdLst/>
              <a:ahLst/>
              <a:cxnLst/>
              <a:rect l="l" t="t" r="r" b="b"/>
              <a:pathLst>
                <a:path w="4653345" h="677225">
                  <a:moveTo>
                    <a:pt x="55043" y="0"/>
                  </a:moveTo>
                  <a:lnTo>
                    <a:pt x="4598301" y="0"/>
                  </a:lnTo>
                  <a:cubicBezTo>
                    <a:pt x="4612900" y="0"/>
                    <a:pt x="4626900" y="5799"/>
                    <a:pt x="4637223" y="16122"/>
                  </a:cubicBezTo>
                  <a:cubicBezTo>
                    <a:pt x="4647545" y="26444"/>
                    <a:pt x="4653345" y="40445"/>
                    <a:pt x="4653345" y="55043"/>
                  </a:cubicBezTo>
                  <a:lnTo>
                    <a:pt x="4653345" y="622181"/>
                  </a:lnTo>
                  <a:cubicBezTo>
                    <a:pt x="4653345" y="636780"/>
                    <a:pt x="4647545" y="650780"/>
                    <a:pt x="4637223" y="661103"/>
                  </a:cubicBezTo>
                  <a:cubicBezTo>
                    <a:pt x="4626900" y="671426"/>
                    <a:pt x="4612900" y="677225"/>
                    <a:pt x="4598301" y="677225"/>
                  </a:cubicBezTo>
                  <a:lnTo>
                    <a:pt x="55043" y="677225"/>
                  </a:lnTo>
                  <a:cubicBezTo>
                    <a:pt x="40445" y="677225"/>
                    <a:pt x="26444" y="671426"/>
                    <a:pt x="16122" y="661103"/>
                  </a:cubicBezTo>
                  <a:cubicBezTo>
                    <a:pt x="5799" y="650780"/>
                    <a:pt x="0" y="636780"/>
                    <a:pt x="0" y="622181"/>
                  </a:cubicBezTo>
                  <a:lnTo>
                    <a:pt x="0" y="55043"/>
                  </a:lnTo>
                  <a:cubicBezTo>
                    <a:pt x="0" y="40445"/>
                    <a:pt x="5799" y="26444"/>
                    <a:pt x="16122" y="16122"/>
                  </a:cubicBezTo>
                  <a:cubicBezTo>
                    <a:pt x="26444" y="5799"/>
                    <a:pt x="40445" y="0"/>
                    <a:pt x="55043" y="0"/>
                  </a:cubicBezTo>
                  <a:close/>
                </a:path>
              </a:pathLst>
            </a:custGeom>
            <a:solidFill>
              <a:srgbClr val="F5F4F2"/>
            </a:solidFill>
            <a:ln w="9525" cap="rnd">
              <a:solidFill>
                <a:srgbClr val="F5F4F2"/>
              </a:solidFill>
              <a:prstDash val="solid"/>
              <a:round/>
            </a:ln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4653345" cy="696275"/>
            </a:xfrm>
            <a:prstGeom prst="rect">
              <a:avLst/>
            </a:prstGeom>
          </p:spPr>
          <p:txBody>
            <a:bodyPr lIns="17488" tIns="17488" rIns="17488" bIns="17488" rtlCol="0" anchor="ctr"/>
            <a:lstStyle/>
            <a:p>
              <a:pPr algn="ctr">
                <a:lnSpc>
                  <a:spcPts val="675"/>
                </a:lnSpc>
                <a:spcBef>
                  <a:spcPct val="0"/>
                </a:spcBef>
              </a:pPr>
              <a:endParaRPr sz="1154"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773072" y="440290"/>
            <a:ext cx="360660" cy="360660"/>
          </a:xfrm>
          <a:custGeom>
            <a:avLst/>
            <a:gdLst/>
            <a:ahLst/>
            <a:cxnLst/>
            <a:rect l="l" t="t" r="r" b="b"/>
            <a:pathLst>
              <a:path w="562362" h="562362">
                <a:moveTo>
                  <a:pt x="562362" y="0"/>
                </a:moveTo>
                <a:lnTo>
                  <a:pt x="0" y="0"/>
                </a:lnTo>
                <a:lnTo>
                  <a:pt x="0" y="562362"/>
                </a:lnTo>
                <a:lnTo>
                  <a:pt x="562362" y="562362"/>
                </a:lnTo>
                <a:lnTo>
                  <a:pt x="56236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154"/>
          </a:p>
        </p:txBody>
      </p:sp>
      <p:sp>
        <p:nvSpPr>
          <p:cNvPr id="12" name="TextBox 12"/>
          <p:cNvSpPr txBox="1"/>
          <p:nvPr/>
        </p:nvSpPr>
        <p:spPr>
          <a:xfrm>
            <a:off x="2796788" y="1234988"/>
            <a:ext cx="3552668" cy="1215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97"/>
              </a:lnSpc>
            </a:pPr>
            <a:r>
              <a:rPr lang="en-US" sz="1141" b="1" dirty="0">
                <a:solidFill>
                  <a:srgbClr val="2B2B2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University or Apprenticeship?</a:t>
            </a:r>
            <a:r>
              <a:rPr lang="en-US" sz="1141" dirty="0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</a:p>
          <a:p>
            <a:pPr>
              <a:lnSpc>
                <a:spcPts val="1597"/>
              </a:lnSpc>
            </a:pPr>
            <a:r>
              <a:rPr lang="en-US" sz="1141" dirty="0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Regardless of knowing which course you will apply for, answering the following prompts in detail will make writing your Personal Statement easier and quicker when you finally </a:t>
            </a:r>
            <a:r>
              <a:rPr lang="en-US" sz="1141" dirty="0" err="1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finalise</a:t>
            </a:r>
            <a:r>
              <a:rPr lang="en-US" sz="1141" dirty="0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 your choice later on. 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3880837" y="2865753"/>
            <a:ext cx="2631668" cy="3506504"/>
            <a:chOff x="0" y="0"/>
            <a:chExt cx="50160232" cy="66834809"/>
          </a:xfrm>
        </p:grpSpPr>
        <p:sp>
          <p:nvSpPr>
            <p:cNvPr id="14" name="Freeform 14"/>
            <p:cNvSpPr/>
            <p:nvPr/>
          </p:nvSpPr>
          <p:spPr>
            <a:xfrm>
              <a:off x="72390" y="72390"/>
              <a:ext cx="50015452" cy="66690028"/>
            </a:xfrm>
            <a:custGeom>
              <a:avLst/>
              <a:gdLst/>
              <a:ahLst/>
              <a:cxnLst/>
              <a:rect l="l" t="t" r="r" b="b"/>
              <a:pathLst>
                <a:path w="50015452" h="66690028">
                  <a:moveTo>
                    <a:pt x="0" y="0"/>
                  </a:moveTo>
                  <a:lnTo>
                    <a:pt x="50015452" y="0"/>
                  </a:lnTo>
                  <a:lnTo>
                    <a:pt x="50015452" y="66690028"/>
                  </a:lnTo>
                  <a:lnTo>
                    <a:pt x="0" y="666900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 dirty="0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0" y="0"/>
              <a:ext cx="50160231" cy="66834810"/>
            </a:xfrm>
            <a:custGeom>
              <a:avLst/>
              <a:gdLst/>
              <a:ahLst/>
              <a:cxnLst/>
              <a:rect l="l" t="t" r="r" b="b"/>
              <a:pathLst>
                <a:path w="50160231" h="66834810">
                  <a:moveTo>
                    <a:pt x="50015453" y="66690032"/>
                  </a:moveTo>
                  <a:lnTo>
                    <a:pt x="50160231" y="66690032"/>
                  </a:lnTo>
                  <a:lnTo>
                    <a:pt x="50160231" y="66834810"/>
                  </a:lnTo>
                  <a:lnTo>
                    <a:pt x="50015453" y="66834810"/>
                  </a:lnTo>
                  <a:lnTo>
                    <a:pt x="50015453" y="6669003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66690032"/>
                  </a:lnTo>
                  <a:lnTo>
                    <a:pt x="0" y="66690032"/>
                  </a:lnTo>
                  <a:lnTo>
                    <a:pt x="0" y="144780"/>
                  </a:lnTo>
                  <a:close/>
                  <a:moveTo>
                    <a:pt x="0" y="66690032"/>
                  </a:moveTo>
                  <a:lnTo>
                    <a:pt x="144780" y="66690032"/>
                  </a:lnTo>
                  <a:lnTo>
                    <a:pt x="144780" y="66834810"/>
                  </a:lnTo>
                  <a:lnTo>
                    <a:pt x="0" y="66834810"/>
                  </a:lnTo>
                  <a:lnTo>
                    <a:pt x="0" y="66690032"/>
                  </a:lnTo>
                  <a:close/>
                  <a:moveTo>
                    <a:pt x="50015453" y="144780"/>
                  </a:moveTo>
                  <a:lnTo>
                    <a:pt x="50160231" y="144780"/>
                  </a:lnTo>
                  <a:lnTo>
                    <a:pt x="50160231" y="66690032"/>
                  </a:lnTo>
                  <a:lnTo>
                    <a:pt x="50015453" y="66690032"/>
                  </a:lnTo>
                  <a:lnTo>
                    <a:pt x="50015453" y="144780"/>
                  </a:lnTo>
                  <a:close/>
                  <a:moveTo>
                    <a:pt x="144780" y="66690032"/>
                  </a:moveTo>
                  <a:lnTo>
                    <a:pt x="50015453" y="66690032"/>
                  </a:lnTo>
                  <a:lnTo>
                    <a:pt x="50015453" y="66834810"/>
                  </a:lnTo>
                  <a:lnTo>
                    <a:pt x="144780" y="66834810"/>
                  </a:lnTo>
                  <a:lnTo>
                    <a:pt x="144780" y="66690032"/>
                  </a:lnTo>
                  <a:close/>
                  <a:moveTo>
                    <a:pt x="50015453" y="0"/>
                  </a:moveTo>
                  <a:lnTo>
                    <a:pt x="50160231" y="0"/>
                  </a:lnTo>
                  <a:lnTo>
                    <a:pt x="50160231" y="144780"/>
                  </a:lnTo>
                  <a:lnTo>
                    <a:pt x="50015453" y="144780"/>
                  </a:lnTo>
                  <a:lnTo>
                    <a:pt x="5001545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0015453" y="0"/>
                  </a:lnTo>
                  <a:lnTo>
                    <a:pt x="5001545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AA9E95"/>
            </a:solidFill>
          </p:spPr>
          <p:txBody>
            <a:bodyPr/>
            <a:lstStyle/>
            <a:p>
              <a:endParaRPr lang="en-GB" sz="1154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3133732" y="344944"/>
            <a:ext cx="3233461" cy="540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5"/>
              </a:lnSpc>
            </a:pPr>
            <a:r>
              <a:rPr lang="en-US" sz="1603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UCAS PERSONAL STATEMENT PRELIMINARY SCAFFOLD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910295" y="3124803"/>
            <a:ext cx="568020" cy="825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7"/>
              </a:lnSpc>
            </a:pPr>
            <a:r>
              <a:rPr lang="en-US" sz="519" b="1">
                <a:solidFill>
                  <a:srgbClr val="2B2B2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Sarah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2413265" y="2865753"/>
            <a:ext cx="1386693" cy="3506504"/>
            <a:chOff x="0" y="0"/>
            <a:chExt cx="26430699" cy="66834809"/>
          </a:xfrm>
        </p:grpSpPr>
        <p:sp>
          <p:nvSpPr>
            <p:cNvPr id="19" name="Freeform 19"/>
            <p:cNvSpPr/>
            <p:nvPr/>
          </p:nvSpPr>
          <p:spPr>
            <a:xfrm>
              <a:off x="72390" y="72390"/>
              <a:ext cx="26285917" cy="66690028"/>
            </a:xfrm>
            <a:custGeom>
              <a:avLst/>
              <a:gdLst/>
              <a:ahLst/>
              <a:cxnLst/>
              <a:rect l="l" t="t" r="r" b="b"/>
              <a:pathLst>
                <a:path w="26285917" h="66690028">
                  <a:moveTo>
                    <a:pt x="0" y="0"/>
                  </a:moveTo>
                  <a:lnTo>
                    <a:pt x="26285917" y="0"/>
                  </a:lnTo>
                  <a:lnTo>
                    <a:pt x="26285917" y="66690028"/>
                  </a:lnTo>
                  <a:lnTo>
                    <a:pt x="0" y="666900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0"/>
              <a:ext cx="26430700" cy="66834810"/>
            </a:xfrm>
            <a:custGeom>
              <a:avLst/>
              <a:gdLst/>
              <a:ahLst/>
              <a:cxnLst/>
              <a:rect l="l" t="t" r="r" b="b"/>
              <a:pathLst>
                <a:path w="26430700" h="66834810">
                  <a:moveTo>
                    <a:pt x="26285918" y="66690032"/>
                  </a:moveTo>
                  <a:lnTo>
                    <a:pt x="26430700" y="66690032"/>
                  </a:lnTo>
                  <a:lnTo>
                    <a:pt x="26430700" y="66834810"/>
                  </a:lnTo>
                  <a:lnTo>
                    <a:pt x="26285918" y="66834810"/>
                  </a:lnTo>
                  <a:lnTo>
                    <a:pt x="26285918" y="6669003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66690032"/>
                  </a:lnTo>
                  <a:lnTo>
                    <a:pt x="0" y="66690032"/>
                  </a:lnTo>
                  <a:lnTo>
                    <a:pt x="0" y="144780"/>
                  </a:lnTo>
                  <a:close/>
                  <a:moveTo>
                    <a:pt x="0" y="66690032"/>
                  </a:moveTo>
                  <a:lnTo>
                    <a:pt x="144780" y="66690032"/>
                  </a:lnTo>
                  <a:lnTo>
                    <a:pt x="144780" y="66834810"/>
                  </a:lnTo>
                  <a:lnTo>
                    <a:pt x="0" y="66834810"/>
                  </a:lnTo>
                  <a:lnTo>
                    <a:pt x="0" y="66690032"/>
                  </a:lnTo>
                  <a:close/>
                  <a:moveTo>
                    <a:pt x="26285918" y="144780"/>
                  </a:moveTo>
                  <a:lnTo>
                    <a:pt x="26430700" y="144780"/>
                  </a:lnTo>
                  <a:lnTo>
                    <a:pt x="26430700" y="66690032"/>
                  </a:lnTo>
                  <a:lnTo>
                    <a:pt x="26285918" y="66690032"/>
                  </a:lnTo>
                  <a:lnTo>
                    <a:pt x="26285918" y="144780"/>
                  </a:lnTo>
                  <a:close/>
                  <a:moveTo>
                    <a:pt x="144780" y="66690032"/>
                  </a:moveTo>
                  <a:lnTo>
                    <a:pt x="26285918" y="66690032"/>
                  </a:lnTo>
                  <a:lnTo>
                    <a:pt x="26285918" y="66834810"/>
                  </a:lnTo>
                  <a:lnTo>
                    <a:pt x="144780" y="66834810"/>
                  </a:lnTo>
                  <a:lnTo>
                    <a:pt x="144780" y="66690032"/>
                  </a:lnTo>
                  <a:close/>
                  <a:moveTo>
                    <a:pt x="26285918" y="0"/>
                  </a:moveTo>
                  <a:lnTo>
                    <a:pt x="26430700" y="0"/>
                  </a:lnTo>
                  <a:lnTo>
                    <a:pt x="26430700" y="144780"/>
                  </a:lnTo>
                  <a:lnTo>
                    <a:pt x="26285918" y="144780"/>
                  </a:lnTo>
                  <a:lnTo>
                    <a:pt x="2628591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285918" y="0"/>
                  </a:lnTo>
                  <a:lnTo>
                    <a:pt x="2628591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2413265" y="2425336"/>
            <a:ext cx="4194238" cy="385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618"/>
              </a:lnSpc>
            </a:pPr>
            <a:r>
              <a:rPr lang="en-US" sz="847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Did you study at another school for your GCSE’s? If so, please write the name of the school  here: _________________________________________________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515632" y="3203464"/>
            <a:ext cx="1181961" cy="30668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76"/>
              </a:lnSpc>
              <a:spcBef>
                <a:spcPct val="0"/>
              </a:spcBef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What are you currently studying at St Peter’s. </a:t>
            </a:r>
          </a:p>
          <a:p>
            <a:pPr>
              <a:lnSpc>
                <a:spcPts val="1076"/>
              </a:lnSpc>
              <a:spcBef>
                <a:spcPct val="0"/>
              </a:spcBef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</a:p>
          <a:p>
            <a:pPr>
              <a:lnSpc>
                <a:spcPts val="1076"/>
              </a:lnSpc>
              <a:spcBef>
                <a:spcPct val="0"/>
              </a:spcBef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Next to each, list the skills you have shown within the course with examples of evidence</a:t>
            </a:r>
          </a:p>
          <a:p>
            <a:pPr>
              <a:lnSpc>
                <a:spcPts val="1076"/>
              </a:lnSpc>
              <a:spcBef>
                <a:spcPct val="0"/>
              </a:spcBef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076"/>
              </a:lnSpc>
              <a:spcBef>
                <a:spcPct val="0"/>
              </a:spcBef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076"/>
              </a:lnSpc>
              <a:spcBef>
                <a:spcPct val="0"/>
              </a:spcBef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Which subject(s) have you enjoyed most this year and why?</a:t>
            </a:r>
          </a:p>
          <a:p>
            <a:pPr>
              <a:lnSpc>
                <a:spcPts val="1076"/>
              </a:lnSpc>
              <a:spcBef>
                <a:spcPct val="0"/>
              </a:spcBef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076"/>
              </a:lnSpc>
              <a:spcBef>
                <a:spcPct val="0"/>
              </a:spcBef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E.g., “I enjoy Psychology because I’m fascinated by human behaviour,  especially memory and obedience.”</a:t>
            </a:r>
          </a:p>
          <a:p>
            <a:pPr>
              <a:lnSpc>
                <a:spcPts val="891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076"/>
              </a:lnSpc>
              <a:spcBef>
                <a:spcPct val="0"/>
              </a:spcBef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Have any specific topics or themes really caught your interest?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515632" y="2947569"/>
            <a:ext cx="791932" cy="12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Current Studies</a:t>
            </a:r>
          </a:p>
        </p:txBody>
      </p:sp>
      <p:pic>
        <p:nvPicPr>
          <p:cNvPr id="24" name="Picture 2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44DDCC85-3626-9D00-704F-4DA149B31F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25" name="Picture 24" descr="A logo for a school&#10;&#10;AI-generated content may be incorrect.">
            <a:extLst>
              <a:ext uri="{FF2B5EF4-FFF2-40B4-BE49-F238E27FC236}">
                <a16:creationId xmlns:a16="http://schemas.microsoft.com/office/drawing/2014/main" id="{420A57F8-5BBB-C04A-E437-F7C64B2B92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12147" y="157660"/>
            <a:ext cx="4521952" cy="6541783"/>
            <a:chOff x="0" y="0"/>
            <a:chExt cx="86189481" cy="124687953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86044704" cy="124543173"/>
            </a:xfrm>
            <a:custGeom>
              <a:avLst/>
              <a:gdLst/>
              <a:ahLst/>
              <a:cxnLst/>
              <a:rect l="l" t="t" r="r" b="b"/>
              <a:pathLst>
                <a:path w="86044704" h="124543173">
                  <a:moveTo>
                    <a:pt x="0" y="0"/>
                  </a:moveTo>
                  <a:lnTo>
                    <a:pt x="86044704" y="0"/>
                  </a:lnTo>
                  <a:lnTo>
                    <a:pt x="86044704" y="124543173"/>
                  </a:lnTo>
                  <a:lnTo>
                    <a:pt x="0" y="1245431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86189480" cy="124687955"/>
            </a:xfrm>
            <a:custGeom>
              <a:avLst/>
              <a:gdLst/>
              <a:ahLst/>
              <a:cxnLst/>
              <a:rect l="l" t="t" r="r" b="b"/>
              <a:pathLst>
                <a:path w="86189480" h="124687955">
                  <a:moveTo>
                    <a:pt x="86044701" y="124543170"/>
                  </a:moveTo>
                  <a:lnTo>
                    <a:pt x="86189480" y="124543170"/>
                  </a:lnTo>
                  <a:lnTo>
                    <a:pt x="86189480" y="124687955"/>
                  </a:lnTo>
                  <a:lnTo>
                    <a:pt x="86044701" y="124687955"/>
                  </a:lnTo>
                  <a:lnTo>
                    <a:pt x="86044701" y="12454317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24543170"/>
                  </a:lnTo>
                  <a:lnTo>
                    <a:pt x="0" y="124543170"/>
                  </a:lnTo>
                  <a:lnTo>
                    <a:pt x="0" y="144780"/>
                  </a:lnTo>
                  <a:close/>
                  <a:moveTo>
                    <a:pt x="0" y="124543170"/>
                  </a:moveTo>
                  <a:lnTo>
                    <a:pt x="144780" y="124543170"/>
                  </a:lnTo>
                  <a:lnTo>
                    <a:pt x="144780" y="124687955"/>
                  </a:lnTo>
                  <a:lnTo>
                    <a:pt x="0" y="124687955"/>
                  </a:lnTo>
                  <a:lnTo>
                    <a:pt x="0" y="124543170"/>
                  </a:lnTo>
                  <a:close/>
                  <a:moveTo>
                    <a:pt x="86044701" y="144780"/>
                  </a:moveTo>
                  <a:lnTo>
                    <a:pt x="86189480" y="144780"/>
                  </a:lnTo>
                  <a:lnTo>
                    <a:pt x="86189480" y="124543170"/>
                  </a:lnTo>
                  <a:lnTo>
                    <a:pt x="86044701" y="124543170"/>
                  </a:lnTo>
                  <a:lnTo>
                    <a:pt x="86044701" y="144780"/>
                  </a:lnTo>
                  <a:close/>
                  <a:moveTo>
                    <a:pt x="144780" y="124543170"/>
                  </a:moveTo>
                  <a:lnTo>
                    <a:pt x="86044701" y="124543170"/>
                  </a:lnTo>
                  <a:lnTo>
                    <a:pt x="86044701" y="124687955"/>
                  </a:lnTo>
                  <a:lnTo>
                    <a:pt x="144780" y="124687955"/>
                  </a:lnTo>
                  <a:lnTo>
                    <a:pt x="144780" y="124543170"/>
                  </a:lnTo>
                  <a:close/>
                  <a:moveTo>
                    <a:pt x="86044701" y="0"/>
                  </a:moveTo>
                  <a:lnTo>
                    <a:pt x="86189480" y="0"/>
                  </a:lnTo>
                  <a:lnTo>
                    <a:pt x="86189480" y="144780"/>
                  </a:lnTo>
                  <a:lnTo>
                    <a:pt x="86044701" y="144780"/>
                  </a:lnTo>
                  <a:lnTo>
                    <a:pt x="8604470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86044701" y="0"/>
                  </a:lnTo>
                  <a:lnTo>
                    <a:pt x="8604470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931783" y="484846"/>
            <a:ext cx="2580722" cy="1307726"/>
            <a:chOff x="0" y="0"/>
            <a:chExt cx="49189191" cy="24925573"/>
          </a:xfrm>
        </p:grpSpPr>
        <p:sp>
          <p:nvSpPr>
            <p:cNvPr id="6" name="Freeform 6"/>
            <p:cNvSpPr/>
            <p:nvPr/>
          </p:nvSpPr>
          <p:spPr>
            <a:xfrm>
              <a:off x="72390" y="72390"/>
              <a:ext cx="49044410" cy="24780794"/>
            </a:xfrm>
            <a:custGeom>
              <a:avLst/>
              <a:gdLst/>
              <a:ahLst/>
              <a:cxnLst/>
              <a:rect l="l" t="t" r="r" b="b"/>
              <a:pathLst>
                <a:path w="49044410" h="24780794">
                  <a:moveTo>
                    <a:pt x="0" y="0"/>
                  </a:moveTo>
                  <a:lnTo>
                    <a:pt x="49044410" y="0"/>
                  </a:lnTo>
                  <a:lnTo>
                    <a:pt x="49044410" y="24780794"/>
                  </a:lnTo>
                  <a:lnTo>
                    <a:pt x="0" y="247807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7" name="Freeform 7"/>
            <p:cNvSpPr/>
            <p:nvPr/>
          </p:nvSpPr>
          <p:spPr>
            <a:xfrm>
              <a:off x="0" y="0"/>
              <a:ext cx="49189190" cy="24925573"/>
            </a:xfrm>
            <a:custGeom>
              <a:avLst/>
              <a:gdLst/>
              <a:ahLst/>
              <a:cxnLst/>
              <a:rect l="l" t="t" r="r" b="b"/>
              <a:pathLst>
                <a:path w="49189190" h="24925573">
                  <a:moveTo>
                    <a:pt x="49044411" y="24780793"/>
                  </a:moveTo>
                  <a:lnTo>
                    <a:pt x="49189190" y="24780793"/>
                  </a:lnTo>
                  <a:lnTo>
                    <a:pt x="49189190" y="24925573"/>
                  </a:lnTo>
                  <a:lnTo>
                    <a:pt x="49044411" y="24925573"/>
                  </a:lnTo>
                  <a:lnTo>
                    <a:pt x="49044411" y="2478079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4780793"/>
                  </a:lnTo>
                  <a:lnTo>
                    <a:pt x="0" y="24780793"/>
                  </a:lnTo>
                  <a:lnTo>
                    <a:pt x="0" y="144780"/>
                  </a:lnTo>
                  <a:close/>
                  <a:moveTo>
                    <a:pt x="0" y="24780793"/>
                  </a:moveTo>
                  <a:lnTo>
                    <a:pt x="144780" y="24780793"/>
                  </a:lnTo>
                  <a:lnTo>
                    <a:pt x="144780" y="24925573"/>
                  </a:lnTo>
                  <a:lnTo>
                    <a:pt x="0" y="24925573"/>
                  </a:lnTo>
                  <a:lnTo>
                    <a:pt x="0" y="24780793"/>
                  </a:lnTo>
                  <a:close/>
                  <a:moveTo>
                    <a:pt x="49044411" y="144780"/>
                  </a:moveTo>
                  <a:lnTo>
                    <a:pt x="49189190" y="144780"/>
                  </a:lnTo>
                  <a:lnTo>
                    <a:pt x="49189190" y="24780793"/>
                  </a:lnTo>
                  <a:lnTo>
                    <a:pt x="49044411" y="24780793"/>
                  </a:lnTo>
                  <a:lnTo>
                    <a:pt x="49044411" y="144780"/>
                  </a:lnTo>
                  <a:close/>
                  <a:moveTo>
                    <a:pt x="144780" y="24780793"/>
                  </a:moveTo>
                  <a:lnTo>
                    <a:pt x="49044411" y="24780793"/>
                  </a:lnTo>
                  <a:lnTo>
                    <a:pt x="49044411" y="24925573"/>
                  </a:lnTo>
                  <a:lnTo>
                    <a:pt x="144780" y="24925573"/>
                  </a:lnTo>
                  <a:lnTo>
                    <a:pt x="144780" y="24780793"/>
                  </a:lnTo>
                  <a:close/>
                  <a:moveTo>
                    <a:pt x="49044411" y="0"/>
                  </a:moveTo>
                  <a:lnTo>
                    <a:pt x="49189190" y="0"/>
                  </a:lnTo>
                  <a:lnTo>
                    <a:pt x="49189190" y="144780"/>
                  </a:lnTo>
                  <a:lnTo>
                    <a:pt x="49044411" y="144780"/>
                  </a:lnTo>
                  <a:lnTo>
                    <a:pt x="4904441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9044411" y="0"/>
                  </a:lnTo>
                  <a:lnTo>
                    <a:pt x="4904441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AA9E95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927519" y="3382188"/>
            <a:ext cx="2584986" cy="2990069"/>
            <a:chOff x="0" y="0"/>
            <a:chExt cx="49189191" cy="56897428"/>
          </a:xfrm>
        </p:grpSpPr>
        <p:sp>
          <p:nvSpPr>
            <p:cNvPr id="9" name="Freeform 9"/>
            <p:cNvSpPr/>
            <p:nvPr/>
          </p:nvSpPr>
          <p:spPr>
            <a:xfrm>
              <a:off x="72390" y="72390"/>
              <a:ext cx="49044410" cy="56752650"/>
            </a:xfrm>
            <a:custGeom>
              <a:avLst/>
              <a:gdLst/>
              <a:ahLst/>
              <a:cxnLst/>
              <a:rect l="l" t="t" r="r" b="b"/>
              <a:pathLst>
                <a:path w="49044410" h="56752650">
                  <a:moveTo>
                    <a:pt x="0" y="0"/>
                  </a:moveTo>
                  <a:lnTo>
                    <a:pt x="49044410" y="0"/>
                  </a:lnTo>
                  <a:lnTo>
                    <a:pt x="49044410" y="56752650"/>
                  </a:lnTo>
                  <a:lnTo>
                    <a:pt x="0" y="567526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0" y="0"/>
              <a:ext cx="49189190" cy="56897426"/>
            </a:xfrm>
            <a:custGeom>
              <a:avLst/>
              <a:gdLst/>
              <a:ahLst/>
              <a:cxnLst/>
              <a:rect l="l" t="t" r="r" b="b"/>
              <a:pathLst>
                <a:path w="49189190" h="56897426">
                  <a:moveTo>
                    <a:pt x="49044411" y="56752648"/>
                  </a:moveTo>
                  <a:lnTo>
                    <a:pt x="49189190" y="56752648"/>
                  </a:lnTo>
                  <a:lnTo>
                    <a:pt x="49189190" y="56897426"/>
                  </a:lnTo>
                  <a:lnTo>
                    <a:pt x="49044411" y="56897426"/>
                  </a:lnTo>
                  <a:lnTo>
                    <a:pt x="49044411" y="567526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56752648"/>
                  </a:lnTo>
                  <a:lnTo>
                    <a:pt x="0" y="56752648"/>
                  </a:lnTo>
                  <a:lnTo>
                    <a:pt x="0" y="144780"/>
                  </a:lnTo>
                  <a:close/>
                  <a:moveTo>
                    <a:pt x="0" y="56752648"/>
                  </a:moveTo>
                  <a:lnTo>
                    <a:pt x="144780" y="56752648"/>
                  </a:lnTo>
                  <a:lnTo>
                    <a:pt x="144780" y="56897426"/>
                  </a:lnTo>
                  <a:lnTo>
                    <a:pt x="0" y="56897426"/>
                  </a:lnTo>
                  <a:lnTo>
                    <a:pt x="0" y="56752648"/>
                  </a:lnTo>
                  <a:close/>
                  <a:moveTo>
                    <a:pt x="49044411" y="144780"/>
                  </a:moveTo>
                  <a:lnTo>
                    <a:pt x="49189190" y="144780"/>
                  </a:lnTo>
                  <a:lnTo>
                    <a:pt x="49189190" y="56752648"/>
                  </a:lnTo>
                  <a:lnTo>
                    <a:pt x="49044411" y="56752648"/>
                  </a:lnTo>
                  <a:lnTo>
                    <a:pt x="49044411" y="144780"/>
                  </a:lnTo>
                  <a:close/>
                  <a:moveTo>
                    <a:pt x="144780" y="56752648"/>
                  </a:moveTo>
                  <a:lnTo>
                    <a:pt x="49044411" y="56752648"/>
                  </a:lnTo>
                  <a:lnTo>
                    <a:pt x="49044411" y="56897426"/>
                  </a:lnTo>
                  <a:lnTo>
                    <a:pt x="144780" y="56897426"/>
                  </a:lnTo>
                  <a:lnTo>
                    <a:pt x="144780" y="56752648"/>
                  </a:lnTo>
                  <a:close/>
                  <a:moveTo>
                    <a:pt x="49044411" y="0"/>
                  </a:moveTo>
                  <a:lnTo>
                    <a:pt x="49189190" y="0"/>
                  </a:lnTo>
                  <a:lnTo>
                    <a:pt x="49189190" y="144780"/>
                  </a:lnTo>
                  <a:lnTo>
                    <a:pt x="49044411" y="144780"/>
                  </a:lnTo>
                  <a:lnTo>
                    <a:pt x="4904441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9044411" y="0"/>
                  </a:lnTo>
                  <a:lnTo>
                    <a:pt x="4904441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AA9E95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2446652" y="484846"/>
            <a:ext cx="1386693" cy="1307726"/>
            <a:chOff x="0" y="0"/>
            <a:chExt cx="26430699" cy="24925573"/>
          </a:xfrm>
        </p:grpSpPr>
        <p:sp>
          <p:nvSpPr>
            <p:cNvPr id="12" name="Freeform 12"/>
            <p:cNvSpPr/>
            <p:nvPr/>
          </p:nvSpPr>
          <p:spPr>
            <a:xfrm>
              <a:off x="72390" y="72390"/>
              <a:ext cx="26285917" cy="24780794"/>
            </a:xfrm>
            <a:custGeom>
              <a:avLst/>
              <a:gdLst/>
              <a:ahLst/>
              <a:cxnLst/>
              <a:rect l="l" t="t" r="r" b="b"/>
              <a:pathLst>
                <a:path w="26285917" h="24780794">
                  <a:moveTo>
                    <a:pt x="0" y="0"/>
                  </a:moveTo>
                  <a:lnTo>
                    <a:pt x="26285917" y="0"/>
                  </a:lnTo>
                  <a:lnTo>
                    <a:pt x="26285917" y="24780794"/>
                  </a:lnTo>
                  <a:lnTo>
                    <a:pt x="0" y="247807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0" y="0"/>
              <a:ext cx="26430700" cy="24925573"/>
            </a:xfrm>
            <a:custGeom>
              <a:avLst/>
              <a:gdLst/>
              <a:ahLst/>
              <a:cxnLst/>
              <a:rect l="l" t="t" r="r" b="b"/>
              <a:pathLst>
                <a:path w="26430700" h="24925573">
                  <a:moveTo>
                    <a:pt x="26285918" y="24780793"/>
                  </a:moveTo>
                  <a:lnTo>
                    <a:pt x="26430700" y="24780793"/>
                  </a:lnTo>
                  <a:lnTo>
                    <a:pt x="26430700" y="24925573"/>
                  </a:lnTo>
                  <a:lnTo>
                    <a:pt x="26285918" y="24925573"/>
                  </a:lnTo>
                  <a:lnTo>
                    <a:pt x="26285918" y="2478079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4780793"/>
                  </a:lnTo>
                  <a:lnTo>
                    <a:pt x="0" y="24780793"/>
                  </a:lnTo>
                  <a:lnTo>
                    <a:pt x="0" y="144780"/>
                  </a:lnTo>
                  <a:close/>
                  <a:moveTo>
                    <a:pt x="0" y="24780793"/>
                  </a:moveTo>
                  <a:lnTo>
                    <a:pt x="144780" y="24780793"/>
                  </a:lnTo>
                  <a:lnTo>
                    <a:pt x="144780" y="24925573"/>
                  </a:lnTo>
                  <a:lnTo>
                    <a:pt x="0" y="24925573"/>
                  </a:lnTo>
                  <a:lnTo>
                    <a:pt x="0" y="24780793"/>
                  </a:lnTo>
                  <a:close/>
                  <a:moveTo>
                    <a:pt x="26285918" y="144780"/>
                  </a:moveTo>
                  <a:lnTo>
                    <a:pt x="26430700" y="144780"/>
                  </a:lnTo>
                  <a:lnTo>
                    <a:pt x="26430700" y="24780793"/>
                  </a:lnTo>
                  <a:lnTo>
                    <a:pt x="26285918" y="24780793"/>
                  </a:lnTo>
                  <a:lnTo>
                    <a:pt x="26285918" y="144780"/>
                  </a:lnTo>
                  <a:close/>
                  <a:moveTo>
                    <a:pt x="144780" y="24780793"/>
                  </a:moveTo>
                  <a:lnTo>
                    <a:pt x="26285918" y="24780793"/>
                  </a:lnTo>
                  <a:lnTo>
                    <a:pt x="26285918" y="24925573"/>
                  </a:lnTo>
                  <a:lnTo>
                    <a:pt x="144780" y="24925573"/>
                  </a:lnTo>
                  <a:lnTo>
                    <a:pt x="144780" y="24780793"/>
                  </a:lnTo>
                  <a:close/>
                  <a:moveTo>
                    <a:pt x="26285918" y="0"/>
                  </a:moveTo>
                  <a:lnTo>
                    <a:pt x="26430700" y="0"/>
                  </a:lnTo>
                  <a:lnTo>
                    <a:pt x="26430700" y="144780"/>
                  </a:lnTo>
                  <a:lnTo>
                    <a:pt x="26285918" y="144780"/>
                  </a:lnTo>
                  <a:lnTo>
                    <a:pt x="2628591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285918" y="0"/>
                  </a:lnTo>
                  <a:lnTo>
                    <a:pt x="2628591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2490227" y="733083"/>
            <a:ext cx="1234205" cy="8354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76"/>
              </a:lnSpc>
              <a:spcBef>
                <a:spcPct val="0"/>
              </a:spcBef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What course are you hoping to study at university or what area of employment/ apprenticeships are you most interested in?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2446652" y="3382188"/>
            <a:ext cx="1388984" cy="2990069"/>
            <a:chOff x="0" y="0"/>
            <a:chExt cx="26430699" cy="56897428"/>
          </a:xfrm>
        </p:grpSpPr>
        <p:sp>
          <p:nvSpPr>
            <p:cNvPr id="16" name="Freeform 16"/>
            <p:cNvSpPr/>
            <p:nvPr/>
          </p:nvSpPr>
          <p:spPr>
            <a:xfrm>
              <a:off x="72390" y="72390"/>
              <a:ext cx="26285917" cy="56752650"/>
            </a:xfrm>
            <a:custGeom>
              <a:avLst/>
              <a:gdLst/>
              <a:ahLst/>
              <a:cxnLst/>
              <a:rect l="l" t="t" r="r" b="b"/>
              <a:pathLst>
                <a:path w="26285917" h="56752650">
                  <a:moveTo>
                    <a:pt x="0" y="0"/>
                  </a:moveTo>
                  <a:lnTo>
                    <a:pt x="26285917" y="0"/>
                  </a:lnTo>
                  <a:lnTo>
                    <a:pt x="26285917" y="56752650"/>
                  </a:lnTo>
                  <a:lnTo>
                    <a:pt x="0" y="567526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0" y="0"/>
              <a:ext cx="26430700" cy="56897426"/>
            </a:xfrm>
            <a:custGeom>
              <a:avLst/>
              <a:gdLst/>
              <a:ahLst/>
              <a:cxnLst/>
              <a:rect l="l" t="t" r="r" b="b"/>
              <a:pathLst>
                <a:path w="26430700" h="56897426">
                  <a:moveTo>
                    <a:pt x="26285918" y="56752648"/>
                  </a:moveTo>
                  <a:lnTo>
                    <a:pt x="26430700" y="56752648"/>
                  </a:lnTo>
                  <a:lnTo>
                    <a:pt x="26430700" y="56897426"/>
                  </a:lnTo>
                  <a:lnTo>
                    <a:pt x="26285918" y="56897426"/>
                  </a:lnTo>
                  <a:lnTo>
                    <a:pt x="26285918" y="567526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56752648"/>
                  </a:lnTo>
                  <a:lnTo>
                    <a:pt x="0" y="56752648"/>
                  </a:lnTo>
                  <a:lnTo>
                    <a:pt x="0" y="144780"/>
                  </a:lnTo>
                  <a:close/>
                  <a:moveTo>
                    <a:pt x="0" y="56752648"/>
                  </a:moveTo>
                  <a:lnTo>
                    <a:pt x="144780" y="56752648"/>
                  </a:lnTo>
                  <a:lnTo>
                    <a:pt x="144780" y="56897426"/>
                  </a:lnTo>
                  <a:lnTo>
                    <a:pt x="0" y="56897426"/>
                  </a:lnTo>
                  <a:lnTo>
                    <a:pt x="0" y="56752648"/>
                  </a:lnTo>
                  <a:close/>
                  <a:moveTo>
                    <a:pt x="26285918" y="144780"/>
                  </a:moveTo>
                  <a:lnTo>
                    <a:pt x="26430700" y="144780"/>
                  </a:lnTo>
                  <a:lnTo>
                    <a:pt x="26430700" y="56752648"/>
                  </a:lnTo>
                  <a:lnTo>
                    <a:pt x="26285918" y="56752648"/>
                  </a:lnTo>
                  <a:lnTo>
                    <a:pt x="26285918" y="144780"/>
                  </a:lnTo>
                  <a:close/>
                  <a:moveTo>
                    <a:pt x="144780" y="56752648"/>
                  </a:moveTo>
                  <a:lnTo>
                    <a:pt x="26285918" y="56752648"/>
                  </a:lnTo>
                  <a:lnTo>
                    <a:pt x="26285918" y="56897426"/>
                  </a:lnTo>
                  <a:lnTo>
                    <a:pt x="144780" y="56897426"/>
                  </a:lnTo>
                  <a:lnTo>
                    <a:pt x="144780" y="56752648"/>
                  </a:lnTo>
                  <a:close/>
                  <a:moveTo>
                    <a:pt x="26285918" y="0"/>
                  </a:moveTo>
                  <a:lnTo>
                    <a:pt x="26430700" y="0"/>
                  </a:lnTo>
                  <a:lnTo>
                    <a:pt x="26430700" y="144780"/>
                  </a:lnTo>
                  <a:lnTo>
                    <a:pt x="26285918" y="144780"/>
                  </a:lnTo>
                  <a:lnTo>
                    <a:pt x="2628591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285918" y="0"/>
                  </a:lnTo>
                  <a:lnTo>
                    <a:pt x="2628591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97920" y="3672410"/>
            <a:ext cx="1286449" cy="1681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What activities do you take part in outside of school? (gym, football, dance etc.)</a:t>
            </a:r>
          </a:p>
          <a:p>
            <a:pPr algn="just">
              <a:lnSpc>
                <a:spcPts val="1077"/>
              </a:lnSpc>
              <a:spcBef>
                <a:spcPct val="0"/>
              </a:spcBef>
            </a:pPr>
            <a:endParaRPr lang="en-US" sz="770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Do any of these involve leadership roles. </a:t>
            </a:r>
          </a:p>
          <a:p>
            <a:pPr>
              <a:lnSpc>
                <a:spcPts val="1077"/>
              </a:lnSpc>
              <a:spcBef>
                <a:spcPct val="0"/>
              </a:spcBef>
            </a:pPr>
            <a:endParaRPr lang="en-US" sz="770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Again, list the skills with examples you have shown within these with evidence. 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2440104" y="1933963"/>
            <a:ext cx="1386693" cy="1307726"/>
            <a:chOff x="0" y="0"/>
            <a:chExt cx="26430699" cy="24925573"/>
          </a:xfrm>
        </p:grpSpPr>
        <p:sp>
          <p:nvSpPr>
            <p:cNvPr id="20" name="Freeform 20"/>
            <p:cNvSpPr/>
            <p:nvPr/>
          </p:nvSpPr>
          <p:spPr>
            <a:xfrm>
              <a:off x="72390" y="72390"/>
              <a:ext cx="26285917" cy="24780794"/>
            </a:xfrm>
            <a:custGeom>
              <a:avLst/>
              <a:gdLst/>
              <a:ahLst/>
              <a:cxnLst/>
              <a:rect l="l" t="t" r="r" b="b"/>
              <a:pathLst>
                <a:path w="26285917" h="24780794">
                  <a:moveTo>
                    <a:pt x="0" y="0"/>
                  </a:moveTo>
                  <a:lnTo>
                    <a:pt x="26285917" y="0"/>
                  </a:lnTo>
                  <a:lnTo>
                    <a:pt x="26285917" y="24780794"/>
                  </a:lnTo>
                  <a:lnTo>
                    <a:pt x="0" y="247807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0" y="0"/>
              <a:ext cx="26430700" cy="24925573"/>
            </a:xfrm>
            <a:custGeom>
              <a:avLst/>
              <a:gdLst/>
              <a:ahLst/>
              <a:cxnLst/>
              <a:rect l="l" t="t" r="r" b="b"/>
              <a:pathLst>
                <a:path w="26430700" h="24925573">
                  <a:moveTo>
                    <a:pt x="26285918" y="24780793"/>
                  </a:moveTo>
                  <a:lnTo>
                    <a:pt x="26430700" y="24780793"/>
                  </a:lnTo>
                  <a:lnTo>
                    <a:pt x="26430700" y="24925573"/>
                  </a:lnTo>
                  <a:lnTo>
                    <a:pt x="26285918" y="24925573"/>
                  </a:lnTo>
                  <a:lnTo>
                    <a:pt x="26285918" y="2478079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4780793"/>
                  </a:lnTo>
                  <a:lnTo>
                    <a:pt x="0" y="24780793"/>
                  </a:lnTo>
                  <a:lnTo>
                    <a:pt x="0" y="144780"/>
                  </a:lnTo>
                  <a:close/>
                  <a:moveTo>
                    <a:pt x="0" y="24780793"/>
                  </a:moveTo>
                  <a:lnTo>
                    <a:pt x="144780" y="24780793"/>
                  </a:lnTo>
                  <a:lnTo>
                    <a:pt x="144780" y="24925573"/>
                  </a:lnTo>
                  <a:lnTo>
                    <a:pt x="0" y="24925573"/>
                  </a:lnTo>
                  <a:lnTo>
                    <a:pt x="0" y="24780793"/>
                  </a:lnTo>
                  <a:close/>
                  <a:moveTo>
                    <a:pt x="26285918" y="144780"/>
                  </a:moveTo>
                  <a:lnTo>
                    <a:pt x="26430700" y="144780"/>
                  </a:lnTo>
                  <a:lnTo>
                    <a:pt x="26430700" y="24780793"/>
                  </a:lnTo>
                  <a:lnTo>
                    <a:pt x="26285918" y="24780793"/>
                  </a:lnTo>
                  <a:lnTo>
                    <a:pt x="26285918" y="144780"/>
                  </a:lnTo>
                  <a:close/>
                  <a:moveTo>
                    <a:pt x="144780" y="24780793"/>
                  </a:moveTo>
                  <a:lnTo>
                    <a:pt x="26285918" y="24780793"/>
                  </a:lnTo>
                  <a:lnTo>
                    <a:pt x="26285918" y="24925573"/>
                  </a:lnTo>
                  <a:lnTo>
                    <a:pt x="144780" y="24925573"/>
                  </a:lnTo>
                  <a:lnTo>
                    <a:pt x="144780" y="24780793"/>
                  </a:lnTo>
                  <a:close/>
                  <a:moveTo>
                    <a:pt x="26285918" y="0"/>
                  </a:moveTo>
                  <a:lnTo>
                    <a:pt x="26430700" y="0"/>
                  </a:lnTo>
                  <a:lnTo>
                    <a:pt x="26430700" y="144780"/>
                  </a:lnTo>
                  <a:lnTo>
                    <a:pt x="26285918" y="144780"/>
                  </a:lnTo>
                  <a:lnTo>
                    <a:pt x="2628591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285918" y="0"/>
                  </a:lnTo>
                  <a:lnTo>
                    <a:pt x="2628591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3931783" y="1933963"/>
            <a:ext cx="2580722" cy="1307726"/>
            <a:chOff x="0" y="0"/>
            <a:chExt cx="49189191" cy="24925573"/>
          </a:xfrm>
        </p:grpSpPr>
        <p:sp>
          <p:nvSpPr>
            <p:cNvPr id="23" name="Freeform 23"/>
            <p:cNvSpPr/>
            <p:nvPr/>
          </p:nvSpPr>
          <p:spPr>
            <a:xfrm>
              <a:off x="72390" y="72390"/>
              <a:ext cx="49044410" cy="24780794"/>
            </a:xfrm>
            <a:custGeom>
              <a:avLst/>
              <a:gdLst/>
              <a:ahLst/>
              <a:cxnLst/>
              <a:rect l="l" t="t" r="r" b="b"/>
              <a:pathLst>
                <a:path w="49044410" h="24780794">
                  <a:moveTo>
                    <a:pt x="0" y="0"/>
                  </a:moveTo>
                  <a:lnTo>
                    <a:pt x="49044410" y="0"/>
                  </a:lnTo>
                  <a:lnTo>
                    <a:pt x="49044410" y="24780794"/>
                  </a:lnTo>
                  <a:lnTo>
                    <a:pt x="0" y="247807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0" y="0"/>
              <a:ext cx="49189190" cy="24925573"/>
            </a:xfrm>
            <a:custGeom>
              <a:avLst/>
              <a:gdLst/>
              <a:ahLst/>
              <a:cxnLst/>
              <a:rect l="l" t="t" r="r" b="b"/>
              <a:pathLst>
                <a:path w="49189190" h="24925573">
                  <a:moveTo>
                    <a:pt x="49044411" y="24780793"/>
                  </a:moveTo>
                  <a:lnTo>
                    <a:pt x="49189190" y="24780793"/>
                  </a:lnTo>
                  <a:lnTo>
                    <a:pt x="49189190" y="24925573"/>
                  </a:lnTo>
                  <a:lnTo>
                    <a:pt x="49044411" y="24925573"/>
                  </a:lnTo>
                  <a:lnTo>
                    <a:pt x="49044411" y="2478079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4780793"/>
                  </a:lnTo>
                  <a:lnTo>
                    <a:pt x="0" y="24780793"/>
                  </a:lnTo>
                  <a:lnTo>
                    <a:pt x="0" y="144780"/>
                  </a:lnTo>
                  <a:close/>
                  <a:moveTo>
                    <a:pt x="0" y="24780793"/>
                  </a:moveTo>
                  <a:lnTo>
                    <a:pt x="144780" y="24780793"/>
                  </a:lnTo>
                  <a:lnTo>
                    <a:pt x="144780" y="24925573"/>
                  </a:lnTo>
                  <a:lnTo>
                    <a:pt x="0" y="24925573"/>
                  </a:lnTo>
                  <a:lnTo>
                    <a:pt x="0" y="24780793"/>
                  </a:lnTo>
                  <a:close/>
                  <a:moveTo>
                    <a:pt x="49044411" y="144780"/>
                  </a:moveTo>
                  <a:lnTo>
                    <a:pt x="49189190" y="144780"/>
                  </a:lnTo>
                  <a:lnTo>
                    <a:pt x="49189190" y="24780793"/>
                  </a:lnTo>
                  <a:lnTo>
                    <a:pt x="49044411" y="24780793"/>
                  </a:lnTo>
                  <a:lnTo>
                    <a:pt x="49044411" y="144780"/>
                  </a:lnTo>
                  <a:close/>
                  <a:moveTo>
                    <a:pt x="144780" y="24780793"/>
                  </a:moveTo>
                  <a:lnTo>
                    <a:pt x="49044411" y="24780793"/>
                  </a:lnTo>
                  <a:lnTo>
                    <a:pt x="49044411" y="24925573"/>
                  </a:lnTo>
                  <a:lnTo>
                    <a:pt x="144780" y="24925573"/>
                  </a:lnTo>
                  <a:lnTo>
                    <a:pt x="144780" y="24780793"/>
                  </a:lnTo>
                  <a:close/>
                  <a:moveTo>
                    <a:pt x="49044411" y="0"/>
                  </a:moveTo>
                  <a:lnTo>
                    <a:pt x="49189190" y="0"/>
                  </a:lnTo>
                  <a:lnTo>
                    <a:pt x="49189190" y="144780"/>
                  </a:lnTo>
                  <a:lnTo>
                    <a:pt x="49044411" y="144780"/>
                  </a:lnTo>
                  <a:lnTo>
                    <a:pt x="4904441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9044411" y="0"/>
                  </a:lnTo>
                  <a:lnTo>
                    <a:pt x="4904441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AA9E95"/>
            </a:solidFill>
          </p:spPr>
          <p:txBody>
            <a:bodyPr/>
            <a:lstStyle/>
            <a:p>
              <a:endParaRPr lang="en-GB" sz="1154"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2490227" y="2450991"/>
            <a:ext cx="1234205" cy="2712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Why have you chosen this pathway?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2497920" y="3459828"/>
            <a:ext cx="1199781" cy="12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Activities outside school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2497920" y="2000712"/>
            <a:ext cx="501865" cy="12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Why this?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2497920" y="521904"/>
            <a:ext cx="755375" cy="12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Which Course?</a:t>
            </a:r>
          </a:p>
        </p:txBody>
      </p:sp>
      <p:pic>
        <p:nvPicPr>
          <p:cNvPr id="29" name="Picture 28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4FC542BF-BE65-7A49-4C60-497F61ADD9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30" name="Picture 29" descr="A logo for a school&#10;&#10;AI-generated content may be incorrect.">
            <a:extLst>
              <a:ext uri="{FF2B5EF4-FFF2-40B4-BE49-F238E27FC236}">
                <a16:creationId xmlns:a16="http://schemas.microsoft.com/office/drawing/2014/main" id="{1BB3402B-E564-273E-A332-C2D95C555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12147" y="157660"/>
            <a:ext cx="4521952" cy="6541783"/>
            <a:chOff x="0" y="0"/>
            <a:chExt cx="86189481" cy="124687953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86044704" cy="124543173"/>
            </a:xfrm>
            <a:custGeom>
              <a:avLst/>
              <a:gdLst/>
              <a:ahLst/>
              <a:cxnLst/>
              <a:rect l="l" t="t" r="r" b="b"/>
              <a:pathLst>
                <a:path w="86044704" h="124543173">
                  <a:moveTo>
                    <a:pt x="0" y="0"/>
                  </a:moveTo>
                  <a:lnTo>
                    <a:pt x="86044704" y="0"/>
                  </a:lnTo>
                  <a:lnTo>
                    <a:pt x="86044704" y="124543173"/>
                  </a:lnTo>
                  <a:lnTo>
                    <a:pt x="0" y="1245431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86189480" cy="124687955"/>
            </a:xfrm>
            <a:custGeom>
              <a:avLst/>
              <a:gdLst/>
              <a:ahLst/>
              <a:cxnLst/>
              <a:rect l="l" t="t" r="r" b="b"/>
              <a:pathLst>
                <a:path w="86189480" h="124687955">
                  <a:moveTo>
                    <a:pt x="86044701" y="124543170"/>
                  </a:moveTo>
                  <a:lnTo>
                    <a:pt x="86189480" y="124543170"/>
                  </a:lnTo>
                  <a:lnTo>
                    <a:pt x="86189480" y="124687955"/>
                  </a:lnTo>
                  <a:lnTo>
                    <a:pt x="86044701" y="124687955"/>
                  </a:lnTo>
                  <a:lnTo>
                    <a:pt x="86044701" y="12454317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24543170"/>
                  </a:lnTo>
                  <a:lnTo>
                    <a:pt x="0" y="124543170"/>
                  </a:lnTo>
                  <a:lnTo>
                    <a:pt x="0" y="144780"/>
                  </a:lnTo>
                  <a:close/>
                  <a:moveTo>
                    <a:pt x="0" y="124543170"/>
                  </a:moveTo>
                  <a:lnTo>
                    <a:pt x="144780" y="124543170"/>
                  </a:lnTo>
                  <a:lnTo>
                    <a:pt x="144780" y="124687955"/>
                  </a:lnTo>
                  <a:lnTo>
                    <a:pt x="0" y="124687955"/>
                  </a:lnTo>
                  <a:lnTo>
                    <a:pt x="0" y="124543170"/>
                  </a:lnTo>
                  <a:close/>
                  <a:moveTo>
                    <a:pt x="86044701" y="144780"/>
                  </a:moveTo>
                  <a:lnTo>
                    <a:pt x="86189480" y="144780"/>
                  </a:lnTo>
                  <a:lnTo>
                    <a:pt x="86189480" y="124543170"/>
                  </a:lnTo>
                  <a:lnTo>
                    <a:pt x="86044701" y="124543170"/>
                  </a:lnTo>
                  <a:lnTo>
                    <a:pt x="86044701" y="144780"/>
                  </a:lnTo>
                  <a:close/>
                  <a:moveTo>
                    <a:pt x="144780" y="124543170"/>
                  </a:moveTo>
                  <a:lnTo>
                    <a:pt x="86044701" y="124543170"/>
                  </a:lnTo>
                  <a:lnTo>
                    <a:pt x="86044701" y="124687955"/>
                  </a:lnTo>
                  <a:lnTo>
                    <a:pt x="144780" y="124687955"/>
                  </a:lnTo>
                  <a:lnTo>
                    <a:pt x="144780" y="124543170"/>
                  </a:lnTo>
                  <a:close/>
                  <a:moveTo>
                    <a:pt x="86044701" y="0"/>
                  </a:moveTo>
                  <a:lnTo>
                    <a:pt x="86189480" y="0"/>
                  </a:lnTo>
                  <a:lnTo>
                    <a:pt x="86189480" y="144780"/>
                  </a:lnTo>
                  <a:lnTo>
                    <a:pt x="86044701" y="144780"/>
                  </a:lnTo>
                  <a:lnTo>
                    <a:pt x="8604470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86044701" y="0"/>
                  </a:lnTo>
                  <a:lnTo>
                    <a:pt x="8604470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440105" y="484846"/>
            <a:ext cx="4072400" cy="3342918"/>
            <a:chOff x="0" y="0"/>
            <a:chExt cx="8466570" cy="6949968"/>
          </a:xfrm>
        </p:grpSpPr>
        <p:grpSp>
          <p:nvGrpSpPr>
            <p:cNvPr id="6" name="Group 6"/>
            <p:cNvGrpSpPr/>
            <p:nvPr/>
          </p:nvGrpSpPr>
          <p:grpSpPr>
            <a:xfrm>
              <a:off x="3101216" y="0"/>
              <a:ext cx="5365354" cy="6707318"/>
              <a:chOff x="0" y="0"/>
              <a:chExt cx="49189191" cy="61492225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72390" y="72390"/>
                <a:ext cx="49044410" cy="61347446"/>
              </a:xfrm>
              <a:custGeom>
                <a:avLst/>
                <a:gdLst/>
                <a:ahLst/>
                <a:cxnLst/>
                <a:rect l="l" t="t" r="r" b="b"/>
                <a:pathLst>
                  <a:path w="49044410" h="61347446">
                    <a:moveTo>
                      <a:pt x="0" y="0"/>
                    </a:moveTo>
                    <a:lnTo>
                      <a:pt x="49044410" y="0"/>
                    </a:lnTo>
                    <a:lnTo>
                      <a:pt x="49044410" y="61347445"/>
                    </a:lnTo>
                    <a:lnTo>
                      <a:pt x="0" y="6134744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GB" sz="1154"/>
              </a:p>
            </p:txBody>
          </p:sp>
          <p:sp>
            <p:nvSpPr>
              <p:cNvPr id="8" name="Freeform 8"/>
              <p:cNvSpPr/>
              <p:nvPr/>
            </p:nvSpPr>
            <p:spPr>
              <a:xfrm>
                <a:off x="0" y="0"/>
                <a:ext cx="49189190" cy="61492228"/>
              </a:xfrm>
              <a:custGeom>
                <a:avLst/>
                <a:gdLst/>
                <a:ahLst/>
                <a:cxnLst/>
                <a:rect l="l" t="t" r="r" b="b"/>
                <a:pathLst>
                  <a:path w="49189190" h="61492228">
                    <a:moveTo>
                      <a:pt x="49044411" y="61347443"/>
                    </a:moveTo>
                    <a:lnTo>
                      <a:pt x="49189190" y="61347443"/>
                    </a:lnTo>
                    <a:lnTo>
                      <a:pt x="49189190" y="61492228"/>
                    </a:lnTo>
                    <a:lnTo>
                      <a:pt x="49044411" y="61492228"/>
                    </a:lnTo>
                    <a:lnTo>
                      <a:pt x="49044411" y="61347443"/>
                    </a:lnTo>
                    <a:close/>
                    <a:moveTo>
                      <a:pt x="0" y="144780"/>
                    </a:moveTo>
                    <a:lnTo>
                      <a:pt x="144780" y="144780"/>
                    </a:lnTo>
                    <a:lnTo>
                      <a:pt x="144780" y="61347443"/>
                    </a:lnTo>
                    <a:lnTo>
                      <a:pt x="0" y="61347443"/>
                    </a:lnTo>
                    <a:lnTo>
                      <a:pt x="0" y="144780"/>
                    </a:lnTo>
                    <a:close/>
                    <a:moveTo>
                      <a:pt x="0" y="61347443"/>
                    </a:moveTo>
                    <a:lnTo>
                      <a:pt x="144780" y="61347443"/>
                    </a:lnTo>
                    <a:lnTo>
                      <a:pt x="144780" y="61492228"/>
                    </a:lnTo>
                    <a:lnTo>
                      <a:pt x="0" y="61492228"/>
                    </a:lnTo>
                    <a:lnTo>
                      <a:pt x="0" y="61347443"/>
                    </a:lnTo>
                    <a:close/>
                    <a:moveTo>
                      <a:pt x="49044411" y="144780"/>
                    </a:moveTo>
                    <a:lnTo>
                      <a:pt x="49189190" y="144780"/>
                    </a:lnTo>
                    <a:lnTo>
                      <a:pt x="49189190" y="61347443"/>
                    </a:lnTo>
                    <a:lnTo>
                      <a:pt x="49044411" y="61347443"/>
                    </a:lnTo>
                    <a:lnTo>
                      <a:pt x="49044411" y="144780"/>
                    </a:lnTo>
                    <a:close/>
                    <a:moveTo>
                      <a:pt x="144780" y="61347443"/>
                    </a:moveTo>
                    <a:lnTo>
                      <a:pt x="49044411" y="61347443"/>
                    </a:lnTo>
                    <a:lnTo>
                      <a:pt x="49044411" y="61492228"/>
                    </a:lnTo>
                    <a:lnTo>
                      <a:pt x="144780" y="61492228"/>
                    </a:lnTo>
                    <a:lnTo>
                      <a:pt x="144780" y="61347443"/>
                    </a:lnTo>
                    <a:close/>
                    <a:moveTo>
                      <a:pt x="49044411" y="0"/>
                    </a:moveTo>
                    <a:lnTo>
                      <a:pt x="49189190" y="0"/>
                    </a:lnTo>
                    <a:lnTo>
                      <a:pt x="49189190" y="144780"/>
                    </a:lnTo>
                    <a:lnTo>
                      <a:pt x="49044411" y="144780"/>
                    </a:lnTo>
                    <a:lnTo>
                      <a:pt x="49044411" y="0"/>
                    </a:lnTo>
                    <a:close/>
                    <a:moveTo>
                      <a:pt x="0" y="0"/>
                    </a:moveTo>
                    <a:lnTo>
                      <a:pt x="144780" y="0"/>
                    </a:lnTo>
                    <a:lnTo>
                      <a:pt x="144780" y="144780"/>
                    </a:lnTo>
                    <a:lnTo>
                      <a:pt x="0" y="144780"/>
                    </a:lnTo>
                    <a:lnTo>
                      <a:pt x="0" y="0"/>
                    </a:lnTo>
                    <a:close/>
                    <a:moveTo>
                      <a:pt x="144780" y="0"/>
                    </a:moveTo>
                    <a:lnTo>
                      <a:pt x="49044411" y="0"/>
                    </a:lnTo>
                    <a:lnTo>
                      <a:pt x="49044411" y="144780"/>
                    </a:lnTo>
                    <a:lnTo>
                      <a:pt x="144780" y="144780"/>
                    </a:lnTo>
                    <a:lnTo>
                      <a:pt x="144780" y="0"/>
                    </a:lnTo>
                    <a:close/>
                  </a:path>
                </a:pathLst>
              </a:custGeom>
              <a:solidFill>
                <a:srgbClr val="AA9E95"/>
              </a:solidFill>
            </p:spPr>
            <p:txBody>
              <a:bodyPr/>
              <a:lstStyle/>
              <a:p>
                <a:endParaRPr lang="en-GB" sz="1154"/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>
              <a:off x="0" y="0"/>
              <a:ext cx="2882951" cy="6707318"/>
              <a:chOff x="0" y="0"/>
              <a:chExt cx="26430699" cy="61492225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72390" y="72390"/>
                <a:ext cx="26285917" cy="61347446"/>
              </a:xfrm>
              <a:custGeom>
                <a:avLst/>
                <a:gdLst/>
                <a:ahLst/>
                <a:cxnLst/>
                <a:rect l="l" t="t" r="r" b="b"/>
                <a:pathLst>
                  <a:path w="26285917" h="61347446">
                    <a:moveTo>
                      <a:pt x="0" y="0"/>
                    </a:moveTo>
                    <a:lnTo>
                      <a:pt x="26285917" y="0"/>
                    </a:lnTo>
                    <a:lnTo>
                      <a:pt x="26285917" y="61347445"/>
                    </a:lnTo>
                    <a:lnTo>
                      <a:pt x="0" y="6134744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9D9D9"/>
              </a:solidFill>
            </p:spPr>
            <p:txBody>
              <a:bodyPr/>
              <a:lstStyle/>
              <a:p>
                <a:endParaRPr lang="en-GB" sz="1154"/>
              </a:p>
            </p:txBody>
          </p:sp>
          <p:sp>
            <p:nvSpPr>
              <p:cNvPr id="11" name="Freeform 11"/>
              <p:cNvSpPr/>
              <p:nvPr/>
            </p:nvSpPr>
            <p:spPr>
              <a:xfrm>
                <a:off x="0" y="0"/>
                <a:ext cx="26430700" cy="61492228"/>
              </a:xfrm>
              <a:custGeom>
                <a:avLst/>
                <a:gdLst/>
                <a:ahLst/>
                <a:cxnLst/>
                <a:rect l="l" t="t" r="r" b="b"/>
                <a:pathLst>
                  <a:path w="26430700" h="61492228">
                    <a:moveTo>
                      <a:pt x="26285918" y="61347443"/>
                    </a:moveTo>
                    <a:lnTo>
                      <a:pt x="26430700" y="61347443"/>
                    </a:lnTo>
                    <a:lnTo>
                      <a:pt x="26430700" y="61492228"/>
                    </a:lnTo>
                    <a:lnTo>
                      <a:pt x="26285918" y="61492228"/>
                    </a:lnTo>
                    <a:lnTo>
                      <a:pt x="26285918" y="61347443"/>
                    </a:lnTo>
                    <a:close/>
                    <a:moveTo>
                      <a:pt x="0" y="144780"/>
                    </a:moveTo>
                    <a:lnTo>
                      <a:pt x="144780" y="144780"/>
                    </a:lnTo>
                    <a:lnTo>
                      <a:pt x="144780" y="61347443"/>
                    </a:lnTo>
                    <a:lnTo>
                      <a:pt x="0" y="61347443"/>
                    </a:lnTo>
                    <a:lnTo>
                      <a:pt x="0" y="144780"/>
                    </a:lnTo>
                    <a:close/>
                    <a:moveTo>
                      <a:pt x="0" y="61347443"/>
                    </a:moveTo>
                    <a:lnTo>
                      <a:pt x="144780" y="61347443"/>
                    </a:lnTo>
                    <a:lnTo>
                      <a:pt x="144780" y="61492228"/>
                    </a:lnTo>
                    <a:lnTo>
                      <a:pt x="0" y="61492228"/>
                    </a:lnTo>
                    <a:lnTo>
                      <a:pt x="0" y="61347443"/>
                    </a:lnTo>
                    <a:close/>
                    <a:moveTo>
                      <a:pt x="26285918" y="144780"/>
                    </a:moveTo>
                    <a:lnTo>
                      <a:pt x="26430700" y="144780"/>
                    </a:lnTo>
                    <a:lnTo>
                      <a:pt x="26430700" y="61347443"/>
                    </a:lnTo>
                    <a:lnTo>
                      <a:pt x="26285918" y="61347443"/>
                    </a:lnTo>
                    <a:lnTo>
                      <a:pt x="26285918" y="144780"/>
                    </a:lnTo>
                    <a:close/>
                    <a:moveTo>
                      <a:pt x="144780" y="61347443"/>
                    </a:moveTo>
                    <a:lnTo>
                      <a:pt x="26285918" y="61347443"/>
                    </a:lnTo>
                    <a:lnTo>
                      <a:pt x="26285918" y="61492228"/>
                    </a:lnTo>
                    <a:lnTo>
                      <a:pt x="144780" y="61492228"/>
                    </a:lnTo>
                    <a:lnTo>
                      <a:pt x="144780" y="61347443"/>
                    </a:lnTo>
                    <a:close/>
                    <a:moveTo>
                      <a:pt x="26285918" y="0"/>
                    </a:moveTo>
                    <a:lnTo>
                      <a:pt x="26430700" y="0"/>
                    </a:lnTo>
                    <a:lnTo>
                      <a:pt x="26430700" y="144780"/>
                    </a:lnTo>
                    <a:lnTo>
                      <a:pt x="26285918" y="144780"/>
                    </a:lnTo>
                    <a:lnTo>
                      <a:pt x="26285918" y="0"/>
                    </a:lnTo>
                    <a:close/>
                    <a:moveTo>
                      <a:pt x="0" y="0"/>
                    </a:moveTo>
                    <a:lnTo>
                      <a:pt x="144780" y="0"/>
                    </a:lnTo>
                    <a:lnTo>
                      <a:pt x="144780" y="144780"/>
                    </a:lnTo>
                    <a:lnTo>
                      <a:pt x="0" y="144780"/>
                    </a:lnTo>
                    <a:lnTo>
                      <a:pt x="0" y="0"/>
                    </a:lnTo>
                    <a:close/>
                    <a:moveTo>
                      <a:pt x="144780" y="0"/>
                    </a:moveTo>
                    <a:lnTo>
                      <a:pt x="26285918" y="0"/>
                    </a:lnTo>
                    <a:lnTo>
                      <a:pt x="26285918" y="144780"/>
                    </a:lnTo>
                    <a:lnTo>
                      <a:pt x="144780" y="144780"/>
                    </a:lnTo>
                    <a:lnTo>
                      <a:pt x="14478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GB" sz="1154"/>
              </a:p>
            </p:txBody>
          </p:sp>
        </p:grpSp>
        <p:sp>
          <p:nvSpPr>
            <p:cNvPr id="12" name="TextBox 12"/>
            <p:cNvSpPr txBox="1"/>
            <p:nvPr/>
          </p:nvSpPr>
          <p:spPr>
            <a:xfrm>
              <a:off x="212820" y="580583"/>
              <a:ext cx="2457309" cy="63693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153"/>
                </a:lnSpc>
              </a:pPr>
              <a:r>
                <a:rPr lang="en-US" sz="768">
                  <a:solidFill>
                    <a:srgbClr val="2B2B2B"/>
                  </a:solidFill>
                  <a:latin typeface="Montserrat"/>
                  <a:ea typeface="Montserrat"/>
                  <a:cs typeface="Montserrat"/>
                  <a:sym typeface="Montserrat"/>
                </a:rPr>
                <a:t>What things have you been involved in at St Peter’s (or your previous school) that shows skills and responsibilities you have had, eagerness to be part of the school/ college community etc.? </a:t>
              </a:r>
            </a:p>
            <a:p>
              <a:pPr>
                <a:lnSpc>
                  <a:spcPts val="1153"/>
                </a:lnSpc>
              </a:pPr>
              <a:r>
                <a:rPr lang="en-US" sz="768">
                  <a:solidFill>
                    <a:srgbClr val="2B2B2B"/>
                  </a:solidFill>
                  <a:latin typeface="Montserrat"/>
                  <a:ea typeface="Montserrat"/>
                  <a:cs typeface="Montserrat"/>
                  <a:sym typeface="Montserrat"/>
                </a:rPr>
                <a:t>Include things from your time in main school – e.g. helping at open evenings, being a prefect, English/ Math peer support, reading with year 6 at St Augustine’s, involvement in charity work ….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931783" y="3788740"/>
            <a:ext cx="2580722" cy="2583516"/>
            <a:chOff x="0" y="0"/>
            <a:chExt cx="49189191" cy="49242447"/>
          </a:xfrm>
        </p:grpSpPr>
        <p:sp>
          <p:nvSpPr>
            <p:cNvPr id="14" name="Freeform 14"/>
            <p:cNvSpPr/>
            <p:nvPr/>
          </p:nvSpPr>
          <p:spPr>
            <a:xfrm>
              <a:off x="72390" y="72390"/>
              <a:ext cx="49044410" cy="49097666"/>
            </a:xfrm>
            <a:custGeom>
              <a:avLst/>
              <a:gdLst/>
              <a:ahLst/>
              <a:cxnLst/>
              <a:rect l="l" t="t" r="r" b="b"/>
              <a:pathLst>
                <a:path w="49044410" h="49097666">
                  <a:moveTo>
                    <a:pt x="0" y="0"/>
                  </a:moveTo>
                  <a:lnTo>
                    <a:pt x="49044410" y="0"/>
                  </a:lnTo>
                  <a:lnTo>
                    <a:pt x="49044410" y="49097666"/>
                  </a:lnTo>
                  <a:lnTo>
                    <a:pt x="0" y="49097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0" y="0"/>
              <a:ext cx="49189190" cy="49242449"/>
            </a:xfrm>
            <a:custGeom>
              <a:avLst/>
              <a:gdLst/>
              <a:ahLst/>
              <a:cxnLst/>
              <a:rect l="l" t="t" r="r" b="b"/>
              <a:pathLst>
                <a:path w="49189190" h="49242449">
                  <a:moveTo>
                    <a:pt x="49044411" y="49097667"/>
                  </a:moveTo>
                  <a:lnTo>
                    <a:pt x="49189190" y="49097667"/>
                  </a:lnTo>
                  <a:lnTo>
                    <a:pt x="49189190" y="49242449"/>
                  </a:lnTo>
                  <a:lnTo>
                    <a:pt x="49044411" y="49242449"/>
                  </a:lnTo>
                  <a:lnTo>
                    <a:pt x="49044411" y="4909766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49097667"/>
                  </a:lnTo>
                  <a:lnTo>
                    <a:pt x="0" y="49097667"/>
                  </a:lnTo>
                  <a:lnTo>
                    <a:pt x="0" y="144780"/>
                  </a:lnTo>
                  <a:close/>
                  <a:moveTo>
                    <a:pt x="0" y="49097667"/>
                  </a:moveTo>
                  <a:lnTo>
                    <a:pt x="144780" y="49097667"/>
                  </a:lnTo>
                  <a:lnTo>
                    <a:pt x="144780" y="49242449"/>
                  </a:lnTo>
                  <a:lnTo>
                    <a:pt x="0" y="49242449"/>
                  </a:lnTo>
                  <a:lnTo>
                    <a:pt x="0" y="49097667"/>
                  </a:lnTo>
                  <a:close/>
                  <a:moveTo>
                    <a:pt x="49044411" y="144780"/>
                  </a:moveTo>
                  <a:lnTo>
                    <a:pt x="49189190" y="144780"/>
                  </a:lnTo>
                  <a:lnTo>
                    <a:pt x="49189190" y="49097667"/>
                  </a:lnTo>
                  <a:lnTo>
                    <a:pt x="49044411" y="49097667"/>
                  </a:lnTo>
                  <a:lnTo>
                    <a:pt x="49044411" y="144780"/>
                  </a:lnTo>
                  <a:close/>
                  <a:moveTo>
                    <a:pt x="144780" y="49097667"/>
                  </a:moveTo>
                  <a:lnTo>
                    <a:pt x="49044411" y="49097667"/>
                  </a:lnTo>
                  <a:lnTo>
                    <a:pt x="49044411" y="49242449"/>
                  </a:lnTo>
                  <a:lnTo>
                    <a:pt x="144780" y="49242449"/>
                  </a:lnTo>
                  <a:lnTo>
                    <a:pt x="144780" y="49097667"/>
                  </a:lnTo>
                  <a:close/>
                  <a:moveTo>
                    <a:pt x="49044411" y="0"/>
                  </a:moveTo>
                  <a:lnTo>
                    <a:pt x="49189190" y="0"/>
                  </a:lnTo>
                  <a:lnTo>
                    <a:pt x="49189190" y="144780"/>
                  </a:lnTo>
                  <a:lnTo>
                    <a:pt x="49044411" y="144780"/>
                  </a:lnTo>
                  <a:lnTo>
                    <a:pt x="4904441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9044411" y="0"/>
                  </a:lnTo>
                  <a:lnTo>
                    <a:pt x="4904441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AA9E95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2440104" y="3788740"/>
            <a:ext cx="1386693" cy="2583516"/>
            <a:chOff x="0" y="0"/>
            <a:chExt cx="26430699" cy="49242447"/>
          </a:xfrm>
        </p:grpSpPr>
        <p:sp>
          <p:nvSpPr>
            <p:cNvPr id="17" name="Freeform 17"/>
            <p:cNvSpPr/>
            <p:nvPr/>
          </p:nvSpPr>
          <p:spPr>
            <a:xfrm>
              <a:off x="72390" y="72390"/>
              <a:ext cx="26285917" cy="49097666"/>
            </a:xfrm>
            <a:custGeom>
              <a:avLst/>
              <a:gdLst/>
              <a:ahLst/>
              <a:cxnLst/>
              <a:rect l="l" t="t" r="r" b="b"/>
              <a:pathLst>
                <a:path w="26285917" h="49097666">
                  <a:moveTo>
                    <a:pt x="0" y="0"/>
                  </a:moveTo>
                  <a:lnTo>
                    <a:pt x="26285917" y="0"/>
                  </a:lnTo>
                  <a:lnTo>
                    <a:pt x="26285917" y="49097666"/>
                  </a:lnTo>
                  <a:lnTo>
                    <a:pt x="0" y="49097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0" y="0"/>
              <a:ext cx="26430700" cy="49242449"/>
            </a:xfrm>
            <a:custGeom>
              <a:avLst/>
              <a:gdLst/>
              <a:ahLst/>
              <a:cxnLst/>
              <a:rect l="l" t="t" r="r" b="b"/>
              <a:pathLst>
                <a:path w="26430700" h="49242449">
                  <a:moveTo>
                    <a:pt x="26285918" y="49097667"/>
                  </a:moveTo>
                  <a:lnTo>
                    <a:pt x="26430700" y="49097667"/>
                  </a:lnTo>
                  <a:lnTo>
                    <a:pt x="26430700" y="49242449"/>
                  </a:lnTo>
                  <a:lnTo>
                    <a:pt x="26285918" y="49242449"/>
                  </a:lnTo>
                  <a:lnTo>
                    <a:pt x="26285918" y="4909766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49097667"/>
                  </a:lnTo>
                  <a:lnTo>
                    <a:pt x="0" y="49097667"/>
                  </a:lnTo>
                  <a:lnTo>
                    <a:pt x="0" y="144780"/>
                  </a:lnTo>
                  <a:close/>
                  <a:moveTo>
                    <a:pt x="0" y="49097667"/>
                  </a:moveTo>
                  <a:lnTo>
                    <a:pt x="144780" y="49097667"/>
                  </a:lnTo>
                  <a:lnTo>
                    <a:pt x="144780" y="49242449"/>
                  </a:lnTo>
                  <a:lnTo>
                    <a:pt x="0" y="49242449"/>
                  </a:lnTo>
                  <a:lnTo>
                    <a:pt x="0" y="49097667"/>
                  </a:lnTo>
                  <a:close/>
                  <a:moveTo>
                    <a:pt x="26285918" y="144780"/>
                  </a:moveTo>
                  <a:lnTo>
                    <a:pt x="26430700" y="144780"/>
                  </a:lnTo>
                  <a:lnTo>
                    <a:pt x="26430700" y="49097667"/>
                  </a:lnTo>
                  <a:lnTo>
                    <a:pt x="26285918" y="49097667"/>
                  </a:lnTo>
                  <a:lnTo>
                    <a:pt x="26285918" y="144780"/>
                  </a:lnTo>
                  <a:close/>
                  <a:moveTo>
                    <a:pt x="144780" y="49097667"/>
                  </a:moveTo>
                  <a:lnTo>
                    <a:pt x="26285918" y="49097667"/>
                  </a:lnTo>
                  <a:lnTo>
                    <a:pt x="26285918" y="49242449"/>
                  </a:lnTo>
                  <a:lnTo>
                    <a:pt x="144780" y="49242449"/>
                  </a:lnTo>
                  <a:lnTo>
                    <a:pt x="144780" y="49097667"/>
                  </a:lnTo>
                  <a:close/>
                  <a:moveTo>
                    <a:pt x="26285918" y="0"/>
                  </a:moveTo>
                  <a:lnTo>
                    <a:pt x="26430700" y="0"/>
                  </a:lnTo>
                  <a:lnTo>
                    <a:pt x="26430700" y="144780"/>
                  </a:lnTo>
                  <a:lnTo>
                    <a:pt x="26285918" y="144780"/>
                  </a:lnTo>
                  <a:lnTo>
                    <a:pt x="2628591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285918" y="0"/>
                  </a:lnTo>
                  <a:lnTo>
                    <a:pt x="2628591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2542471" y="4047417"/>
            <a:ext cx="1181961" cy="15247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Since starting the Sixth Form have you/do you hold a part time job?</a:t>
            </a: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What type of job is it? 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What skills are you learning/ responsibilities do you have?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542471" y="3875156"/>
            <a:ext cx="632438" cy="12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Employment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542471" y="557158"/>
            <a:ext cx="630720" cy="12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School Roles</a:t>
            </a:r>
          </a:p>
        </p:txBody>
      </p:sp>
      <p:pic>
        <p:nvPicPr>
          <p:cNvPr id="22" name="Picture 21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B6CC007B-3E7C-27A3-46DF-07D5B5E4DC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23" name="Picture 22" descr="A logo for a school&#10;&#10;AI-generated content may be incorrect.">
            <a:extLst>
              <a:ext uri="{FF2B5EF4-FFF2-40B4-BE49-F238E27FC236}">
                <a16:creationId xmlns:a16="http://schemas.microsoft.com/office/drawing/2014/main" id="{EBC03A02-FDE3-C80D-DAB2-1ADF60BEFF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12147" y="157660"/>
            <a:ext cx="4521952" cy="6541783"/>
            <a:chOff x="0" y="0"/>
            <a:chExt cx="86189481" cy="124687953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86044704" cy="124543173"/>
            </a:xfrm>
            <a:custGeom>
              <a:avLst/>
              <a:gdLst/>
              <a:ahLst/>
              <a:cxnLst/>
              <a:rect l="l" t="t" r="r" b="b"/>
              <a:pathLst>
                <a:path w="86044704" h="124543173">
                  <a:moveTo>
                    <a:pt x="0" y="0"/>
                  </a:moveTo>
                  <a:lnTo>
                    <a:pt x="86044704" y="0"/>
                  </a:lnTo>
                  <a:lnTo>
                    <a:pt x="86044704" y="124543173"/>
                  </a:lnTo>
                  <a:lnTo>
                    <a:pt x="0" y="1245431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86189480" cy="124687955"/>
            </a:xfrm>
            <a:custGeom>
              <a:avLst/>
              <a:gdLst/>
              <a:ahLst/>
              <a:cxnLst/>
              <a:rect l="l" t="t" r="r" b="b"/>
              <a:pathLst>
                <a:path w="86189480" h="124687955">
                  <a:moveTo>
                    <a:pt x="86044701" y="124543170"/>
                  </a:moveTo>
                  <a:lnTo>
                    <a:pt x="86189480" y="124543170"/>
                  </a:lnTo>
                  <a:lnTo>
                    <a:pt x="86189480" y="124687955"/>
                  </a:lnTo>
                  <a:lnTo>
                    <a:pt x="86044701" y="124687955"/>
                  </a:lnTo>
                  <a:lnTo>
                    <a:pt x="86044701" y="12454317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24543170"/>
                  </a:lnTo>
                  <a:lnTo>
                    <a:pt x="0" y="124543170"/>
                  </a:lnTo>
                  <a:lnTo>
                    <a:pt x="0" y="144780"/>
                  </a:lnTo>
                  <a:close/>
                  <a:moveTo>
                    <a:pt x="0" y="124543170"/>
                  </a:moveTo>
                  <a:lnTo>
                    <a:pt x="144780" y="124543170"/>
                  </a:lnTo>
                  <a:lnTo>
                    <a:pt x="144780" y="124687955"/>
                  </a:lnTo>
                  <a:lnTo>
                    <a:pt x="0" y="124687955"/>
                  </a:lnTo>
                  <a:lnTo>
                    <a:pt x="0" y="124543170"/>
                  </a:lnTo>
                  <a:close/>
                  <a:moveTo>
                    <a:pt x="86044701" y="144780"/>
                  </a:moveTo>
                  <a:lnTo>
                    <a:pt x="86189480" y="144780"/>
                  </a:lnTo>
                  <a:lnTo>
                    <a:pt x="86189480" y="124543170"/>
                  </a:lnTo>
                  <a:lnTo>
                    <a:pt x="86044701" y="124543170"/>
                  </a:lnTo>
                  <a:lnTo>
                    <a:pt x="86044701" y="144780"/>
                  </a:lnTo>
                  <a:close/>
                  <a:moveTo>
                    <a:pt x="144780" y="124543170"/>
                  </a:moveTo>
                  <a:lnTo>
                    <a:pt x="86044701" y="124543170"/>
                  </a:lnTo>
                  <a:lnTo>
                    <a:pt x="86044701" y="124687955"/>
                  </a:lnTo>
                  <a:lnTo>
                    <a:pt x="144780" y="124687955"/>
                  </a:lnTo>
                  <a:lnTo>
                    <a:pt x="144780" y="124543170"/>
                  </a:lnTo>
                  <a:close/>
                  <a:moveTo>
                    <a:pt x="86044701" y="0"/>
                  </a:moveTo>
                  <a:lnTo>
                    <a:pt x="86189480" y="0"/>
                  </a:lnTo>
                  <a:lnTo>
                    <a:pt x="86189480" y="144780"/>
                  </a:lnTo>
                  <a:lnTo>
                    <a:pt x="86044701" y="144780"/>
                  </a:lnTo>
                  <a:lnTo>
                    <a:pt x="8604470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86044701" y="0"/>
                  </a:lnTo>
                  <a:lnTo>
                    <a:pt x="8604470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931783" y="484846"/>
            <a:ext cx="2580722" cy="3226204"/>
            <a:chOff x="0" y="0"/>
            <a:chExt cx="49189191" cy="61492225"/>
          </a:xfrm>
        </p:grpSpPr>
        <p:sp>
          <p:nvSpPr>
            <p:cNvPr id="6" name="Freeform 6"/>
            <p:cNvSpPr/>
            <p:nvPr/>
          </p:nvSpPr>
          <p:spPr>
            <a:xfrm>
              <a:off x="72390" y="72390"/>
              <a:ext cx="49044410" cy="61347446"/>
            </a:xfrm>
            <a:custGeom>
              <a:avLst/>
              <a:gdLst/>
              <a:ahLst/>
              <a:cxnLst/>
              <a:rect l="l" t="t" r="r" b="b"/>
              <a:pathLst>
                <a:path w="49044410" h="61347446">
                  <a:moveTo>
                    <a:pt x="0" y="0"/>
                  </a:moveTo>
                  <a:lnTo>
                    <a:pt x="49044410" y="0"/>
                  </a:lnTo>
                  <a:lnTo>
                    <a:pt x="49044410" y="61347445"/>
                  </a:lnTo>
                  <a:lnTo>
                    <a:pt x="0" y="61347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7" name="Freeform 7"/>
            <p:cNvSpPr/>
            <p:nvPr/>
          </p:nvSpPr>
          <p:spPr>
            <a:xfrm>
              <a:off x="0" y="0"/>
              <a:ext cx="49189190" cy="61492228"/>
            </a:xfrm>
            <a:custGeom>
              <a:avLst/>
              <a:gdLst/>
              <a:ahLst/>
              <a:cxnLst/>
              <a:rect l="l" t="t" r="r" b="b"/>
              <a:pathLst>
                <a:path w="49189190" h="61492228">
                  <a:moveTo>
                    <a:pt x="49044411" y="61347443"/>
                  </a:moveTo>
                  <a:lnTo>
                    <a:pt x="49189190" y="61347443"/>
                  </a:lnTo>
                  <a:lnTo>
                    <a:pt x="49189190" y="61492228"/>
                  </a:lnTo>
                  <a:lnTo>
                    <a:pt x="49044411" y="61492228"/>
                  </a:lnTo>
                  <a:lnTo>
                    <a:pt x="49044411" y="6134744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61347443"/>
                  </a:lnTo>
                  <a:lnTo>
                    <a:pt x="0" y="61347443"/>
                  </a:lnTo>
                  <a:lnTo>
                    <a:pt x="0" y="144780"/>
                  </a:lnTo>
                  <a:close/>
                  <a:moveTo>
                    <a:pt x="0" y="61347443"/>
                  </a:moveTo>
                  <a:lnTo>
                    <a:pt x="144780" y="61347443"/>
                  </a:lnTo>
                  <a:lnTo>
                    <a:pt x="144780" y="61492228"/>
                  </a:lnTo>
                  <a:lnTo>
                    <a:pt x="0" y="61492228"/>
                  </a:lnTo>
                  <a:lnTo>
                    <a:pt x="0" y="61347443"/>
                  </a:lnTo>
                  <a:close/>
                  <a:moveTo>
                    <a:pt x="49044411" y="144780"/>
                  </a:moveTo>
                  <a:lnTo>
                    <a:pt x="49189190" y="144780"/>
                  </a:lnTo>
                  <a:lnTo>
                    <a:pt x="49189190" y="61347443"/>
                  </a:lnTo>
                  <a:lnTo>
                    <a:pt x="49044411" y="61347443"/>
                  </a:lnTo>
                  <a:lnTo>
                    <a:pt x="49044411" y="144780"/>
                  </a:lnTo>
                  <a:close/>
                  <a:moveTo>
                    <a:pt x="144780" y="61347443"/>
                  </a:moveTo>
                  <a:lnTo>
                    <a:pt x="49044411" y="61347443"/>
                  </a:lnTo>
                  <a:lnTo>
                    <a:pt x="49044411" y="61492228"/>
                  </a:lnTo>
                  <a:lnTo>
                    <a:pt x="144780" y="61492228"/>
                  </a:lnTo>
                  <a:lnTo>
                    <a:pt x="144780" y="61347443"/>
                  </a:lnTo>
                  <a:close/>
                  <a:moveTo>
                    <a:pt x="49044411" y="0"/>
                  </a:moveTo>
                  <a:lnTo>
                    <a:pt x="49189190" y="0"/>
                  </a:lnTo>
                  <a:lnTo>
                    <a:pt x="49189190" y="144780"/>
                  </a:lnTo>
                  <a:lnTo>
                    <a:pt x="49044411" y="144780"/>
                  </a:lnTo>
                  <a:lnTo>
                    <a:pt x="4904441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9044411" y="0"/>
                  </a:lnTo>
                  <a:lnTo>
                    <a:pt x="4904441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AA9E95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440104" y="484846"/>
            <a:ext cx="1386693" cy="3226204"/>
            <a:chOff x="0" y="0"/>
            <a:chExt cx="26430699" cy="61492225"/>
          </a:xfrm>
        </p:grpSpPr>
        <p:sp>
          <p:nvSpPr>
            <p:cNvPr id="9" name="Freeform 9"/>
            <p:cNvSpPr/>
            <p:nvPr/>
          </p:nvSpPr>
          <p:spPr>
            <a:xfrm>
              <a:off x="72390" y="72390"/>
              <a:ext cx="26285917" cy="61347446"/>
            </a:xfrm>
            <a:custGeom>
              <a:avLst/>
              <a:gdLst/>
              <a:ahLst/>
              <a:cxnLst/>
              <a:rect l="l" t="t" r="r" b="b"/>
              <a:pathLst>
                <a:path w="26285917" h="61347446">
                  <a:moveTo>
                    <a:pt x="0" y="0"/>
                  </a:moveTo>
                  <a:lnTo>
                    <a:pt x="26285917" y="0"/>
                  </a:lnTo>
                  <a:lnTo>
                    <a:pt x="26285917" y="61347445"/>
                  </a:lnTo>
                  <a:lnTo>
                    <a:pt x="0" y="61347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0" y="0"/>
              <a:ext cx="26430700" cy="61492228"/>
            </a:xfrm>
            <a:custGeom>
              <a:avLst/>
              <a:gdLst/>
              <a:ahLst/>
              <a:cxnLst/>
              <a:rect l="l" t="t" r="r" b="b"/>
              <a:pathLst>
                <a:path w="26430700" h="61492228">
                  <a:moveTo>
                    <a:pt x="26285918" y="61347443"/>
                  </a:moveTo>
                  <a:lnTo>
                    <a:pt x="26430700" y="61347443"/>
                  </a:lnTo>
                  <a:lnTo>
                    <a:pt x="26430700" y="61492228"/>
                  </a:lnTo>
                  <a:lnTo>
                    <a:pt x="26285918" y="61492228"/>
                  </a:lnTo>
                  <a:lnTo>
                    <a:pt x="26285918" y="6134744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61347443"/>
                  </a:lnTo>
                  <a:lnTo>
                    <a:pt x="0" y="61347443"/>
                  </a:lnTo>
                  <a:lnTo>
                    <a:pt x="0" y="144780"/>
                  </a:lnTo>
                  <a:close/>
                  <a:moveTo>
                    <a:pt x="0" y="61347443"/>
                  </a:moveTo>
                  <a:lnTo>
                    <a:pt x="144780" y="61347443"/>
                  </a:lnTo>
                  <a:lnTo>
                    <a:pt x="144780" y="61492228"/>
                  </a:lnTo>
                  <a:lnTo>
                    <a:pt x="0" y="61492228"/>
                  </a:lnTo>
                  <a:lnTo>
                    <a:pt x="0" y="61347443"/>
                  </a:lnTo>
                  <a:close/>
                  <a:moveTo>
                    <a:pt x="26285918" y="144780"/>
                  </a:moveTo>
                  <a:lnTo>
                    <a:pt x="26430700" y="144780"/>
                  </a:lnTo>
                  <a:lnTo>
                    <a:pt x="26430700" y="61347443"/>
                  </a:lnTo>
                  <a:lnTo>
                    <a:pt x="26285918" y="61347443"/>
                  </a:lnTo>
                  <a:lnTo>
                    <a:pt x="26285918" y="144780"/>
                  </a:lnTo>
                  <a:close/>
                  <a:moveTo>
                    <a:pt x="144780" y="61347443"/>
                  </a:moveTo>
                  <a:lnTo>
                    <a:pt x="26285918" y="61347443"/>
                  </a:lnTo>
                  <a:lnTo>
                    <a:pt x="26285918" y="61492228"/>
                  </a:lnTo>
                  <a:lnTo>
                    <a:pt x="144780" y="61492228"/>
                  </a:lnTo>
                  <a:lnTo>
                    <a:pt x="144780" y="61347443"/>
                  </a:lnTo>
                  <a:close/>
                  <a:moveTo>
                    <a:pt x="26285918" y="0"/>
                  </a:moveTo>
                  <a:lnTo>
                    <a:pt x="26430700" y="0"/>
                  </a:lnTo>
                  <a:lnTo>
                    <a:pt x="26430700" y="144780"/>
                  </a:lnTo>
                  <a:lnTo>
                    <a:pt x="26285918" y="144780"/>
                  </a:lnTo>
                  <a:lnTo>
                    <a:pt x="2628591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285918" y="0"/>
                  </a:lnTo>
                  <a:lnTo>
                    <a:pt x="2628591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2536697" y="791983"/>
            <a:ext cx="1181961" cy="2294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Where did you do your work experience?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What kinds of tasks or responsibilities did you have?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What skills did you develop? (e.g., communication, time management, working under pressure)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Give clear examples of showing these skills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3931783" y="3788740"/>
            <a:ext cx="2580722" cy="2583516"/>
            <a:chOff x="0" y="0"/>
            <a:chExt cx="49189191" cy="49242447"/>
          </a:xfrm>
        </p:grpSpPr>
        <p:sp>
          <p:nvSpPr>
            <p:cNvPr id="13" name="Freeform 13"/>
            <p:cNvSpPr/>
            <p:nvPr/>
          </p:nvSpPr>
          <p:spPr>
            <a:xfrm>
              <a:off x="72390" y="72390"/>
              <a:ext cx="49044410" cy="49097666"/>
            </a:xfrm>
            <a:custGeom>
              <a:avLst/>
              <a:gdLst/>
              <a:ahLst/>
              <a:cxnLst/>
              <a:rect l="l" t="t" r="r" b="b"/>
              <a:pathLst>
                <a:path w="49044410" h="49097666">
                  <a:moveTo>
                    <a:pt x="0" y="0"/>
                  </a:moveTo>
                  <a:lnTo>
                    <a:pt x="49044410" y="0"/>
                  </a:lnTo>
                  <a:lnTo>
                    <a:pt x="49044410" y="49097666"/>
                  </a:lnTo>
                  <a:lnTo>
                    <a:pt x="0" y="49097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0" y="0"/>
              <a:ext cx="49189190" cy="49242449"/>
            </a:xfrm>
            <a:custGeom>
              <a:avLst/>
              <a:gdLst/>
              <a:ahLst/>
              <a:cxnLst/>
              <a:rect l="l" t="t" r="r" b="b"/>
              <a:pathLst>
                <a:path w="49189190" h="49242449">
                  <a:moveTo>
                    <a:pt x="49044411" y="49097667"/>
                  </a:moveTo>
                  <a:lnTo>
                    <a:pt x="49189190" y="49097667"/>
                  </a:lnTo>
                  <a:lnTo>
                    <a:pt x="49189190" y="49242449"/>
                  </a:lnTo>
                  <a:lnTo>
                    <a:pt x="49044411" y="49242449"/>
                  </a:lnTo>
                  <a:lnTo>
                    <a:pt x="49044411" y="4909766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49097667"/>
                  </a:lnTo>
                  <a:lnTo>
                    <a:pt x="0" y="49097667"/>
                  </a:lnTo>
                  <a:lnTo>
                    <a:pt x="0" y="144780"/>
                  </a:lnTo>
                  <a:close/>
                  <a:moveTo>
                    <a:pt x="0" y="49097667"/>
                  </a:moveTo>
                  <a:lnTo>
                    <a:pt x="144780" y="49097667"/>
                  </a:lnTo>
                  <a:lnTo>
                    <a:pt x="144780" y="49242449"/>
                  </a:lnTo>
                  <a:lnTo>
                    <a:pt x="0" y="49242449"/>
                  </a:lnTo>
                  <a:lnTo>
                    <a:pt x="0" y="49097667"/>
                  </a:lnTo>
                  <a:close/>
                  <a:moveTo>
                    <a:pt x="49044411" y="144780"/>
                  </a:moveTo>
                  <a:lnTo>
                    <a:pt x="49189190" y="144780"/>
                  </a:lnTo>
                  <a:lnTo>
                    <a:pt x="49189190" y="49097667"/>
                  </a:lnTo>
                  <a:lnTo>
                    <a:pt x="49044411" y="49097667"/>
                  </a:lnTo>
                  <a:lnTo>
                    <a:pt x="49044411" y="144780"/>
                  </a:lnTo>
                  <a:close/>
                  <a:moveTo>
                    <a:pt x="144780" y="49097667"/>
                  </a:moveTo>
                  <a:lnTo>
                    <a:pt x="49044411" y="49097667"/>
                  </a:lnTo>
                  <a:lnTo>
                    <a:pt x="49044411" y="49242449"/>
                  </a:lnTo>
                  <a:lnTo>
                    <a:pt x="144780" y="49242449"/>
                  </a:lnTo>
                  <a:lnTo>
                    <a:pt x="144780" y="49097667"/>
                  </a:lnTo>
                  <a:close/>
                  <a:moveTo>
                    <a:pt x="49044411" y="0"/>
                  </a:moveTo>
                  <a:lnTo>
                    <a:pt x="49189190" y="0"/>
                  </a:lnTo>
                  <a:lnTo>
                    <a:pt x="49189190" y="144780"/>
                  </a:lnTo>
                  <a:lnTo>
                    <a:pt x="49044411" y="144780"/>
                  </a:lnTo>
                  <a:lnTo>
                    <a:pt x="4904441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9044411" y="0"/>
                  </a:lnTo>
                  <a:lnTo>
                    <a:pt x="4904441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AA9E95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2440104" y="3788740"/>
            <a:ext cx="1386693" cy="2583516"/>
            <a:chOff x="0" y="0"/>
            <a:chExt cx="26430699" cy="49242447"/>
          </a:xfrm>
        </p:grpSpPr>
        <p:sp>
          <p:nvSpPr>
            <p:cNvPr id="16" name="Freeform 16"/>
            <p:cNvSpPr/>
            <p:nvPr/>
          </p:nvSpPr>
          <p:spPr>
            <a:xfrm>
              <a:off x="72390" y="72390"/>
              <a:ext cx="26285917" cy="49097666"/>
            </a:xfrm>
            <a:custGeom>
              <a:avLst/>
              <a:gdLst/>
              <a:ahLst/>
              <a:cxnLst/>
              <a:rect l="l" t="t" r="r" b="b"/>
              <a:pathLst>
                <a:path w="26285917" h="49097666">
                  <a:moveTo>
                    <a:pt x="0" y="0"/>
                  </a:moveTo>
                  <a:lnTo>
                    <a:pt x="26285917" y="0"/>
                  </a:lnTo>
                  <a:lnTo>
                    <a:pt x="26285917" y="49097666"/>
                  </a:lnTo>
                  <a:lnTo>
                    <a:pt x="0" y="49097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0" y="0"/>
              <a:ext cx="26430700" cy="49242449"/>
            </a:xfrm>
            <a:custGeom>
              <a:avLst/>
              <a:gdLst/>
              <a:ahLst/>
              <a:cxnLst/>
              <a:rect l="l" t="t" r="r" b="b"/>
              <a:pathLst>
                <a:path w="26430700" h="49242449">
                  <a:moveTo>
                    <a:pt x="26285918" y="49097667"/>
                  </a:moveTo>
                  <a:lnTo>
                    <a:pt x="26430700" y="49097667"/>
                  </a:lnTo>
                  <a:lnTo>
                    <a:pt x="26430700" y="49242449"/>
                  </a:lnTo>
                  <a:lnTo>
                    <a:pt x="26285918" y="49242449"/>
                  </a:lnTo>
                  <a:lnTo>
                    <a:pt x="26285918" y="4909766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49097667"/>
                  </a:lnTo>
                  <a:lnTo>
                    <a:pt x="0" y="49097667"/>
                  </a:lnTo>
                  <a:lnTo>
                    <a:pt x="0" y="144780"/>
                  </a:lnTo>
                  <a:close/>
                  <a:moveTo>
                    <a:pt x="0" y="49097667"/>
                  </a:moveTo>
                  <a:lnTo>
                    <a:pt x="144780" y="49097667"/>
                  </a:lnTo>
                  <a:lnTo>
                    <a:pt x="144780" y="49242449"/>
                  </a:lnTo>
                  <a:lnTo>
                    <a:pt x="0" y="49242449"/>
                  </a:lnTo>
                  <a:lnTo>
                    <a:pt x="0" y="49097667"/>
                  </a:lnTo>
                  <a:close/>
                  <a:moveTo>
                    <a:pt x="26285918" y="144780"/>
                  </a:moveTo>
                  <a:lnTo>
                    <a:pt x="26430700" y="144780"/>
                  </a:lnTo>
                  <a:lnTo>
                    <a:pt x="26430700" y="49097667"/>
                  </a:lnTo>
                  <a:lnTo>
                    <a:pt x="26285918" y="49097667"/>
                  </a:lnTo>
                  <a:lnTo>
                    <a:pt x="26285918" y="144780"/>
                  </a:lnTo>
                  <a:close/>
                  <a:moveTo>
                    <a:pt x="144780" y="49097667"/>
                  </a:moveTo>
                  <a:lnTo>
                    <a:pt x="26285918" y="49097667"/>
                  </a:lnTo>
                  <a:lnTo>
                    <a:pt x="26285918" y="49242449"/>
                  </a:lnTo>
                  <a:lnTo>
                    <a:pt x="144780" y="49242449"/>
                  </a:lnTo>
                  <a:lnTo>
                    <a:pt x="144780" y="49097667"/>
                  </a:lnTo>
                  <a:close/>
                  <a:moveTo>
                    <a:pt x="26285918" y="0"/>
                  </a:moveTo>
                  <a:lnTo>
                    <a:pt x="26430700" y="0"/>
                  </a:lnTo>
                  <a:lnTo>
                    <a:pt x="26430700" y="144780"/>
                  </a:lnTo>
                  <a:lnTo>
                    <a:pt x="26285918" y="144780"/>
                  </a:lnTo>
                  <a:lnTo>
                    <a:pt x="2628591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285918" y="0"/>
                  </a:lnTo>
                  <a:lnTo>
                    <a:pt x="2628591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542471" y="4039811"/>
            <a:ext cx="1181961" cy="2448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Have you completed any further study online? If so, which subjects have you focused on. 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Any MOOCs? 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Anything else? Subject related visits? Course? Subject related books you have read independently? 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Try to say how this has helped you?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2536696" y="3868942"/>
            <a:ext cx="848724" cy="12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Super Curricular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536696" y="567908"/>
            <a:ext cx="860273" cy="12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Work Experience</a:t>
            </a:r>
          </a:p>
        </p:txBody>
      </p:sp>
      <p:pic>
        <p:nvPicPr>
          <p:cNvPr id="21" name="Picture 20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B6BEE316-7890-5F1E-9EEF-CF66F92134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22" name="Picture 21" descr="A logo for a school&#10;&#10;AI-generated content may be incorrect.">
            <a:extLst>
              <a:ext uri="{FF2B5EF4-FFF2-40B4-BE49-F238E27FC236}">
                <a16:creationId xmlns:a16="http://schemas.microsoft.com/office/drawing/2014/main" id="{4FDF2426-5106-2A0C-A2F2-B71F5AB09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12147" y="157660"/>
            <a:ext cx="4521952" cy="6541783"/>
            <a:chOff x="0" y="0"/>
            <a:chExt cx="86189481" cy="124687953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86044704" cy="124543173"/>
            </a:xfrm>
            <a:custGeom>
              <a:avLst/>
              <a:gdLst/>
              <a:ahLst/>
              <a:cxnLst/>
              <a:rect l="l" t="t" r="r" b="b"/>
              <a:pathLst>
                <a:path w="86044704" h="124543173">
                  <a:moveTo>
                    <a:pt x="0" y="0"/>
                  </a:moveTo>
                  <a:lnTo>
                    <a:pt x="86044704" y="0"/>
                  </a:lnTo>
                  <a:lnTo>
                    <a:pt x="86044704" y="124543173"/>
                  </a:lnTo>
                  <a:lnTo>
                    <a:pt x="0" y="1245431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86189480" cy="124687955"/>
            </a:xfrm>
            <a:custGeom>
              <a:avLst/>
              <a:gdLst/>
              <a:ahLst/>
              <a:cxnLst/>
              <a:rect l="l" t="t" r="r" b="b"/>
              <a:pathLst>
                <a:path w="86189480" h="124687955">
                  <a:moveTo>
                    <a:pt x="86044701" y="124543170"/>
                  </a:moveTo>
                  <a:lnTo>
                    <a:pt x="86189480" y="124543170"/>
                  </a:lnTo>
                  <a:lnTo>
                    <a:pt x="86189480" y="124687955"/>
                  </a:lnTo>
                  <a:lnTo>
                    <a:pt x="86044701" y="124687955"/>
                  </a:lnTo>
                  <a:lnTo>
                    <a:pt x="86044701" y="12454317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24543170"/>
                  </a:lnTo>
                  <a:lnTo>
                    <a:pt x="0" y="124543170"/>
                  </a:lnTo>
                  <a:lnTo>
                    <a:pt x="0" y="144780"/>
                  </a:lnTo>
                  <a:close/>
                  <a:moveTo>
                    <a:pt x="0" y="124543170"/>
                  </a:moveTo>
                  <a:lnTo>
                    <a:pt x="144780" y="124543170"/>
                  </a:lnTo>
                  <a:lnTo>
                    <a:pt x="144780" y="124687955"/>
                  </a:lnTo>
                  <a:lnTo>
                    <a:pt x="0" y="124687955"/>
                  </a:lnTo>
                  <a:lnTo>
                    <a:pt x="0" y="124543170"/>
                  </a:lnTo>
                  <a:close/>
                  <a:moveTo>
                    <a:pt x="86044701" y="144780"/>
                  </a:moveTo>
                  <a:lnTo>
                    <a:pt x="86189480" y="144780"/>
                  </a:lnTo>
                  <a:lnTo>
                    <a:pt x="86189480" y="124543170"/>
                  </a:lnTo>
                  <a:lnTo>
                    <a:pt x="86044701" y="124543170"/>
                  </a:lnTo>
                  <a:lnTo>
                    <a:pt x="86044701" y="144780"/>
                  </a:lnTo>
                  <a:close/>
                  <a:moveTo>
                    <a:pt x="144780" y="124543170"/>
                  </a:moveTo>
                  <a:lnTo>
                    <a:pt x="86044701" y="124543170"/>
                  </a:lnTo>
                  <a:lnTo>
                    <a:pt x="86044701" y="124687955"/>
                  </a:lnTo>
                  <a:lnTo>
                    <a:pt x="144780" y="124687955"/>
                  </a:lnTo>
                  <a:lnTo>
                    <a:pt x="144780" y="124543170"/>
                  </a:lnTo>
                  <a:close/>
                  <a:moveTo>
                    <a:pt x="86044701" y="0"/>
                  </a:moveTo>
                  <a:lnTo>
                    <a:pt x="86189480" y="0"/>
                  </a:lnTo>
                  <a:lnTo>
                    <a:pt x="86189480" y="144780"/>
                  </a:lnTo>
                  <a:lnTo>
                    <a:pt x="86044701" y="144780"/>
                  </a:lnTo>
                  <a:lnTo>
                    <a:pt x="8604470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86044701" y="0"/>
                  </a:lnTo>
                  <a:lnTo>
                    <a:pt x="8604470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931783" y="484846"/>
            <a:ext cx="2580722" cy="2399811"/>
            <a:chOff x="0" y="0"/>
            <a:chExt cx="49189191" cy="45740979"/>
          </a:xfrm>
        </p:grpSpPr>
        <p:sp>
          <p:nvSpPr>
            <p:cNvPr id="6" name="Freeform 6"/>
            <p:cNvSpPr/>
            <p:nvPr/>
          </p:nvSpPr>
          <p:spPr>
            <a:xfrm>
              <a:off x="72390" y="72390"/>
              <a:ext cx="49044410" cy="45596199"/>
            </a:xfrm>
            <a:custGeom>
              <a:avLst/>
              <a:gdLst/>
              <a:ahLst/>
              <a:cxnLst/>
              <a:rect l="l" t="t" r="r" b="b"/>
              <a:pathLst>
                <a:path w="49044410" h="45596199">
                  <a:moveTo>
                    <a:pt x="0" y="0"/>
                  </a:moveTo>
                  <a:lnTo>
                    <a:pt x="49044410" y="0"/>
                  </a:lnTo>
                  <a:lnTo>
                    <a:pt x="49044410" y="45596199"/>
                  </a:lnTo>
                  <a:lnTo>
                    <a:pt x="0" y="455961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7" name="Freeform 7"/>
            <p:cNvSpPr/>
            <p:nvPr/>
          </p:nvSpPr>
          <p:spPr>
            <a:xfrm>
              <a:off x="0" y="0"/>
              <a:ext cx="49189190" cy="45740979"/>
            </a:xfrm>
            <a:custGeom>
              <a:avLst/>
              <a:gdLst/>
              <a:ahLst/>
              <a:cxnLst/>
              <a:rect l="l" t="t" r="r" b="b"/>
              <a:pathLst>
                <a:path w="49189190" h="45740979">
                  <a:moveTo>
                    <a:pt x="49044411" y="45596200"/>
                  </a:moveTo>
                  <a:lnTo>
                    <a:pt x="49189190" y="45596200"/>
                  </a:lnTo>
                  <a:lnTo>
                    <a:pt x="49189190" y="45740979"/>
                  </a:lnTo>
                  <a:lnTo>
                    <a:pt x="49044411" y="45740979"/>
                  </a:lnTo>
                  <a:lnTo>
                    <a:pt x="49044411" y="4559620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45596200"/>
                  </a:lnTo>
                  <a:lnTo>
                    <a:pt x="0" y="45596200"/>
                  </a:lnTo>
                  <a:lnTo>
                    <a:pt x="0" y="144780"/>
                  </a:lnTo>
                  <a:close/>
                  <a:moveTo>
                    <a:pt x="0" y="45596200"/>
                  </a:moveTo>
                  <a:lnTo>
                    <a:pt x="144780" y="45596200"/>
                  </a:lnTo>
                  <a:lnTo>
                    <a:pt x="144780" y="45740979"/>
                  </a:lnTo>
                  <a:lnTo>
                    <a:pt x="0" y="45740979"/>
                  </a:lnTo>
                  <a:lnTo>
                    <a:pt x="0" y="45596200"/>
                  </a:lnTo>
                  <a:close/>
                  <a:moveTo>
                    <a:pt x="49044411" y="144780"/>
                  </a:moveTo>
                  <a:lnTo>
                    <a:pt x="49189190" y="144780"/>
                  </a:lnTo>
                  <a:lnTo>
                    <a:pt x="49189190" y="45596200"/>
                  </a:lnTo>
                  <a:lnTo>
                    <a:pt x="49044411" y="45596200"/>
                  </a:lnTo>
                  <a:lnTo>
                    <a:pt x="49044411" y="144780"/>
                  </a:lnTo>
                  <a:close/>
                  <a:moveTo>
                    <a:pt x="144780" y="45596200"/>
                  </a:moveTo>
                  <a:lnTo>
                    <a:pt x="49044411" y="45596200"/>
                  </a:lnTo>
                  <a:lnTo>
                    <a:pt x="49044411" y="45740979"/>
                  </a:lnTo>
                  <a:lnTo>
                    <a:pt x="144780" y="45740979"/>
                  </a:lnTo>
                  <a:lnTo>
                    <a:pt x="144780" y="45596200"/>
                  </a:lnTo>
                  <a:close/>
                  <a:moveTo>
                    <a:pt x="49044411" y="0"/>
                  </a:moveTo>
                  <a:lnTo>
                    <a:pt x="49189190" y="0"/>
                  </a:lnTo>
                  <a:lnTo>
                    <a:pt x="49189190" y="144780"/>
                  </a:lnTo>
                  <a:lnTo>
                    <a:pt x="49044411" y="144780"/>
                  </a:lnTo>
                  <a:lnTo>
                    <a:pt x="4904441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9044411" y="0"/>
                  </a:lnTo>
                  <a:lnTo>
                    <a:pt x="4904441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AA9E95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440104" y="484846"/>
            <a:ext cx="1386693" cy="2399811"/>
            <a:chOff x="0" y="0"/>
            <a:chExt cx="26430699" cy="45740979"/>
          </a:xfrm>
        </p:grpSpPr>
        <p:sp>
          <p:nvSpPr>
            <p:cNvPr id="9" name="Freeform 9"/>
            <p:cNvSpPr/>
            <p:nvPr/>
          </p:nvSpPr>
          <p:spPr>
            <a:xfrm>
              <a:off x="72390" y="72390"/>
              <a:ext cx="26285917" cy="45596199"/>
            </a:xfrm>
            <a:custGeom>
              <a:avLst/>
              <a:gdLst/>
              <a:ahLst/>
              <a:cxnLst/>
              <a:rect l="l" t="t" r="r" b="b"/>
              <a:pathLst>
                <a:path w="26285917" h="45596199">
                  <a:moveTo>
                    <a:pt x="0" y="0"/>
                  </a:moveTo>
                  <a:lnTo>
                    <a:pt x="26285917" y="0"/>
                  </a:lnTo>
                  <a:lnTo>
                    <a:pt x="26285917" y="45596199"/>
                  </a:lnTo>
                  <a:lnTo>
                    <a:pt x="0" y="455961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0" y="0"/>
              <a:ext cx="26430700" cy="45740979"/>
            </a:xfrm>
            <a:custGeom>
              <a:avLst/>
              <a:gdLst/>
              <a:ahLst/>
              <a:cxnLst/>
              <a:rect l="l" t="t" r="r" b="b"/>
              <a:pathLst>
                <a:path w="26430700" h="45740979">
                  <a:moveTo>
                    <a:pt x="26285918" y="45596200"/>
                  </a:moveTo>
                  <a:lnTo>
                    <a:pt x="26430700" y="45596200"/>
                  </a:lnTo>
                  <a:lnTo>
                    <a:pt x="26430700" y="45740979"/>
                  </a:lnTo>
                  <a:lnTo>
                    <a:pt x="26285918" y="45740979"/>
                  </a:lnTo>
                  <a:lnTo>
                    <a:pt x="26285918" y="4559620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45596200"/>
                  </a:lnTo>
                  <a:lnTo>
                    <a:pt x="0" y="45596200"/>
                  </a:lnTo>
                  <a:lnTo>
                    <a:pt x="0" y="144780"/>
                  </a:lnTo>
                  <a:close/>
                  <a:moveTo>
                    <a:pt x="0" y="45596200"/>
                  </a:moveTo>
                  <a:lnTo>
                    <a:pt x="144780" y="45596200"/>
                  </a:lnTo>
                  <a:lnTo>
                    <a:pt x="144780" y="45740979"/>
                  </a:lnTo>
                  <a:lnTo>
                    <a:pt x="0" y="45740979"/>
                  </a:lnTo>
                  <a:lnTo>
                    <a:pt x="0" y="45596200"/>
                  </a:lnTo>
                  <a:close/>
                  <a:moveTo>
                    <a:pt x="26285918" y="144780"/>
                  </a:moveTo>
                  <a:lnTo>
                    <a:pt x="26430700" y="144780"/>
                  </a:lnTo>
                  <a:lnTo>
                    <a:pt x="26430700" y="45596200"/>
                  </a:lnTo>
                  <a:lnTo>
                    <a:pt x="26285918" y="45596200"/>
                  </a:lnTo>
                  <a:lnTo>
                    <a:pt x="26285918" y="144780"/>
                  </a:lnTo>
                  <a:close/>
                  <a:moveTo>
                    <a:pt x="144780" y="45596200"/>
                  </a:moveTo>
                  <a:lnTo>
                    <a:pt x="26285918" y="45596200"/>
                  </a:lnTo>
                  <a:lnTo>
                    <a:pt x="26285918" y="45740979"/>
                  </a:lnTo>
                  <a:lnTo>
                    <a:pt x="144780" y="45740979"/>
                  </a:lnTo>
                  <a:lnTo>
                    <a:pt x="144780" y="45596200"/>
                  </a:lnTo>
                  <a:close/>
                  <a:moveTo>
                    <a:pt x="26285918" y="0"/>
                  </a:moveTo>
                  <a:lnTo>
                    <a:pt x="26430700" y="0"/>
                  </a:lnTo>
                  <a:lnTo>
                    <a:pt x="26430700" y="144780"/>
                  </a:lnTo>
                  <a:lnTo>
                    <a:pt x="26285918" y="144780"/>
                  </a:lnTo>
                  <a:lnTo>
                    <a:pt x="2628591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285918" y="0"/>
                  </a:lnTo>
                  <a:lnTo>
                    <a:pt x="2628591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2536697" y="862233"/>
            <a:ext cx="1181961" cy="2140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Are there any personal circumstances you need to be included in your reference?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Missed school (physical or mental health condition; caring for a family member)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Financial hardship, e.g. receiving a bursary to cover the cost of your studies.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542471" y="574121"/>
            <a:ext cx="1194245" cy="12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Personal Circumstances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3931783" y="2948244"/>
            <a:ext cx="2580722" cy="3424013"/>
            <a:chOff x="0" y="0"/>
            <a:chExt cx="49189191" cy="65262517"/>
          </a:xfrm>
        </p:grpSpPr>
        <p:sp>
          <p:nvSpPr>
            <p:cNvPr id="14" name="Freeform 14"/>
            <p:cNvSpPr/>
            <p:nvPr/>
          </p:nvSpPr>
          <p:spPr>
            <a:xfrm>
              <a:off x="72390" y="72390"/>
              <a:ext cx="49044410" cy="65117739"/>
            </a:xfrm>
            <a:custGeom>
              <a:avLst/>
              <a:gdLst/>
              <a:ahLst/>
              <a:cxnLst/>
              <a:rect l="l" t="t" r="r" b="b"/>
              <a:pathLst>
                <a:path w="49044410" h="65117739">
                  <a:moveTo>
                    <a:pt x="0" y="0"/>
                  </a:moveTo>
                  <a:lnTo>
                    <a:pt x="49044410" y="0"/>
                  </a:lnTo>
                  <a:lnTo>
                    <a:pt x="49044410" y="65117739"/>
                  </a:lnTo>
                  <a:lnTo>
                    <a:pt x="0" y="651177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0" y="0"/>
              <a:ext cx="49189190" cy="65262516"/>
            </a:xfrm>
            <a:custGeom>
              <a:avLst/>
              <a:gdLst/>
              <a:ahLst/>
              <a:cxnLst/>
              <a:rect l="l" t="t" r="r" b="b"/>
              <a:pathLst>
                <a:path w="49189190" h="65262516">
                  <a:moveTo>
                    <a:pt x="49044411" y="65117737"/>
                  </a:moveTo>
                  <a:lnTo>
                    <a:pt x="49189190" y="65117737"/>
                  </a:lnTo>
                  <a:lnTo>
                    <a:pt x="49189190" y="65262516"/>
                  </a:lnTo>
                  <a:lnTo>
                    <a:pt x="49044411" y="65262516"/>
                  </a:lnTo>
                  <a:lnTo>
                    <a:pt x="49044411" y="6511773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65117737"/>
                  </a:lnTo>
                  <a:lnTo>
                    <a:pt x="0" y="65117737"/>
                  </a:lnTo>
                  <a:lnTo>
                    <a:pt x="0" y="144780"/>
                  </a:lnTo>
                  <a:close/>
                  <a:moveTo>
                    <a:pt x="0" y="65117737"/>
                  </a:moveTo>
                  <a:lnTo>
                    <a:pt x="144780" y="65117737"/>
                  </a:lnTo>
                  <a:lnTo>
                    <a:pt x="144780" y="65262516"/>
                  </a:lnTo>
                  <a:lnTo>
                    <a:pt x="0" y="65262516"/>
                  </a:lnTo>
                  <a:lnTo>
                    <a:pt x="0" y="65117737"/>
                  </a:lnTo>
                  <a:close/>
                  <a:moveTo>
                    <a:pt x="49044411" y="144780"/>
                  </a:moveTo>
                  <a:lnTo>
                    <a:pt x="49189190" y="144780"/>
                  </a:lnTo>
                  <a:lnTo>
                    <a:pt x="49189190" y="65117737"/>
                  </a:lnTo>
                  <a:lnTo>
                    <a:pt x="49044411" y="65117737"/>
                  </a:lnTo>
                  <a:lnTo>
                    <a:pt x="49044411" y="144780"/>
                  </a:lnTo>
                  <a:close/>
                  <a:moveTo>
                    <a:pt x="144780" y="65117737"/>
                  </a:moveTo>
                  <a:lnTo>
                    <a:pt x="49044411" y="65117737"/>
                  </a:lnTo>
                  <a:lnTo>
                    <a:pt x="49044411" y="65262516"/>
                  </a:lnTo>
                  <a:lnTo>
                    <a:pt x="144780" y="65262516"/>
                  </a:lnTo>
                  <a:lnTo>
                    <a:pt x="144780" y="65117737"/>
                  </a:lnTo>
                  <a:close/>
                  <a:moveTo>
                    <a:pt x="49044411" y="0"/>
                  </a:moveTo>
                  <a:lnTo>
                    <a:pt x="49189190" y="0"/>
                  </a:lnTo>
                  <a:lnTo>
                    <a:pt x="49189190" y="144780"/>
                  </a:lnTo>
                  <a:lnTo>
                    <a:pt x="49044411" y="144780"/>
                  </a:lnTo>
                  <a:lnTo>
                    <a:pt x="4904441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9044411" y="0"/>
                  </a:lnTo>
                  <a:lnTo>
                    <a:pt x="4904441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AA9E95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2440104" y="2948244"/>
            <a:ext cx="1386693" cy="3424013"/>
            <a:chOff x="0" y="0"/>
            <a:chExt cx="26430699" cy="65262517"/>
          </a:xfrm>
        </p:grpSpPr>
        <p:sp>
          <p:nvSpPr>
            <p:cNvPr id="17" name="Freeform 17"/>
            <p:cNvSpPr/>
            <p:nvPr/>
          </p:nvSpPr>
          <p:spPr>
            <a:xfrm>
              <a:off x="72390" y="72390"/>
              <a:ext cx="26285917" cy="65117739"/>
            </a:xfrm>
            <a:custGeom>
              <a:avLst/>
              <a:gdLst/>
              <a:ahLst/>
              <a:cxnLst/>
              <a:rect l="l" t="t" r="r" b="b"/>
              <a:pathLst>
                <a:path w="26285917" h="65117739">
                  <a:moveTo>
                    <a:pt x="0" y="0"/>
                  </a:moveTo>
                  <a:lnTo>
                    <a:pt x="26285917" y="0"/>
                  </a:lnTo>
                  <a:lnTo>
                    <a:pt x="26285917" y="65117739"/>
                  </a:lnTo>
                  <a:lnTo>
                    <a:pt x="0" y="651177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0" y="0"/>
              <a:ext cx="26430700" cy="65262516"/>
            </a:xfrm>
            <a:custGeom>
              <a:avLst/>
              <a:gdLst/>
              <a:ahLst/>
              <a:cxnLst/>
              <a:rect l="l" t="t" r="r" b="b"/>
              <a:pathLst>
                <a:path w="26430700" h="65262516">
                  <a:moveTo>
                    <a:pt x="26285918" y="65117737"/>
                  </a:moveTo>
                  <a:lnTo>
                    <a:pt x="26430700" y="65117737"/>
                  </a:lnTo>
                  <a:lnTo>
                    <a:pt x="26430700" y="65262516"/>
                  </a:lnTo>
                  <a:lnTo>
                    <a:pt x="26285918" y="65262516"/>
                  </a:lnTo>
                  <a:lnTo>
                    <a:pt x="26285918" y="6511773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65117737"/>
                  </a:lnTo>
                  <a:lnTo>
                    <a:pt x="0" y="65117737"/>
                  </a:lnTo>
                  <a:lnTo>
                    <a:pt x="0" y="144780"/>
                  </a:lnTo>
                  <a:close/>
                  <a:moveTo>
                    <a:pt x="0" y="65117737"/>
                  </a:moveTo>
                  <a:lnTo>
                    <a:pt x="144780" y="65117737"/>
                  </a:lnTo>
                  <a:lnTo>
                    <a:pt x="144780" y="65262516"/>
                  </a:lnTo>
                  <a:lnTo>
                    <a:pt x="0" y="65262516"/>
                  </a:lnTo>
                  <a:lnTo>
                    <a:pt x="0" y="65117737"/>
                  </a:lnTo>
                  <a:close/>
                  <a:moveTo>
                    <a:pt x="26285918" y="144780"/>
                  </a:moveTo>
                  <a:lnTo>
                    <a:pt x="26430700" y="144780"/>
                  </a:lnTo>
                  <a:lnTo>
                    <a:pt x="26430700" y="65117737"/>
                  </a:lnTo>
                  <a:lnTo>
                    <a:pt x="26285918" y="65117737"/>
                  </a:lnTo>
                  <a:lnTo>
                    <a:pt x="26285918" y="144780"/>
                  </a:lnTo>
                  <a:close/>
                  <a:moveTo>
                    <a:pt x="144780" y="65117737"/>
                  </a:moveTo>
                  <a:lnTo>
                    <a:pt x="26285918" y="65117737"/>
                  </a:lnTo>
                  <a:lnTo>
                    <a:pt x="26285918" y="65262516"/>
                  </a:lnTo>
                  <a:lnTo>
                    <a:pt x="144780" y="65262516"/>
                  </a:lnTo>
                  <a:lnTo>
                    <a:pt x="144780" y="65117737"/>
                  </a:lnTo>
                  <a:close/>
                  <a:moveTo>
                    <a:pt x="26285918" y="0"/>
                  </a:moveTo>
                  <a:lnTo>
                    <a:pt x="26430700" y="0"/>
                  </a:lnTo>
                  <a:lnTo>
                    <a:pt x="26430700" y="144780"/>
                  </a:lnTo>
                  <a:lnTo>
                    <a:pt x="26285918" y="144780"/>
                  </a:lnTo>
                  <a:lnTo>
                    <a:pt x="2628591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285918" y="0"/>
                  </a:lnTo>
                  <a:lnTo>
                    <a:pt x="2628591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2536697" y="3318389"/>
            <a:ext cx="1181961" cy="3371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Is there anything else that could be included?</a:t>
            </a: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Being limited in the qualifications you could choose, e.g. a new school not offering the same options as your previous one. 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Have different qualifications, skills and experience to other applicants, e.g. serving in the Armed Forces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lnSpc>
                <a:spcPts val="1153"/>
              </a:lnSpc>
            </a:pPr>
            <a:r>
              <a:rPr lang="en-US" sz="768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Any other information that may be useful to present the best possible version of you!</a:t>
            </a:r>
          </a:p>
          <a:p>
            <a:pPr>
              <a:lnSpc>
                <a:spcPts val="1153"/>
              </a:lnSpc>
            </a:pPr>
            <a:endParaRPr lang="en-US" sz="768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536696" y="3028446"/>
            <a:ext cx="1084836" cy="12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7"/>
              </a:lnSpc>
              <a:spcBef>
                <a:spcPct val="0"/>
              </a:spcBef>
            </a:pPr>
            <a:r>
              <a:rPr lang="en-US" sz="770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Further information</a:t>
            </a:r>
          </a:p>
        </p:txBody>
      </p:sp>
      <p:pic>
        <p:nvPicPr>
          <p:cNvPr id="21" name="Picture 20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10DEC49A-650E-DB7C-7509-C0C7D6B463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22" name="Picture 21" descr="A logo for a school&#10;&#10;AI-generated content may be incorrect.">
            <a:extLst>
              <a:ext uri="{FF2B5EF4-FFF2-40B4-BE49-F238E27FC236}">
                <a16:creationId xmlns:a16="http://schemas.microsoft.com/office/drawing/2014/main" id="{0DE21107-98C8-5647-6B82-79151D912D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12147" y="157660"/>
            <a:ext cx="4521952" cy="6541783"/>
            <a:chOff x="0" y="0"/>
            <a:chExt cx="86189481" cy="124687953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86044704" cy="124543173"/>
            </a:xfrm>
            <a:custGeom>
              <a:avLst/>
              <a:gdLst/>
              <a:ahLst/>
              <a:cxnLst/>
              <a:rect l="l" t="t" r="r" b="b"/>
              <a:pathLst>
                <a:path w="86044704" h="124543173">
                  <a:moveTo>
                    <a:pt x="0" y="0"/>
                  </a:moveTo>
                  <a:lnTo>
                    <a:pt x="86044704" y="0"/>
                  </a:lnTo>
                  <a:lnTo>
                    <a:pt x="86044704" y="124543173"/>
                  </a:lnTo>
                  <a:lnTo>
                    <a:pt x="0" y="1245431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86189480" cy="124687955"/>
            </a:xfrm>
            <a:custGeom>
              <a:avLst/>
              <a:gdLst/>
              <a:ahLst/>
              <a:cxnLst/>
              <a:rect l="l" t="t" r="r" b="b"/>
              <a:pathLst>
                <a:path w="86189480" h="124687955">
                  <a:moveTo>
                    <a:pt x="86044701" y="124543170"/>
                  </a:moveTo>
                  <a:lnTo>
                    <a:pt x="86189480" y="124543170"/>
                  </a:lnTo>
                  <a:lnTo>
                    <a:pt x="86189480" y="124687955"/>
                  </a:lnTo>
                  <a:lnTo>
                    <a:pt x="86044701" y="124687955"/>
                  </a:lnTo>
                  <a:lnTo>
                    <a:pt x="86044701" y="12454317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24543170"/>
                  </a:lnTo>
                  <a:lnTo>
                    <a:pt x="0" y="124543170"/>
                  </a:lnTo>
                  <a:lnTo>
                    <a:pt x="0" y="144780"/>
                  </a:lnTo>
                  <a:close/>
                  <a:moveTo>
                    <a:pt x="0" y="124543170"/>
                  </a:moveTo>
                  <a:lnTo>
                    <a:pt x="144780" y="124543170"/>
                  </a:lnTo>
                  <a:lnTo>
                    <a:pt x="144780" y="124687955"/>
                  </a:lnTo>
                  <a:lnTo>
                    <a:pt x="0" y="124687955"/>
                  </a:lnTo>
                  <a:lnTo>
                    <a:pt x="0" y="124543170"/>
                  </a:lnTo>
                  <a:close/>
                  <a:moveTo>
                    <a:pt x="86044701" y="144780"/>
                  </a:moveTo>
                  <a:lnTo>
                    <a:pt x="86189480" y="144780"/>
                  </a:lnTo>
                  <a:lnTo>
                    <a:pt x="86189480" y="124543170"/>
                  </a:lnTo>
                  <a:lnTo>
                    <a:pt x="86044701" y="124543170"/>
                  </a:lnTo>
                  <a:lnTo>
                    <a:pt x="86044701" y="144780"/>
                  </a:lnTo>
                  <a:close/>
                  <a:moveTo>
                    <a:pt x="144780" y="124543170"/>
                  </a:moveTo>
                  <a:lnTo>
                    <a:pt x="86044701" y="124543170"/>
                  </a:lnTo>
                  <a:lnTo>
                    <a:pt x="86044701" y="124687955"/>
                  </a:lnTo>
                  <a:lnTo>
                    <a:pt x="144780" y="124687955"/>
                  </a:lnTo>
                  <a:lnTo>
                    <a:pt x="144780" y="124543170"/>
                  </a:lnTo>
                  <a:close/>
                  <a:moveTo>
                    <a:pt x="86044701" y="0"/>
                  </a:moveTo>
                  <a:lnTo>
                    <a:pt x="86189480" y="0"/>
                  </a:lnTo>
                  <a:lnTo>
                    <a:pt x="86189480" y="144780"/>
                  </a:lnTo>
                  <a:lnTo>
                    <a:pt x="86044701" y="144780"/>
                  </a:lnTo>
                  <a:lnTo>
                    <a:pt x="8604470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86044701" y="0"/>
                  </a:lnTo>
                  <a:lnTo>
                    <a:pt x="8604470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312147" y="157660"/>
            <a:ext cx="4521952" cy="946424"/>
            <a:chOff x="0" y="0"/>
            <a:chExt cx="77037529" cy="16123614"/>
          </a:xfrm>
        </p:grpSpPr>
        <p:sp>
          <p:nvSpPr>
            <p:cNvPr id="6" name="Freeform 6"/>
            <p:cNvSpPr/>
            <p:nvPr/>
          </p:nvSpPr>
          <p:spPr>
            <a:xfrm>
              <a:off x="72390" y="72390"/>
              <a:ext cx="76892748" cy="15978833"/>
            </a:xfrm>
            <a:custGeom>
              <a:avLst/>
              <a:gdLst/>
              <a:ahLst/>
              <a:cxnLst/>
              <a:rect l="l" t="t" r="r" b="b"/>
              <a:pathLst>
                <a:path w="76892748" h="15978833">
                  <a:moveTo>
                    <a:pt x="0" y="0"/>
                  </a:moveTo>
                  <a:lnTo>
                    <a:pt x="76892748" y="0"/>
                  </a:lnTo>
                  <a:lnTo>
                    <a:pt x="76892748" y="15978833"/>
                  </a:lnTo>
                  <a:lnTo>
                    <a:pt x="0" y="15978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7" name="Freeform 7"/>
            <p:cNvSpPr/>
            <p:nvPr/>
          </p:nvSpPr>
          <p:spPr>
            <a:xfrm>
              <a:off x="0" y="0"/>
              <a:ext cx="77037530" cy="16123614"/>
            </a:xfrm>
            <a:custGeom>
              <a:avLst/>
              <a:gdLst/>
              <a:ahLst/>
              <a:cxnLst/>
              <a:rect l="l" t="t" r="r" b="b"/>
              <a:pathLst>
                <a:path w="77037530" h="16123614">
                  <a:moveTo>
                    <a:pt x="76892752" y="15978834"/>
                  </a:moveTo>
                  <a:lnTo>
                    <a:pt x="77037530" y="15978834"/>
                  </a:lnTo>
                  <a:lnTo>
                    <a:pt x="77037530" y="16123614"/>
                  </a:lnTo>
                  <a:lnTo>
                    <a:pt x="76892752" y="16123614"/>
                  </a:lnTo>
                  <a:lnTo>
                    <a:pt x="76892752" y="1597883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5978834"/>
                  </a:lnTo>
                  <a:lnTo>
                    <a:pt x="0" y="15978834"/>
                  </a:lnTo>
                  <a:lnTo>
                    <a:pt x="0" y="144780"/>
                  </a:lnTo>
                  <a:close/>
                  <a:moveTo>
                    <a:pt x="0" y="15978834"/>
                  </a:moveTo>
                  <a:lnTo>
                    <a:pt x="144780" y="15978834"/>
                  </a:lnTo>
                  <a:lnTo>
                    <a:pt x="144780" y="16123614"/>
                  </a:lnTo>
                  <a:lnTo>
                    <a:pt x="0" y="16123614"/>
                  </a:lnTo>
                  <a:lnTo>
                    <a:pt x="0" y="15978834"/>
                  </a:lnTo>
                  <a:close/>
                  <a:moveTo>
                    <a:pt x="76892752" y="144780"/>
                  </a:moveTo>
                  <a:lnTo>
                    <a:pt x="77037530" y="144780"/>
                  </a:lnTo>
                  <a:lnTo>
                    <a:pt x="77037530" y="15978834"/>
                  </a:lnTo>
                  <a:lnTo>
                    <a:pt x="76892752" y="15978834"/>
                  </a:lnTo>
                  <a:lnTo>
                    <a:pt x="76892752" y="144780"/>
                  </a:lnTo>
                  <a:close/>
                  <a:moveTo>
                    <a:pt x="144780" y="15978834"/>
                  </a:moveTo>
                  <a:lnTo>
                    <a:pt x="76892752" y="15978834"/>
                  </a:lnTo>
                  <a:lnTo>
                    <a:pt x="76892752" y="16123614"/>
                  </a:lnTo>
                  <a:lnTo>
                    <a:pt x="144780" y="16123614"/>
                  </a:lnTo>
                  <a:lnTo>
                    <a:pt x="144780" y="15978834"/>
                  </a:lnTo>
                  <a:close/>
                  <a:moveTo>
                    <a:pt x="76892752" y="0"/>
                  </a:moveTo>
                  <a:lnTo>
                    <a:pt x="77037530" y="0"/>
                  </a:lnTo>
                  <a:lnTo>
                    <a:pt x="77037530" y="144780"/>
                  </a:lnTo>
                  <a:lnTo>
                    <a:pt x="76892752" y="144780"/>
                  </a:lnTo>
                  <a:lnTo>
                    <a:pt x="7689275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76892752" y="0"/>
                  </a:lnTo>
                  <a:lnTo>
                    <a:pt x="7689275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DDC6C6"/>
            </a:solidFill>
          </p:spPr>
          <p:txBody>
            <a:bodyPr/>
            <a:lstStyle/>
            <a:p>
              <a:endParaRPr lang="en-GB" sz="1154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633740" y="338372"/>
            <a:ext cx="3878765" cy="564496"/>
            <a:chOff x="0" y="0"/>
            <a:chExt cx="4653345" cy="67722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653345" cy="677225"/>
            </a:xfrm>
            <a:custGeom>
              <a:avLst/>
              <a:gdLst/>
              <a:ahLst/>
              <a:cxnLst/>
              <a:rect l="l" t="t" r="r" b="b"/>
              <a:pathLst>
                <a:path w="4653345" h="677225">
                  <a:moveTo>
                    <a:pt x="55043" y="0"/>
                  </a:moveTo>
                  <a:lnTo>
                    <a:pt x="4598301" y="0"/>
                  </a:lnTo>
                  <a:cubicBezTo>
                    <a:pt x="4612900" y="0"/>
                    <a:pt x="4626900" y="5799"/>
                    <a:pt x="4637223" y="16122"/>
                  </a:cubicBezTo>
                  <a:cubicBezTo>
                    <a:pt x="4647545" y="26444"/>
                    <a:pt x="4653345" y="40445"/>
                    <a:pt x="4653345" y="55043"/>
                  </a:cubicBezTo>
                  <a:lnTo>
                    <a:pt x="4653345" y="622181"/>
                  </a:lnTo>
                  <a:cubicBezTo>
                    <a:pt x="4653345" y="636780"/>
                    <a:pt x="4647545" y="650780"/>
                    <a:pt x="4637223" y="661103"/>
                  </a:cubicBezTo>
                  <a:cubicBezTo>
                    <a:pt x="4626900" y="671426"/>
                    <a:pt x="4612900" y="677225"/>
                    <a:pt x="4598301" y="677225"/>
                  </a:cubicBezTo>
                  <a:lnTo>
                    <a:pt x="55043" y="677225"/>
                  </a:lnTo>
                  <a:cubicBezTo>
                    <a:pt x="40445" y="677225"/>
                    <a:pt x="26444" y="671426"/>
                    <a:pt x="16122" y="661103"/>
                  </a:cubicBezTo>
                  <a:cubicBezTo>
                    <a:pt x="5799" y="650780"/>
                    <a:pt x="0" y="636780"/>
                    <a:pt x="0" y="622181"/>
                  </a:cubicBezTo>
                  <a:lnTo>
                    <a:pt x="0" y="55043"/>
                  </a:lnTo>
                  <a:cubicBezTo>
                    <a:pt x="0" y="40445"/>
                    <a:pt x="5799" y="26444"/>
                    <a:pt x="16122" y="16122"/>
                  </a:cubicBezTo>
                  <a:cubicBezTo>
                    <a:pt x="26444" y="5799"/>
                    <a:pt x="40445" y="0"/>
                    <a:pt x="55043" y="0"/>
                  </a:cubicBezTo>
                  <a:close/>
                </a:path>
              </a:pathLst>
            </a:custGeom>
            <a:solidFill>
              <a:srgbClr val="F5F4F2"/>
            </a:solidFill>
            <a:ln w="9525" cap="rnd">
              <a:solidFill>
                <a:srgbClr val="F5F4F2"/>
              </a:solidFill>
              <a:prstDash val="solid"/>
              <a:round/>
            </a:ln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4653345" cy="696275"/>
            </a:xfrm>
            <a:prstGeom prst="rect">
              <a:avLst/>
            </a:prstGeom>
          </p:spPr>
          <p:txBody>
            <a:bodyPr lIns="17488" tIns="17488" rIns="17488" bIns="17488" rtlCol="0" anchor="ctr"/>
            <a:lstStyle/>
            <a:p>
              <a:pPr algn="ctr">
                <a:lnSpc>
                  <a:spcPts val="675"/>
                </a:lnSpc>
                <a:spcBef>
                  <a:spcPct val="0"/>
                </a:spcBef>
              </a:pPr>
              <a:endParaRPr sz="1154"/>
            </a:p>
          </p:txBody>
        </p:sp>
      </p:grpSp>
      <p:sp>
        <p:nvSpPr>
          <p:cNvPr id="11" name="Freeform 11"/>
          <p:cNvSpPr/>
          <p:nvPr/>
        </p:nvSpPr>
        <p:spPr>
          <a:xfrm flipH="1">
            <a:off x="2773072" y="440290"/>
            <a:ext cx="360660" cy="360660"/>
          </a:xfrm>
          <a:custGeom>
            <a:avLst/>
            <a:gdLst/>
            <a:ahLst/>
            <a:cxnLst/>
            <a:rect l="l" t="t" r="r" b="b"/>
            <a:pathLst>
              <a:path w="562362" h="562362">
                <a:moveTo>
                  <a:pt x="562362" y="0"/>
                </a:moveTo>
                <a:lnTo>
                  <a:pt x="0" y="0"/>
                </a:lnTo>
                <a:lnTo>
                  <a:pt x="0" y="562362"/>
                </a:lnTo>
                <a:lnTo>
                  <a:pt x="562362" y="562362"/>
                </a:lnTo>
                <a:lnTo>
                  <a:pt x="56236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154"/>
          </a:p>
        </p:txBody>
      </p:sp>
      <p:sp>
        <p:nvSpPr>
          <p:cNvPr id="12" name="Freeform 12"/>
          <p:cNvSpPr/>
          <p:nvPr/>
        </p:nvSpPr>
        <p:spPr>
          <a:xfrm rot="1510076">
            <a:off x="6161583" y="1632536"/>
            <a:ext cx="561792" cy="328648"/>
          </a:xfrm>
          <a:custGeom>
            <a:avLst/>
            <a:gdLst/>
            <a:ahLst/>
            <a:cxnLst/>
            <a:rect l="l" t="t" r="r" b="b"/>
            <a:pathLst>
              <a:path w="875980" h="512448">
                <a:moveTo>
                  <a:pt x="0" y="0"/>
                </a:moveTo>
                <a:lnTo>
                  <a:pt x="875980" y="0"/>
                </a:lnTo>
                <a:lnTo>
                  <a:pt x="875980" y="512448"/>
                </a:lnTo>
                <a:lnTo>
                  <a:pt x="0" y="51244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154"/>
          </a:p>
        </p:txBody>
      </p:sp>
      <p:graphicFrame>
        <p:nvGraphicFramePr>
          <p:cNvPr id="13" name="Table 13"/>
          <p:cNvGraphicFramePr>
            <a:graphicFrameLocks noGrp="1"/>
          </p:cNvGraphicFramePr>
          <p:nvPr/>
        </p:nvGraphicFramePr>
        <p:xfrm>
          <a:off x="2633740" y="2232262"/>
          <a:ext cx="3878765" cy="5012116"/>
        </p:xfrm>
        <a:graphic>
          <a:graphicData uri="http://schemas.openxmlformats.org/drawingml/2006/table">
            <a:tbl>
              <a:tblPr/>
              <a:tblGrid>
                <a:gridCol w="8264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7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1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65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61825"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Course </a:t>
                      </a: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Title</a:t>
                      </a:r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Course Code</a:t>
                      </a: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University or Provider</a:t>
                      </a: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Skills Required (found in course description)</a:t>
                      </a: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Highlight those that are common across most</a:t>
                      </a:r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8702"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40355"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TextBox 14"/>
          <p:cNvSpPr txBox="1"/>
          <p:nvPr/>
        </p:nvSpPr>
        <p:spPr>
          <a:xfrm>
            <a:off x="2796788" y="1234988"/>
            <a:ext cx="3552668" cy="1010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97"/>
              </a:lnSpc>
            </a:pPr>
            <a:r>
              <a:rPr lang="en-US" sz="1141" b="1">
                <a:solidFill>
                  <a:srgbClr val="2B2B2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What</a:t>
            </a:r>
            <a:r>
              <a:rPr lang="en-US" sz="1141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141" b="1">
                <a:solidFill>
                  <a:srgbClr val="2B2B2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course and which provider? </a:t>
            </a:r>
          </a:p>
          <a:p>
            <a:pPr>
              <a:lnSpc>
                <a:spcPts val="1597"/>
              </a:lnSpc>
            </a:pPr>
            <a:r>
              <a:rPr lang="en-US" sz="1141">
                <a:solidFill>
                  <a:srgbClr val="2B2B2B"/>
                </a:solidFill>
                <a:latin typeface="Montserrat"/>
                <a:ea typeface="Montserrat"/>
                <a:cs typeface="Montserrat"/>
                <a:sym typeface="Montserrat"/>
              </a:rPr>
              <a:t>Write down your 5 researched choices (plus course code) of Course/Apprenticeship and University/Provider </a:t>
            </a:r>
          </a:p>
          <a:p>
            <a:pPr>
              <a:lnSpc>
                <a:spcPts val="1597"/>
              </a:lnSpc>
            </a:pPr>
            <a:endParaRPr lang="en-US" sz="1141">
              <a:solidFill>
                <a:srgbClr val="2B2B2B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3133732" y="451043"/>
            <a:ext cx="3233461" cy="2584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45"/>
              </a:lnSpc>
            </a:pPr>
            <a:r>
              <a:rPr lang="en-US" sz="1603">
                <a:solidFill>
                  <a:srgbClr val="2B2B2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COURSE RESEARCH TASK</a:t>
            </a:r>
          </a:p>
        </p:txBody>
      </p:sp>
      <p:pic>
        <p:nvPicPr>
          <p:cNvPr id="16" name="Picture 15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8DA0B7DF-C620-C8BD-5C4C-8A922732414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17" name="Picture 16" descr="A logo for a school&#10;&#10;AI-generated content may be incorrect.">
            <a:extLst>
              <a:ext uri="{FF2B5EF4-FFF2-40B4-BE49-F238E27FC236}">
                <a16:creationId xmlns:a16="http://schemas.microsoft.com/office/drawing/2014/main" id="{7EC7876E-A483-AE67-F4D0-128B8FFB3F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12147" y="157660"/>
            <a:ext cx="4521952" cy="6541783"/>
            <a:chOff x="0" y="0"/>
            <a:chExt cx="86189481" cy="124687953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86044704" cy="124543173"/>
            </a:xfrm>
            <a:custGeom>
              <a:avLst/>
              <a:gdLst/>
              <a:ahLst/>
              <a:cxnLst/>
              <a:rect l="l" t="t" r="r" b="b"/>
              <a:pathLst>
                <a:path w="86044704" h="124543173">
                  <a:moveTo>
                    <a:pt x="0" y="0"/>
                  </a:moveTo>
                  <a:lnTo>
                    <a:pt x="86044704" y="0"/>
                  </a:lnTo>
                  <a:lnTo>
                    <a:pt x="86044704" y="124543173"/>
                  </a:lnTo>
                  <a:lnTo>
                    <a:pt x="0" y="1245431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154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86189480" cy="124687955"/>
            </a:xfrm>
            <a:custGeom>
              <a:avLst/>
              <a:gdLst/>
              <a:ahLst/>
              <a:cxnLst/>
              <a:rect l="l" t="t" r="r" b="b"/>
              <a:pathLst>
                <a:path w="86189480" h="124687955">
                  <a:moveTo>
                    <a:pt x="86044701" y="124543170"/>
                  </a:moveTo>
                  <a:lnTo>
                    <a:pt x="86189480" y="124543170"/>
                  </a:lnTo>
                  <a:lnTo>
                    <a:pt x="86189480" y="124687955"/>
                  </a:lnTo>
                  <a:lnTo>
                    <a:pt x="86044701" y="124687955"/>
                  </a:lnTo>
                  <a:lnTo>
                    <a:pt x="86044701" y="12454317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24543170"/>
                  </a:lnTo>
                  <a:lnTo>
                    <a:pt x="0" y="124543170"/>
                  </a:lnTo>
                  <a:lnTo>
                    <a:pt x="0" y="144780"/>
                  </a:lnTo>
                  <a:close/>
                  <a:moveTo>
                    <a:pt x="0" y="124543170"/>
                  </a:moveTo>
                  <a:lnTo>
                    <a:pt x="144780" y="124543170"/>
                  </a:lnTo>
                  <a:lnTo>
                    <a:pt x="144780" y="124687955"/>
                  </a:lnTo>
                  <a:lnTo>
                    <a:pt x="0" y="124687955"/>
                  </a:lnTo>
                  <a:lnTo>
                    <a:pt x="0" y="124543170"/>
                  </a:lnTo>
                  <a:close/>
                  <a:moveTo>
                    <a:pt x="86044701" y="144780"/>
                  </a:moveTo>
                  <a:lnTo>
                    <a:pt x="86189480" y="144780"/>
                  </a:lnTo>
                  <a:lnTo>
                    <a:pt x="86189480" y="124543170"/>
                  </a:lnTo>
                  <a:lnTo>
                    <a:pt x="86044701" y="124543170"/>
                  </a:lnTo>
                  <a:lnTo>
                    <a:pt x="86044701" y="144780"/>
                  </a:lnTo>
                  <a:close/>
                  <a:moveTo>
                    <a:pt x="144780" y="124543170"/>
                  </a:moveTo>
                  <a:lnTo>
                    <a:pt x="86044701" y="124543170"/>
                  </a:lnTo>
                  <a:lnTo>
                    <a:pt x="86044701" y="124687955"/>
                  </a:lnTo>
                  <a:lnTo>
                    <a:pt x="144780" y="124687955"/>
                  </a:lnTo>
                  <a:lnTo>
                    <a:pt x="144780" y="124543170"/>
                  </a:lnTo>
                  <a:close/>
                  <a:moveTo>
                    <a:pt x="86044701" y="0"/>
                  </a:moveTo>
                  <a:lnTo>
                    <a:pt x="86189480" y="0"/>
                  </a:lnTo>
                  <a:lnTo>
                    <a:pt x="86189480" y="144780"/>
                  </a:lnTo>
                  <a:lnTo>
                    <a:pt x="86044701" y="144780"/>
                  </a:lnTo>
                  <a:lnTo>
                    <a:pt x="8604470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86044701" y="0"/>
                  </a:lnTo>
                  <a:lnTo>
                    <a:pt x="8604470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/>
            <a:lstStyle/>
            <a:p>
              <a:endParaRPr lang="en-GB" sz="1154"/>
            </a:p>
          </p:txBody>
        </p:sp>
      </p:grpSp>
      <p:graphicFrame>
        <p:nvGraphicFramePr>
          <p:cNvPr id="5" name="Table 5"/>
          <p:cNvGraphicFramePr>
            <a:graphicFrameLocks noGrp="1"/>
          </p:cNvGraphicFramePr>
          <p:nvPr/>
        </p:nvGraphicFramePr>
        <p:xfrm>
          <a:off x="2633740" y="484846"/>
          <a:ext cx="3878765" cy="8378862"/>
        </p:xfrm>
        <a:graphic>
          <a:graphicData uri="http://schemas.openxmlformats.org/drawingml/2006/table">
            <a:tbl>
              <a:tblPr/>
              <a:tblGrid>
                <a:gridCol w="8264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7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1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65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61177"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Course </a:t>
                      </a: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Title</a:t>
                      </a:r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Course Code</a:t>
                      </a: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University or Provider</a:t>
                      </a: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Skills Required (found in course description)</a:t>
                      </a: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r>
                        <a:rPr lang="en-US" sz="800" b="1">
                          <a:solidFill>
                            <a:srgbClr val="000000"/>
                          </a:solidFill>
                          <a:latin typeface="League Spartan"/>
                          <a:ea typeface="League Spartan"/>
                          <a:cs typeface="League Spartan"/>
                          <a:sym typeface="League Spartan"/>
                        </a:rPr>
                        <a:t>Highlight those that are common across most</a:t>
                      </a:r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8650"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3966"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03966"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700"/>
                    </a:p>
                  </a:txBody>
                  <a:tcPr marL="36652" marR="36652" marT="36652" marB="3665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" name="Picture 5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E601F016-E43D-33FA-8915-11F0F98014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7" name="Picture 6" descr="A logo for a school&#10;&#10;AI-generated content may be incorrect.">
            <a:extLst>
              <a:ext uri="{FF2B5EF4-FFF2-40B4-BE49-F238E27FC236}">
                <a16:creationId xmlns:a16="http://schemas.microsoft.com/office/drawing/2014/main" id="{BB2135AC-CC12-2977-0EAC-87A1EBF295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05EBC0-B8E2-B62D-6EBC-FB2E6DE087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41" y="110823"/>
            <a:ext cx="8959598" cy="662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797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>
            <a:extLst>
              <a:ext uri="{FF2B5EF4-FFF2-40B4-BE49-F238E27FC236}">
                <a16:creationId xmlns:a16="http://schemas.microsoft.com/office/drawing/2014/main" id="{CD1ED52B-8AD4-AAE6-63D2-D799F3FD9BA6}"/>
              </a:ext>
            </a:extLst>
          </p:cNvPr>
          <p:cNvSpPr txBox="1">
            <a:spLocks/>
          </p:cNvSpPr>
          <p:nvPr/>
        </p:nvSpPr>
        <p:spPr>
          <a:xfrm>
            <a:off x="2255290" y="704133"/>
            <a:ext cx="5665470" cy="85305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dirty="0"/>
              <a:t>Personal Statement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2A342C-8BCF-0307-D495-39B005DBA74C}"/>
              </a:ext>
            </a:extLst>
          </p:cNvPr>
          <p:cNvSpPr txBox="1"/>
          <p:nvPr/>
        </p:nvSpPr>
        <p:spPr>
          <a:xfrm>
            <a:off x="2339788" y="1901362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How to write your personal statement: 2026 entry onwards | UCAS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3BAA01-0ED8-B675-61B9-AD3E0FCA96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306" y="3076169"/>
            <a:ext cx="8414017" cy="23745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DEBA962-33CC-3925-7B03-376CFCF8D862}"/>
              </a:ext>
            </a:extLst>
          </p:cNvPr>
          <p:cNvSpPr txBox="1"/>
          <p:nvPr/>
        </p:nvSpPr>
        <p:spPr>
          <a:xfrm>
            <a:off x="2255290" y="588956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Personal statement guides | UCAS</a:t>
            </a:r>
            <a:endParaRPr lang="en-GB" dirty="0"/>
          </a:p>
        </p:txBody>
      </p:sp>
      <p:pic>
        <p:nvPicPr>
          <p:cNvPr id="3" name="Picture 2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9EEDAE52-6D87-200F-EE87-1ACB28ECDB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58043319-058E-CF17-6B71-ED55D9B17C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9341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13E5BBE-F27E-BAA3-FEBD-503464248A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4342"/>
            <a:ext cx="9144000" cy="4631184"/>
          </a:xfrm>
          <a:prstGeom prst="rect">
            <a:avLst/>
          </a:prstGeom>
        </p:spPr>
      </p:pic>
      <p:pic>
        <p:nvPicPr>
          <p:cNvPr id="6" name="Picture 5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FA288057-67B2-03F0-7754-21C4B683C6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8" name="Picture 7" descr="A logo for a school&#10;&#10;AI-generated content may be incorrect.">
            <a:extLst>
              <a:ext uri="{FF2B5EF4-FFF2-40B4-BE49-F238E27FC236}">
                <a16:creationId xmlns:a16="http://schemas.microsoft.com/office/drawing/2014/main" id="{1BC8C90B-08D7-1973-35AC-1AC4FC478E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6" y="-70320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6074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947899C-509E-5C5B-C3AF-E478C97D544D}"/>
              </a:ext>
            </a:extLst>
          </p:cNvPr>
          <p:cNvSpPr txBox="1"/>
          <p:nvPr/>
        </p:nvSpPr>
        <p:spPr>
          <a:xfrm>
            <a:off x="1577339" y="1147156"/>
            <a:ext cx="5989319" cy="594469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2100" dirty="0">
                <a:latin typeface="+mj-lt"/>
                <a:ea typeface="+mj-ea"/>
                <a:cs typeface="+mj-cs"/>
              </a:rPr>
              <a:t>University numbers – based on 2024 numbers 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41D901C3-06F5-8340-6820-702C34C38B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3255" y="228392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5F77B1-B5CF-7E23-F041-87992BFFCE6A}"/>
              </a:ext>
            </a:extLst>
          </p:cNvPr>
          <p:cNvSpPr txBox="1"/>
          <p:nvPr/>
        </p:nvSpPr>
        <p:spPr>
          <a:xfrm>
            <a:off x="1453114" y="6029699"/>
            <a:ext cx="5989319" cy="594469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55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2100" dirty="0">
                <a:latin typeface="+mj-lt"/>
                <a:ea typeface="+mj-ea"/>
                <a:cs typeface="+mj-cs"/>
              </a:rPr>
              <a:t>This is on average for ALL courses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2100" dirty="0">
                <a:latin typeface="+mj-lt"/>
                <a:ea typeface="+mj-ea"/>
                <a:cs typeface="+mj-cs"/>
              </a:rPr>
              <a:t>Competitive courses (Law, STEM </a:t>
            </a:r>
            <a:r>
              <a:rPr lang="en-US" sz="2100" dirty="0" err="1">
                <a:latin typeface="+mj-lt"/>
                <a:ea typeface="+mj-ea"/>
                <a:cs typeface="+mj-cs"/>
              </a:rPr>
              <a:t>etc</a:t>
            </a:r>
            <a:r>
              <a:rPr lang="en-US" sz="2100" dirty="0">
                <a:latin typeface="+mj-lt"/>
                <a:ea typeface="+mj-ea"/>
                <a:cs typeface="+mj-cs"/>
              </a:rPr>
              <a:t>) will be even more competitive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21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  <a:t>So Uni and Course Choice will impact competitiveness of application 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CA86B67-3237-7E57-3D38-A109DAD929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321267"/>
              </p:ext>
            </p:extLst>
          </p:nvPr>
        </p:nvGraphicFramePr>
        <p:xfrm>
          <a:off x="457198" y="1741625"/>
          <a:ext cx="8229600" cy="4043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sz="900"/>
                        <a:t>University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Applications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Places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Apps per Place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Oxford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23,061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3,245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7.1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Cambridge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22,153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3,632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6.1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 dirty="0"/>
                        <a:t>UCL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79,082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7,001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11.3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Imperial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32,887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3,483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9.4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Warwick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48,026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6,045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8.0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LSE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 dirty="0"/>
                        <a:t>~26,000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~1,800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~14–15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Edinburgh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~60,000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~8,000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~7–8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King’s College London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~70,000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~6,500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~10–11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Manchester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~90,000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~10,000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Bristol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~6,500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~7–8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Leeds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~65,000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~9,000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Nottingham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~55,000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~8,000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Birmingham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~7,500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~6–7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Durham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~30,000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~4,500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~6–7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4294">
                <a:tc>
                  <a:txBody>
                    <a:bodyPr/>
                    <a:lstStyle/>
                    <a:p>
                      <a:r>
                        <a:rPr sz="900"/>
                        <a:t>Glasgow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~45,000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/>
                        <a:t>~8,000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900" dirty="0"/>
                        <a:t>~5–6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2" name="Picture 1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9EABF997-A6D7-B5F5-D64C-96D95FAD00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3" name="Picture 2" descr="A logo for a school&#10;&#10;AI-generated content may be incorrect.">
            <a:extLst>
              <a:ext uri="{FF2B5EF4-FFF2-40B4-BE49-F238E27FC236}">
                <a16:creationId xmlns:a16="http://schemas.microsoft.com/office/drawing/2014/main" id="{1DF2E751-3C05-7C25-D98E-B66C3BB88E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5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6273" y="1810778"/>
            <a:ext cx="80363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This is the main body of your application form, and you need to fill out each section. The sections are split into: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1600" dirty="0"/>
              <a:t>Profile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1600" dirty="0"/>
              <a:t>Experience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1600" dirty="0"/>
              <a:t>Personal Statement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842" t="11216" r="52847" b="20169"/>
          <a:stretch/>
        </p:blipFill>
        <p:spPr>
          <a:xfrm>
            <a:off x="4754880" y="3268377"/>
            <a:ext cx="3366655" cy="31453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5646" t="9586" r="32645" b="3740"/>
          <a:stretch/>
        </p:blipFill>
        <p:spPr>
          <a:xfrm>
            <a:off x="781397" y="3274435"/>
            <a:ext cx="3973483" cy="3139316"/>
          </a:xfrm>
          <a:prstGeom prst="rect">
            <a:avLst/>
          </a:prstGeom>
        </p:spPr>
      </p:pic>
      <p:sp>
        <p:nvSpPr>
          <p:cNvPr id="2" name="Title 4">
            <a:extLst>
              <a:ext uri="{FF2B5EF4-FFF2-40B4-BE49-F238E27FC236}">
                <a16:creationId xmlns:a16="http://schemas.microsoft.com/office/drawing/2014/main" id="{0F5C7A73-85E0-385B-56FD-B5CB1467FA77}"/>
              </a:ext>
            </a:extLst>
          </p:cNvPr>
          <p:cNvSpPr txBox="1">
            <a:spLocks/>
          </p:cNvSpPr>
          <p:nvPr/>
        </p:nvSpPr>
        <p:spPr>
          <a:xfrm>
            <a:off x="628650" y="1025542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/>
              <a:t>UCAS Application Form </a:t>
            </a:r>
          </a:p>
        </p:txBody>
      </p:sp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0FDB9E4B-0961-A4AC-2883-2EC3E9028A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90501A1C-10B4-B09D-2487-B9BB96A0F8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33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896" y="1800613"/>
            <a:ext cx="8316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hlinkClick r:id="rId2"/>
              </a:rPr>
              <a:t>Learn all about filling in your UCAS application for </a:t>
            </a:r>
            <a:r>
              <a:rPr lang="en-GB" sz="1400" dirty="0" err="1">
                <a:hlinkClick r:id="rId2"/>
              </a:rPr>
              <a:t>uni</a:t>
            </a:r>
            <a:endParaRPr lang="en-GB" sz="1400" dirty="0"/>
          </a:p>
          <a:p>
            <a:endParaRPr lang="en-GB" sz="1400" dirty="0"/>
          </a:p>
          <a:p>
            <a:r>
              <a:rPr lang="en-GB" sz="1400" dirty="0">
                <a:hlinkClick r:id="rId3"/>
              </a:rPr>
              <a:t>St Peter's Catholic School - UCAS Support</a:t>
            </a:r>
            <a:endParaRPr lang="en-GB" sz="1350" dirty="0"/>
          </a:p>
        </p:txBody>
      </p:sp>
      <p:pic>
        <p:nvPicPr>
          <p:cNvPr id="2" name="Picture 1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1EDFA2C8-ADE0-7A04-17C3-E937E82910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3" name="Picture 2" descr="A logo for a school&#10;&#10;AI-generated content may be incorrect.">
            <a:extLst>
              <a:ext uri="{FF2B5EF4-FFF2-40B4-BE49-F238E27FC236}">
                <a16:creationId xmlns:a16="http://schemas.microsoft.com/office/drawing/2014/main" id="{FC815DCE-9BCF-7117-81E6-013BD0F56D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359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>
            <a:extLst>
              <a:ext uri="{FF2B5EF4-FFF2-40B4-BE49-F238E27FC236}">
                <a16:creationId xmlns:a16="http://schemas.microsoft.com/office/drawing/2014/main" id="{9E4D72DE-A22D-2CDF-94D6-B0D65304AE9B}"/>
              </a:ext>
            </a:extLst>
          </p:cNvPr>
          <p:cNvSpPr txBox="1">
            <a:spLocks/>
          </p:cNvSpPr>
          <p:nvPr/>
        </p:nvSpPr>
        <p:spPr>
          <a:xfrm>
            <a:off x="628650" y="948702"/>
            <a:ext cx="7886700" cy="71104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/>
              <a:t>How to support the students at home…</a:t>
            </a:r>
          </a:p>
        </p:txBody>
      </p:sp>
      <p:sp>
        <p:nvSpPr>
          <p:cNvPr id="20" name="Title 4">
            <a:extLst>
              <a:ext uri="{FF2B5EF4-FFF2-40B4-BE49-F238E27FC236}">
                <a16:creationId xmlns:a16="http://schemas.microsoft.com/office/drawing/2014/main" id="{6C93E806-B6F1-7BE2-D392-0783DAE888C6}"/>
              </a:ext>
            </a:extLst>
          </p:cNvPr>
          <p:cNvSpPr txBox="1">
            <a:spLocks/>
          </p:cNvSpPr>
          <p:nvPr/>
        </p:nvSpPr>
        <p:spPr>
          <a:xfrm>
            <a:off x="536442" y="1977082"/>
            <a:ext cx="7886700" cy="465423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t"/>
            <a:r>
              <a:rPr lang="en-GB" sz="1400" b="1" dirty="0"/>
              <a:t>1. Encourage early preparation</a:t>
            </a:r>
            <a:endParaRPr lang="en-GB" sz="1400" dirty="0"/>
          </a:p>
          <a:p>
            <a:pPr fontAlgn="t"/>
            <a:r>
              <a:rPr lang="en-GB" sz="1400" dirty="0"/>
              <a:t>Help students start researching courses and universities early</a:t>
            </a:r>
          </a:p>
          <a:p>
            <a:pPr fontAlgn="t"/>
            <a:r>
              <a:rPr lang="en-GB" sz="1400" dirty="0"/>
              <a:t>Attend open days and look at entry requirements together</a:t>
            </a:r>
            <a:br>
              <a:rPr lang="en-GB" sz="1400" dirty="0"/>
            </a:br>
            <a:endParaRPr lang="en-GB" sz="1400" dirty="0"/>
          </a:p>
          <a:p>
            <a:pPr fontAlgn="t"/>
            <a:r>
              <a:rPr lang="en-GB" sz="1400" b="1" dirty="0"/>
              <a:t>2. Support with organisation and deadlines</a:t>
            </a:r>
            <a:endParaRPr lang="en-GB" sz="1400" dirty="0"/>
          </a:p>
          <a:p>
            <a:pPr fontAlgn="t"/>
            <a:r>
              <a:rPr lang="en-GB" sz="1400" dirty="0"/>
              <a:t>Keep track of key UCAS deadlines (especially Oxbridge/Medicine in October)</a:t>
            </a:r>
          </a:p>
          <a:p>
            <a:pPr fontAlgn="t"/>
            <a:r>
              <a:rPr lang="en-GB" sz="1400" dirty="0"/>
              <a:t>Help students manage time alongside schoolwork</a:t>
            </a:r>
          </a:p>
          <a:p>
            <a:pPr fontAlgn="t"/>
            <a:endParaRPr lang="en-GB" sz="1400" dirty="0"/>
          </a:p>
          <a:p>
            <a:pPr fontAlgn="t"/>
            <a:r>
              <a:rPr lang="en-GB" sz="1400" b="1" dirty="0"/>
              <a:t>3. Help review the personal statement</a:t>
            </a:r>
            <a:endParaRPr lang="en-GB" sz="1400" dirty="0"/>
          </a:p>
          <a:p>
            <a:pPr fontAlgn="t"/>
            <a:r>
              <a:rPr lang="en-GB" sz="1400" dirty="0"/>
              <a:t>Check spelling, clarity, and structure</a:t>
            </a:r>
          </a:p>
          <a:p>
            <a:pPr fontAlgn="t"/>
            <a:r>
              <a:rPr lang="en-GB" sz="1400" dirty="0"/>
              <a:t>Encourage students to reflect on experiences (work experience, reading, hobbies)</a:t>
            </a:r>
          </a:p>
          <a:p>
            <a:pPr fontAlgn="t"/>
            <a:r>
              <a:rPr lang="en-GB" sz="1400" dirty="0"/>
              <a:t>Avoid writing it for them — universities want the student’s voice</a:t>
            </a:r>
          </a:p>
          <a:p>
            <a:pPr fontAlgn="t"/>
            <a:endParaRPr lang="en-GB" sz="1400" dirty="0"/>
          </a:p>
          <a:p>
            <a:pPr fontAlgn="t"/>
            <a:r>
              <a:rPr lang="en-GB" sz="1400" b="1" dirty="0"/>
              <a:t>4. Offer encouragement and realistic choices</a:t>
            </a:r>
            <a:endParaRPr lang="en-GB" sz="1400" dirty="0"/>
          </a:p>
          <a:p>
            <a:pPr fontAlgn="t"/>
            <a:r>
              <a:rPr lang="en-GB" sz="1400" dirty="0"/>
              <a:t>Help students choose a balanced list (1 aspirational, 2 realistic, and 2 safe options)</a:t>
            </a:r>
          </a:p>
          <a:p>
            <a:pPr fontAlgn="t"/>
            <a:r>
              <a:rPr lang="en-GB" sz="1400" dirty="0"/>
              <a:t>Be supportive — the process can feel stressful</a:t>
            </a:r>
          </a:p>
          <a:p>
            <a:pPr fontAlgn="t"/>
            <a:endParaRPr lang="en-GB" sz="1400" dirty="0"/>
          </a:p>
          <a:p>
            <a:pPr fontAlgn="t"/>
            <a:r>
              <a:rPr lang="en-GB" sz="1400" b="1" dirty="0"/>
              <a:t>5. Encourage wider reading and super-curriculars</a:t>
            </a:r>
            <a:endParaRPr lang="en-GB" sz="1400" dirty="0"/>
          </a:p>
          <a:p>
            <a:pPr fontAlgn="t"/>
            <a:r>
              <a:rPr lang="en-GB" sz="1400" dirty="0"/>
              <a:t>Support students in reading around their subject</a:t>
            </a:r>
          </a:p>
          <a:p>
            <a:pPr fontAlgn="t"/>
            <a:r>
              <a:rPr lang="en-GB" sz="1400" dirty="0"/>
              <a:t>Podcasts, lectures, documentaries, books all help</a:t>
            </a:r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  <a:p>
            <a:pPr fontAlgn="t"/>
            <a:endParaRPr lang="en-GB" sz="1200" dirty="0"/>
          </a:p>
        </p:txBody>
      </p:sp>
      <p:pic>
        <p:nvPicPr>
          <p:cNvPr id="3" name="Picture 2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1ECBB167-3417-331E-5404-4F19D80F6E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4" name="Picture 3" descr="A logo for a school&#10;&#10;AI-generated content may be incorrect.">
            <a:extLst>
              <a:ext uri="{FF2B5EF4-FFF2-40B4-BE49-F238E27FC236}">
                <a16:creationId xmlns:a16="http://schemas.microsoft.com/office/drawing/2014/main" id="{C62C4691-779C-B228-8F90-2F100DBB0C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8898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17" y="2456736"/>
            <a:ext cx="3714751" cy="3544877"/>
          </a:xfrm>
        </p:spPr>
        <p:txBody>
          <a:bodyPr>
            <a:normAutofit/>
          </a:bodyPr>
          <a:lstStyle/>
          <a:p>
            <a:r>
              <a:rPr lang="en-GB" dirty="0"/>
              <a:t>The reference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81797" y="2252750"/>
            <a:ext cx="4946071" cy="4235482"/>
          </a:xfrm>
        </p:spPr>
        <p:txBody>
          <a:bodyPr anchor="ctr">
            <a:normAutofit/>
          </a:bodyPr>
          <a:lstStyle/>
          <a:p>
            <a:r>
              <a:rPr lang="en-GB" sz="2400" dirty="0"/>
              <a:t>Tutors will write the reference using subject teacher information </a:t>
            </a:r>
          </a:p>
          <a:p>
            <a:r>
              <a:rPr lang="en-GB" sz="2400" dirty="0"/>
              <a:t>These will always be created to reflect </a:t>
            </a:r>
            <a:r>
              <a:rPr lang="en-GB" sz="2400" b="1" dirty="0"/>
              <a:t>positively </a:t>
            </a:r>
            <a:r>
              <a:rPr lang="en-GB" sz="2400" dirty="0"/>
              <a:t>on the student, but will be based on evidence</a:t>
            </a:r>
          </a:p>
          <a:p>
            <a:r>
              <a:rPr lang="en-GB" sz="2400" dirty="0"/>
              <a:t>Specific structure : information about school, Extenuating Circumstances and additional information about the student</a:t>
            </a:r>
          </a:p>
        </p:txBody>
      </p:sp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32A3231B-03D7-2E1B-1DFE-0A40CA5BFA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772C64F7-60C6-F5FE-3D62-CB89426DB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58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596" y="2480534"/>
            <a:ext cx="3146367" cy="3180434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Predicted grades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7313" y="3429000"/>
            <a:ext cx="5086350" cy="2925548"/>
          </a:xfrm>
        </p:spPr>
        <p:txBody>
          <a:bodyPr anchor="t">
            <a:normAutofit/>
          </a:bodyPr>
          <a:lstStyle/>
          <a:p>
            <a:r>
              <a:rPr lang="en-GB" sz="1500" dirty="0"/>
              <a:t>Calculated from the assessment data throughout year 12</a:t>
            </a:r>
          </a:p>
          <a:p>
            <a:r>
              <a:rPr lang="en-GB" sz="1500" dirty="0"/>
              <a:t>Mock exams Pre and Post Summer </a:t>
            </a:r>
          </a:p>
          <a:p>
            <a:r>
              <a:rPr lang="en-GB" sz="1500" dirty="0"/>
              <a:t>Professional judgement of each student's independent work ethic throughout the year to date. (Requests for additional work, support, emails etc)</a:t>
            </a:r>
          </a:p>
          <a:p>
            <a:endParaRPr lang="en-GB" sz="1500" dirty="0"/>
          </a:p>
          <a:p>
            <a:r>
              <a:rPr lang="en-GB" sz="1500" dirty="0"/>
              <a:t>Post Summer Mocks = Wed 2</a:t>
            </a:r>
            <a:r>
              <a:rPr lang="en-GB" sz="1500" baseline="30000" dirty="0"/>
              <a:t>nd</a:t>
            </a:r>
            <a:r>
              <a:rPr lang="en-GB" sz="1500" dirty="0"/>
              <a:t> Sept – Tuesday 8</a:t>
            </a:r>
            <a:r>
              <a:rPr lang="en-GB" sz="1500" baseline="30000" dirty="0"/>
              <a:t>th</a:t>
            </a:r>
            <a:r>
              <a:rPr lang="en-GB" sz="1500" dirty="0"/>
              <a:t> Sept)</a:t>
            </a:r>
          </a:p>
          <a:p>
            <a:pPr marL="34290" indent="0">
              <a:buNone/>
            </a:pPr>
            <a:endParaRPr lang="en-GB" sz="1500" dirty="0"/>
          </a:p>
        </p:txBody>
      </p:sp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3C6F6EEA-E103-91A2-BF92-7111E8B2DA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1F934CCA-4D55-DB3A-04BC-C47565E34C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19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639" y="2132734"/>
            <a:ext cx="2611252" cy="4168379"/>
          </a:xfrm>
        </p:spPr>
        <p:txBody>
          <a:bodyPr anchor="ctr">
            <a:normAutofit/>
          </a:bodyPr>
          <a:lstStyle/>
          <a:p>
            <a:r>
              <a:rPr lang="en-GB" sz="4000" dirty="0"/>
              <a:t>Predicted grades….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6068" y="2576946"/>
            <a:ext cx="6201293" cy="3582851"/>
          </a:xfrm>
        </p:spPr>
        <p:txBody>
          <a:bodyPr anchor="ctr">
            <a:noAutofit/>
          </a:bodyPr>
          <a:lstStyle/>
          <a:p>
            <a:r>
              <a:rPr lang="en-GB" sz="2000" dirty="0"/>
              <a:t>In the student booklet it says:</a:t>
            </a:r>
          </a:p>
          <a:p>
            <a:r>
              <a:rPr lang="en-GB" sz="2000" dirty="0">
                <a:solidFill>
                  <a:srgbClr val="FF0000"/>
                </a:solidFill>
              </a:rPr>
              <a:t>DO NOT PUT PRESSURE ON TEACHERS TO CHANGE YOUR PREDICTED GRADES. A CAREFUL AMOUNT OF CONSIDERATION WILL HAVE GONE INTO THESE PREDICTIONS FROM THE OUTSET. TRUST THAT THE GRADES WE PREDICT ARE THE GRADE YOU ARE MOST LIKELY TO GET. </a:t>
            </a:r>
          </a:p>
          <a:p>
            <a:r>
              <a:rPr lang="en-GB" sz="2000" dirty="0"/>
              <a:t>Universities can (and will) ask for assessment data to support our predictions in cases where the GCSE grades and the predicted grades do not match.</a:t>
            </a:r>
          </a:p>
          <a:p>
            <a:r>
              <a:rPr lang="en-GB" sz="2000" dirty="0"/>
              <a:t>The grades reflect the course difficulty. We do not want to set your child up to fail and be disappointed in the summer!</a:t>
            </a:r>
          </a:p>
          <a:p>
            <a:endParaRPr lang="en-GB" sz="2000" dirty="0"/>
          </a:p>
        </p:txBody>
      </p:sp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19B5DB57-5615-6395-0E45-47756C46D9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8BD31CFE-3BA8-F084-67FF-F333801695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721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528" y="2370680"/>
            <a:ext cx="3141690" cy="363751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Predicted grades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8506" y="2477193"/>
            <a:ext cx="5086350" cy="3531002"/>
          </a:xfrm>
        </p:spPr>
        <p:txBody>
          <a:bodyPr anchor="t">
            <a:noAutofit/>
          </a:bodyPr>
          <a:lstStyle/>
          <a:p>
            <a:pPr marL="34290" indent="0">
              <a:buNone/>
            </a:pPr>
            <a:r>
              <a:rPr lang="en-GB" sz="2000" dirty="0"/>
              <a:t>Students who would like to try and provide evidence to improve this grade will be advised to do the following things… </a:t>
            </a:r>
          </a:p>
          <a:p>
            <a:pPr marL="291465" indent="-257175"/>
            <a:r>
              <a:rPr lang="en-GB" sz="2000" dirty="0"/>
              <a:t>Evidence the extra work they are doing alongside their set studies to show effort and motivation to improve.</a:t>
            </a:r>
          </a:p>
          <a:p>
            <a:pPr marL="291465" indent="-257175"/>
            <a:r>
              <a:rPr lang="en-GB" sz="2000" dirty="0"/>
              <a:t>A post summer assessment will be conducted to provide evidence of improvement in assessment style conditions. </a:t>
            </a:r>
          </a:p>
          <a:p>
            <a:pPr marL="291465" indent="-257175"/>
            <a:endParaRPr lang="en-GB" sz="2000" dirty="0"/>
          </a:p>
        </p:txBody>
      </p:sp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4EE6B685-2868-2633-F6E6-028B528550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50E0AA2D-05C3-0C30-69F3-29EDF92DF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44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school&#10;&#10;AI-generated content may be incorrect.">
            <a:extLst>
              <a:ext uri="{FF2B5EF4-FFF2-40B4-BE49-F238E27FC236}">
                <a16:creationId xmlns:a16="http://schemas.microsoft.com/office/drawing/2014/main" id="{58201095-2689-C712-FF50-64C6D7BBF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27" y="-245074"/>
            <a:ext cx="2663384" cy="26633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C58B1C6-7B22-1E5D-9382-97856584E93B}"/>
              </a:ext>
            </a:extLst>
          </p:cNvPr>
          <p:cNvSpPr txBox="1"/>
          <p:nvPr/>
        </p:nvSpPr>
        <p:spPr>
          <a:xfrm>
            <a:off x="416330" y="3649289"/>
            <a:ext cx="7051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Grades you’ve been getting all year - </a:t>
            </a:r>
            <a:r>
              <a:rPr lang="en-GB" sz="2400" dirty="0"/>
              <a:t>E D C </a:t>
            </a:r>
            <a:r>
              <a:rPr lang="en-GB" sz="2400" dirty="0" err="1"/>
              <a:t>C</a:t>
            </a:r>
            <a:r>
              <a:rPr lang="en-GB" sz="2400" dirty="0"/>
              <a:t> </a:t>
            </a:r>
            <a:r>
              <a:rPr lang="en-GB" sz="2400" dirty="0" err="1"/>
              <a:t>C</a:t>
            </a:r>
            <a:r>
              <a:rPr lang="en-GB" sz="2400" dirty="0"/>
              <a:t> </a:t>
            </a:r>
            <a:r>
              <a:rPr lang="en-GB" sz="2400" dirty="0" err="1"/>
              <a:t>C</a:t>
            </a:r>
            <a:r>
              <a:rPr lang="en-GB" sz="2400" dirty="0"/>
              <a:t> 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EA8D50-2C2A-E24A-7E09-37306E18B712}"/>
              </a:ext>
            </a:extLst>
          </p:cNvPr>
          <p:cNvSpPr txBox="1"/>
          <p:nvPr/>
        </p:nvSpPr>
        <p:spPr>
          <a:xfrm>
            <a:off x="416330" y="4789758"/>
            <a:ext cx="465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Prediction you want - </a:t>
            </a:r>
            <a:r>
              <a:rPr lang="en-GB" sz="2400" dirty="0"/>
              <a:t>A*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8B93EA-6105-BFE4-6BD1-7CBE27367267}"/>
              </a:ext>
            </a:extLst>
          </p:cNvPr>
          <p:cNvSpPr txBox="1"/>
          <p:nvPr/>
        </p:nvSpPr>
        <p:spPr>
          <a:xfrm>
            <a:off x="416329" y="2195172"/>
            <a:ext cx="9039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Opportunity to improve predicted grades - Scenario 1</a:t>
            </a:r>
            <a:endParaRPr lang="en-GB" sz="2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2432D1-94B3-067C-419D-DAF0926C5ABA}"/>
              </a:ext>
            </a:extLst>
          </p:cNvPr>
          <p:cNvSpPr txBox="1"/>
          <p:nvPr/>
        </p:nvSpPr>
        <p:spPr>
          <a:xfrm>
            <a:off x="416329" y="4181099"/>
            <a:ext cx="465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Current prediction - </a:t>
            </a:r>
            <a:r>
              <a:rPr lang="en-GB" sz="2400" dirty="0"/>
              <a:t>C</a:t>
            </a:r>
          </a:p>
        </p:txBody>
      </p:sp>
      <p:pic>
        <p:nvPicPr>
          <p:cNvPr id="2" name="Picture 1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D5111804-0612-8275-470A-F747D566BE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0"/>
            <a:ext cx="1375111" cy="1547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5349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C58B1C6-7B22-1E5D-9382-97856584E93B}"/>
              </a:ext>
            </a:extLst>
          </p:cNvPr>
          <p:cNvSpPr txBox="1"/>
          <p:nvPr/>
        </p:nvSpPr>
        <p:spPr>
          <a:xfrm>
            <a:off x="462050" y="3176849"/>
            <a:ext cx="7051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Grades you’ve been getting all year - </a:t>
            </a:r>
            <a:r>
              <a:rPr lang="en-GB" sz="2400" dirty="0"/>
              <a:t>E D C </a:t>
            </a:r>
            <a:r>
              <a:rPr lang="en-GB" sz="2400" dirty="0" err="1"/>
              <a:t>C</a:t>
            </a:r>
            <a:r>
              <a:rPr lang="en-GB" sz="2400" dirty="0"/>
              <a:t> </a:t>
            </a:r>
            <a:r>
              <a:rPr lang="en-GB" sz="2400" dirty="0" err="1"/>
              <a:t>C</a:t>
            </a:r>
            <a:r>
              <a:rPr lang="en-GB" sz="2400" dirty="0"/>
              <a:t> </a:t>
            </a:r>
            <a:r>
              <a:rPr lang="en-GB" sz="2400" dirty="0" err="1"/>
              <a:t>C</a:t>
            </a:r>
            <a:r>
              <a:rPr lang="en-GB" sz="2400" dirty="0"/>
              <a:t> 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EA8D50-2C2A-E24A-7E09-37306E18B712}"/>
              </a:ext>
            </a:extLst>
          </p:cNvPr>
          <p:cNvSpPr txBox="1"/>
          <p:nvPr/>
        </p:nvSpPr>
        <p:spPr>
          <a:xfrm>
            <a:off x="462050" y="4317318"/>
            <a:ext cx="465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Prediction you want - </a:t>
            </a:r>
            <a:r>
              <a:rPr lang="en-GB" sz="2400" dirty="0"/>
              <a:t>B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8B93EA-6105-BFE4-6BD1-7CBE27367267}"/>
              </a:ext>
            </a:extLst>
          </p:cNvPr>
          <p:cNvSpPr txBox="1"/>
          <p:nvPr/>
        </p:nvSpPr>
        <p:spPr>
          <a:xfrm>
            <a:off x="462050" y="2332332"/>
            <a:ext cx="8094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Opportunity to improve predicted grades - Scenario 2</a:t>
            </a:r>
            <a:endParaRPr lang="en-GB" sz="2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2432D1-94B3-067C-419D-DAF0926C5ABA}"/>
              </a:ext>
            </a:extLst>
          </p:cNvPr>
          <p:cNvSpPr txBox="1"/>
          <p:nvPr/>
        </p:nvSpPr>
        <p:spPr>
          <a:xfrm>
            <a:off x="462049" y="3708659"/>
            <a:ext cx="465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Current prediction - </a:t>
            </a:r>
            <a:r>
              <a:rPr lang="en-GB" sz="2400" dirty="0"/>
              <a:t>C</a:t>
            </a:r>
          </a:p>
        </p:txBody>
      </p:sp>
      <p:pic>
        <p:nvPicPr>
          <p:cNvPr id="2" name="Picture 1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7D045EF0-3F75-5C6F-346A-9724C7283A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3" name="Picture 2" descr="A logo for a school&#10;&#10;AI-generated content may be incorrect.">
            <a:extLst>
              <a:ext uri="{FF2B5EF4-FFF2-40B4-BE49-F238E27FC236}">
                <a16:creationId xmlns:a16="http://schemas.microsoft.com/office/drawing/2014/main" id="{7BC61706-AF7D-8D40-1A82-9452A2FFCC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27" y="-245074"/>
            <a:ext cx="2663384" cy="266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2151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school&#10;&#10;AI-generated content may be incorrect.">
            <a:extLst>
              <a:ext uri="{FF2B5EF4-FFF2-40B4-BE49-F238E27FC236}">
                <a16:creationId xmlns:a16="http://schemas.microsoft.com/office/drawing/2014/main" id="{ACFF20AA-AABD-7438-0194-9683297B5E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27" y="-245074"/>
            <a:ext cx="2663384" cy="26633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C58B1C6-7B22-1E5D-9382-97856584E93B}"/>
              </a:ext>
            </a:extLst>
          </p:cNvPr>
          <p:cNvSpPr txBox="1"/>
          <p:nvPr/>
        </p:nvSpPr>
        <p:spPr>
          <a:xfrm>
            <a:off x="524994" y="2872049"/>
            <a:ext cx="70519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An opportunity to improve predicted grades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 check on whether Sixth Form is the right option for you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Can reflect on progress and what is required in year 13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Basis for conversations with yourself and your parents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8B93EA-6105-BFE4-6BD1-7CBE27367267}"/>
              </a:ext>
            </a:extLst>
          </p:cNvPr>
          <p:cNvSpPr txBox="1"/>
          <p:nvPr/>
        </p:nvSpPr>
        <p:spPr>
          <a:xfrm>
            <a:off x="524994" y="2027532"/>
            <a:ext cx="8094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Post Summer Assessments</a:t>
            </a:r>
            <a:endParaRPr lang="en-GB" sz="2800" dirty="0"/>
          </a:p>
        </p:txBody>
      </p:sp>
      <p:pic>
        <p:nvPicPr>
          <p:cNvPr id="2" name="Picture 1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E4A6EFA4-DCD1-9D22-5F8A-6FC04F926C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34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9A66B-C9A3-EC4E-9C37-F1AA5C9E9E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2E0A5-6EBF-D2BA-DDB1-A78F0DC2E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 and 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F0F1B-76F1-9EC3-3C09-C7C75C46F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5188" y="3645568"/>
            <a:ext cx="7300161" cy="2806990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Other Pathways Apprenticeship or Degree Apprenticeship</a:t>
            </a:r>
          </a:p>
          <a:p>
            <a:r>
              <a:rPr lang="en-GB" dirty="0">
                <a:hlinkClick r:id="rId2"/>
              </a:rPr>
              <a:t>Search apprenticeships | UCAS</a:t>
            </a:r>
            <a:endParaRPr lang="en-GB" dirty="0"/>
          </a:p>
          <a:p>
            <a:r>
              <a:rPr lang="en-GB" dirty="0">
                <a:hlinkClick r:id="rId3"/>
              </a:rPr>
              <a:t>Find an apprenticeship - GOV.UK</a:t>
            </a:r>
            <a:endParaRPr lang="en-GB" dirty="0"/>
          </a:p>
          <a:p>
            <a:r>
              <a:rPr lang="en-GB" dirty="0">
                <a:hlinkClick r:id="rId4"/>
              </a:rPr>
              <a:t>Rate My Apprenticeships - National Apprenticeship &amp; Education Events</a:t>
            </a:r>
            <a:endParaRPr lang="en-GB" dirty="0"/>
          </a:p>
          <a:p>
            <a:r>
              <a:rPr lang="en-GB" dirty="0">
                <a:hlinkClick r:id="rId5"/>
              </a:rPr>
              <a:t>Alternatives To University | NGTU</a:t>
            </a:r>
            <a:endParaRPr lang="en-GB" dirty="0"/>
          </a:p>
          <a:p>
            <a:r>
              <a:rPr lang="en-GB" dirty="0"/>
              <a:t>Careers Team - Emails</a:t>
            </a:r>
          </a:p>
        </p:txBody>
      </p:sp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1A04FDA6-8DE9-0830-D53C-AD9F2443F55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EBBA03CC-33CA-8460-0BCD-9262BB71DF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8139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D685E-BEFC-5DFC-87A8-96E4AF3B6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Degree Apprenticeships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2ED5D2-B150-E7AC-78D9-03A1299443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3714723"/>
            <a:ext cx="7300161" cy="2839757"/>
          </a:xfrm>
        </p:spPr>
        <p:txBody>
          <a:bodyPr numCol="2">
            <a:noAutofit/>
          </a:bodyPr>
          <a:lstStyle/>
          <a:p>
            <a:pPr fontAlgn="t">
              <a:lnSpc>
                <a:spcPts val="1500"/>
              </a:lnSpc>
              <a:buNone/>
            </a:pPr>
            <a:r>
              <a:rPr lang="en-GB" sz="2000" b="1" dirty="0"/>
              <a:t>Key Benefits</a:t>
            </a:r>
          </a:p>
          <a:p>
            <a:pPr fontAlgn="t">
              <a:lnSpc>
                <a:spcPts val="1500"/>
              </a:lnSpc>
            </a:pPr>
            <a:r>
              <a:rPr lang="en-GB" sz="2000" dirty="0"/>
              <a:t>No </a:t>
            </a:r>
            <a:r>
              <a:rPr lang="en-GB" sz="2000" b="1" dirty="0"/>
              <a:t>tuition fees</a:t>
            </a:r>
            <a:endParaRPr lang="en-GB" sz="2000" dirty="0"/>
          </a:p>
          <a:p>
            <a:pPr fontAlgn="t">
              <a:lnSpc>
                <a:spcPts val="1500"/>
              </a:lnSpc>
            </a:pPr>
            <a:r>
              <a:rPr lang="en-GB" sz="2000" dirty="0"/>
              <a:t>Earn a </a:t>
            </a:r>
            <a:r>
              <a:rPr lang="en-GB" sz="2000" b="1" dirty="0"/>
              <a:t>salary</a:t>
            </a:r>
            <a:endParaRPr lang="en-GB" sz="2000" dirty="0"/>
          </a:p>
          <a:p>
            <a:pPr fontAlgn="t">
              <a:lnSpc>
                <a:spcPts val="1500"/>
              </a:lnSpc>
            </a:pPr>
            <a:r>
              <a:rPr lang="en-GB" sz="2000" dirty="0"/>
              <a:t>Gain </a:t>
            </a:r>
            <a:r>
              <a:rPr lang="en-GB" sz="2000" b="1" dirty="0"/>
              <a:t>real work experience</a:t>
            </a:r>
            <a:endParaRPr lang="en-GB" sz="2000" dirty="0"/>
          </a:p>
          <a:p>
            <a:pPr fontAlgn="t">
              <a:lnSpc>
                <a:spcPts val="1500"/>
              </a:lnSpc>
            </a:pPr>
            <a:r>
              <a:rPr lang="en-GB" sz="2000" dirty="0"/>
              <a:t>Strong </a:t>
            </a:r>
            <a:r>
              <a:rPr lang="en-GB" sz="2000" b="1" dirty="0"/>
              <a:t>career prospects</a:t>
            </a:r>
            <a:endParaRPr lang="en-GB" sz="2000" dirty="0"/>
          </a:p>
          <a:p>
            <a:pPr fontAlgn="t">
              <a:lnSpc>
                <a:spcPts val="1500"/>
              </a:lnSpc>
            </a:pPr>
            <a:r>
              <a:rPr lang="en-GB" sz="2000" dirty="0"/>
              <a:t>Often leads to a </a:t>
            </a:r>
            <a:r>
              <a:rPr lang="en-GB" sz="2000" b="1" dirty="0"/>
              <a:t>full-time job</a:t>
            </a:r>
          </a:p>
          <a:p>
            <a:pPr marL="0" indent="0" fontAlgn="t">
              <a:buNone/>
            </a:pPr>
            <a:endParaRPr lang="en-GB" sz="2000" b="1" dirty="0"/>
          </a:p>
          <a:p>
            <a:pPr marL="0" indent="0" fontAlgn="t">
              <a:buNone/>
            </a:pPr>
            <a:endParaRPr lang="en-GB" sz="2000" b="1" dirty="0"/>
          </a:p>
          <a:p>
            <a:pPr marL="0" indent="0" fontAlgn="t">
              <a:buNone/>
            </a:pPr>
            <a:endParaRPr lang="en-GB" sz="2000" b="1" dirty="0"/>
          </a:p>
          <a:p>
            <a:pPr marL="0" indent="0" fontAlgn="t">
              <a:buNone/>
            </a:pPr>
            <a:endParaRPr lang="en-GB" sz="2000" b="1" dirty="0"/>
          </a:p>
          <a:p>
            <a:pPr marL="0" indent="0" fontAlgn="t">
              <a:buNone/>
            </a:pPr>
            <a:endParaRPr lang="en-GB" sz="2000" b="1" dirty="0"/>
          </a:p>
          <a:p>
            <a:pPr marL="0" indent="0" fontAlgn="t">
              <a:buNone/>
            </a:pPr>
            <a:r>
              <a:rPr lang="en-GB" sz="2000" b="1" dirty="0"/>
              <a:t>Things to Consider</a:t>
            </a:r>
            <a:endParaRPr lang="en-GB" sz="2000" dirty="0"/>
          </a:p>
          <a:p>
            <a:pPr fontAlgn="t"/>
            <a:r>
              <a:rPr lang="en-GB" sz="2000" dirty="0"/>
              <a:t>Very </a:t>
            </a:r>
            <a:r>
              <a:rPr lang="en-GB" sz="2000" b="1" dirty="0"/>
              <a:t>competitive</a:t>
            </a:r>
            <a:endParaRPr lang="en-GB" sz="2000" dirty="0"/>
          </a:p>
          <a:p>
            <a:pPr fontAlgn="t"/>
            <a:r>
              <a:rPr lang="en-GB" sz="2000" dirty="0"/>
              <a:t>Less traditional university lifestyle</a:t>
            </a:r>
          </a:p>
          <a:p>
            <a:pPr fontAlgn="t"/>
            <a:r>
              <a:rPr lang="en-GB" sz="2000" dirty="0"/>
              <a:t>Need to balance </a:t>
            </a:r>
            <a:r>
              <a:rPr lang="en-GB" sz="2000" b="1" dirty="0"/>
              <a:t>work + study</a:t>
            </a:r>
            <a:endParaRPr lang="en-GB" sz="2000" dirty="0"/>
          </a:p>
          <a:p>
            <a:pPr fontAlgn="t"/>
            <a:r>
              <a:rPr lang="en-GB" sz="2000" dirty="0"/>
              <a:t>Limited flexibility (employer + course)</a:t>
            </a:r>
          </a:p>
          <a:p>
            <a:pPr marL="0" indent="0" fontAlgn="t">
              <a:lnSpc>
                <a:spcPts val="1500"/>
              </a:lnSpc>
              <a:buNone/>
            </a:pPr>
            <a:endParaRPr lang="en-GB" sz="2000" b="1" dirty="0"/>
          </a:p>
          <a:p>
            <a:pPr fontAlgn="t">
              <a:lnSpc>
                <a:spcPts val="1500"/>
              </a:lnSpc>
            </a:pPr>
            <a:endParaRPr lang="en-GB" sz="2000" b="1" dirty="0"/>
          </a:p>
          <a:p>
            <a:pPr fontAlgn="t">
              <a:lnSpc>
                <a:spcPts val="1500"/>
              </a:lnSpc>
            </a:pP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5928629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54A04F-B164-70B1-EE77-826EEF2F33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AB9AB-F2EE-6012-1B56-5202F2AF0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 and 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DC7CE-E039-F64F-F7EE-D6CA65801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Scholarships, bursaries &amp; grants</a:t>
            </a:r>
          </a:p>
          <a:p>
            <a:pPr lvl="1"/>
            <a:r>
              <a:rPr lang="en-GB" dirty="0">
                <a:hlinkClick r:id="rId2"/>
              </a:rPr>
              <a:t>Search | | UCAS</a:t>
            </a:r>
            <a:endParaRPr lang="en-GB" dirty="0"/>
          </a:p>
          <a:p>
            <a:pPr lvl="1"/>
            <a:r>
              <a:rPr lang="en-GB" dirty="0"/>
              <a:t>Uni Websites</a:t>
            </a:r>
          </a:p>
          <a:p>
            <a:pPr lvl="1"/>
            <a:r>
              <a:rPr lang="en-GB" dirty="0"/>
              <a:t>Student Finance England</a:t>
            </a:r>
          </a:p>
          <a:p>
            <a:pPr lvl="1"/>
            <a:r>
              <a:rPr lang="en-GB" dirty="0"/>
              <a:t>Charities and Organisations </a:t>
            </a:r>
          </a:p>
        </p:txBody>
      </p:sp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0FD1723D-4262-D14D-8DE3-701638DF77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B0060205-BCD2-320A-168C-078BF3C145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171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364841-7C2C-8F36-4303-CE6AEC2FD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F9BB8-3A39-7852-B7AD-6A328DF51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 and 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C377E3-55AD-80A5-8FCC-E827C016AD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SEND Disclosure</a:t>
            </a:r>
          </a:p>
          <a:p>
            <a:r>
              <a:rPr lang="en-GB" dirty="0"/>
              <a:t>UCAS Application – has no bearing on offers</a:t>
            </a:r>
          </a:p>
          <a:p>
            <a:r>
              <a:rPr lang="en-GB" dirty="0"/>
              <a:t>Universities will then be in contact to discuss necessary support if any if required</a:t>
            </a:r>
          </a:p>
        </p:txBody>
      </p:sp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E3B5918A-E81E-1E09-09FA-815CD829C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0F9B3E2D-7B1B-A1E2-E987-61E3353107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7153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4F219-4D14-4C34-486A-6B1379055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Finance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24566-456F-A39F-0972-D4DC0243BD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E87CA666-A467-F267-3D92-2D914A03A6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5" name="Picture 4" descr="A logo for a school&#10;&#10;AI-generated content may be incorrect.">
            <a:extLst>
              <a:ext uri="{FF2B5EF4-FFF2-40B4-BE49-F238E27FC236}">
                <a16:creationId xmlns:a16="http://schemas.microsoft.com/office/drawing/2014/main" id="{E7C0184A-E17C-DC97-58AD-A702548085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3434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30FFC-C1CE-41C4-8915-6C938507F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322327"/>
            <a:ext cx="7886700" cy="1325563"/>
          </a:xfrm>
        </p:spPr>
        <p:txBody>
          <a:bodyPr/>
          <a:lstStyle/>
          <a:p>
            <a:pPr algn="ctr"/>
            <a:r>
              <a:rPr lang="en-GB" dirty="0"/>
              <a:t>Thank you for listening. Any questions?</a:t>
            </a:r>
          </a:p>
        </p:txBody>
      </p:sp>
      <p:pic>
        <p:nvPicPr>
          <p:cNvPr id="3" name="Picture 2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90210450-CF93-B824-C463-4ED5D1AA85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79" y="61472"/>
            <a:ext cx="1375111" cy="1547387"/>
          </a:xfrm>
          <a:prstGeom prst="rect">
            <a:avLst/>
          </a:prstGeom>
        </p:spPr>
      </p:pic>
      <p:pic>
        <p:nvPicPr>
          <p:cNvPr id="4" name="Picture 3" descr="A logo for a school&#10;&#10;AI-generated content may be incorrect.">
            <a:extLst>
              <a:ext uri="{FF2B5EF4-FFF2-40B4-BE49-F238E27FC236}">
                <a16:creationId xmlns:a16="http://schemas.microsoft.com/office/drawing/2014/main" id="{AF689E13-C5C4-8493-7B7F-BB3D2E86C9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4" y="-245767"/>
            <a:ext cx="1921009" cy="19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929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F - Powerpoint.potx" id="{CDE119CC-5F64-4B42-8175-9F0776EF4EFA}" vid="{ADE2148E-5953-49A0-95A9-37E636E1603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6078467E68384983619F36D0E562CD" ma:contentTypeVersion="16" ma:contentTypeDescription="Create a new document." ma:contentTypeScope="" ma:versionID="4fbf1f67b86c2ed2f9c3f1d39a1ab385">
  <xsd:schema xmlns:xsd="http://www.w3.org/2001/XMLSchema" xmlns:xs="http://www.w3.org/2001/XMLSchema" xmlns:p="http://schemas.microsoft.com/office/2006/metadata/properties" xmlns:ns2="17a39593-945a-4813-81bf-1728cf9e5038" xmlns:ns3="dd7513d7-cd69-40fb-be6d-71c5a194e042" targetNamespace="http://schemas.microsoft.com/office/2006/metadata/properties" ma:root="true" ma:fieldsID="e1c85389afae20cb1efda564d7a90a50" ns2:_="" ns3:_="">
    <xsd:import namespace="17a39593-945a-4813-81bf-1728cf9e5038"/>
    <xsd:import namespace="dd7513d7-cd69-40fb-be6d-71c5a194e042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GenerationTime" minOccurs="0"/>
                <xsd:element ref="ns3:MediaServiceEventHashCode" minOccurs="0"/>
                <xsd:element ref="ns2:SharedWithUsers" minOccurs="0"/>
                <xsd:element ref="ns2:SharedWithDetails" minOccurs="0"/>
                <xsd:element ref="ns3:MediaServiceOCR" minOccurs="0"/>
                <xsd:element ref="ns3:MediaServiceObjectDetectorVersions" minOccurs="0"/>
                <xsd:element ref="ns3:MediaServiceSearchPropertie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7513d7-cd69-40fb-be6d-71c5a194e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RVPSRJS5WCQE-94673905-40198</_dlc_DocId>
    <_dlc_DocIdUrl xmlns="17a39593-945a-4813-81bf-1728cf9e5038">
      <Url>https://stpeterscatholicschool.sharepoint.com/sites/StaffShared/_layouts/15/DocIdRedir.aspx?ID=RVPSRJS5WCQE-94673905-40198</Url>
      <Description>RVPSRJS5WCQE-94673905-40198</Description>
    </_dlc_DocIdUrl>
    <TaxCatchAll xmlns="17a39593-945a-4813-81bf-1728cf9e5038" xsi:nil="true"/>
    <lcf76f155ced4ddcb4097134ff3c332f xmlns="dd7513d7-cd69-40fb-be6d-71c5a194e042">
      <Terms xmlns="http://schemas.microsoft.com/office/infopath/2007/PartnerControls"/>
    </lcf76f155ced4ddcb4097134ff3c332f>
    <SharedWithUsers xmlns="17a39593-945a-4813-81bf-1728cf9e5038">
      <UserInfo>
        <DisplayName>Mrs L Przyrodzki</DisplayName>
        <AccountId>375</AccountId>
        <AccountType/>
      </UserInfo>
      <UserInfo>
        <DisplayName>Dr T Aslam</DisplayName>
        <AccountId>726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A5B3B9DC-3649-4209-9628-CAAE6B3A44AD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CA1E018D-C240-4FCD-9CA3-51DBB7B0DF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5316DA-7B12-489F-80B2-B58392EF36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7a39593-945a-4813-81bf-1728cf9e5038"/>
    <ds:schemaRef ds:uri="dd7513d7-cd69-40fb-be6d-71c5a194e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36021898-DEC6-48C1-9D4A-02D5657C95AA}">
  <ds:schemaRefs>
    <ds:schemaRef ds:uri="http://schemas.microsoft.com/office/2006/documentManagement/types"/>
    <ds:schemaRef ds:uri="dd7513d7-cd69-40fb-be6d-71c5a194e042"/>
    <ds:schemaRef ds:uri="17a39593-945a-4813-81bf-1728cf9e5038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purl.org/dc/dcmitype/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STP - Powerpoint Templates</Template>
  <TotalTime>558</TotalTime>
  <Words>1717</Words>
  <Application>Microsoft Office PowerPoint</Application>
  <PresentationFormat>On-screen Show (4:3)</PresentationFormat>
  <Paragraphs>347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Avenir Next LT Pro</vt:lpstr>
      <vt:lpstr>Calibri</vt:lpstr>
      <vt:lpstr>Calibri Light</vt:lpstr>
      <vt:lpstr>League Spartan</vt:lpstr>
      <vt:lpstr>Montserrat</vt:lpstr>
      <vt:lpstr>Montserrat Bold</vt:lpstr>
      <vt:lpstr>Office Theme</vt:lpstr>
      <vt:lpstr>Welcome</vt:lpstr>
      <vt:lpstr>PowerPoint Presentation</vt:lpstr>
      <vt:lpstr>PowerPoint Presentation</vt:lpstr>
      <vt:lpstr>The UCAS Timeline</vt:lpstr>
      <vt:lpstr>PowerPoint Presentation</vt:lpstr>
      <vt:lpstr>Provision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reference </vt:lpstr>
      <vt:lpstr>Predicted grades </vt:lpstr>
      <vt:lpstr>Predicted grades….</vt:lpstr>
      <vt:lpstr>Predicted grades </vt:lpstr>
      <vt:lpstr>PowerPoint Presentation</vt:lpstr>
      <vt:lpstr>PowerPoint Presentation</vt:lpstr>
      <vt:lpstr>PowerPoint Presentation</vt:lpstr>
      <vt:lpstr>Q and A</vt:lpstr>
      <vt:lpstr>Degree Apprenticeships</vt:lpstr>
      <vt:lpstr>Q and A</vt:lpstr>
      <vt:lpstr>Q and A</vt:lpstr>
      <vt:lpstr>Student Finance</vt:lpstr>
      <vt:lpstr>Thank you for listening. 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T Grice</dc:creator>
  <cp:lastModifiedBy>Mr T Grice</cp:lastModifiedBy>
  <cp:revision>6</cp:revision>
  <dcterms:created xsi:type="dcterms:W3CDTF">2024-06-06T13:33:31Z</dcterms:created>
  <dcterms:modified xsi:type="dcterms:W3CDTF">2026-06-04T16:47:27Z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0x0101002D6078467E68384983619F36D0E562CD</vt:lpwstr>
  </property>
  <property fmtid="{D5CDD505-2E9C-101B-9397-08002B2CF9AE}" pid="3" name="Order">
    <vt:r8>51400</vt:r8>
  </property>
  <property fmtid="{D5CDD505-2E9C-101B-9397-08002B2CF9AE}" pid="4" name="MediaServiceImageTags">
    <vt:lpwstr/>
  </property>
  <property fmtid="{D5CDD505-2E9C-101B-9397-08002B2CF9AE}" pid="5" name="_dlc_DocIdItemGuid">
    <vt:lpwstr>8220dbb9-5872-4e61-9e3f-85e367e72a2a</vt:lpwstr>
  </property>
</Properties>
</file>