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32"/>
  </p:notesMasterIdLst>
  <p:sldIdLst>
    <p:sldId id="365" r:id="rId6"/>
    <p:sldId id="256" r:id="rId7"/>
    <p:sldId id="275" r:id="rId8"/>
    <p:sldId id="364" r:id="rId9"/>
    <p:sldId id="306" r:id="rId10"/>
    <p:sldId id="258" r:id="rId11"/>
    <p:sldId id="268" r:id="rId12"/>
    <p:sldId id="307" r:id="rId13"/>
    <p:sldId id="308" r:id="rId14"/>
    <p:sldId id="313" r:id="rId15"/>
    <p:sldId id="309" r:id="rId16"/>
    <p:sldId id="310" r:id="rId17"/>
    <p:sldId id="311" r:id="rId18"/>
    <p:sldId id="312" r:id="rId19"/>
    <p:sldId id="325" r:id="rId20"/>
    <p:sldId id="314" r:id="rId21"/>
    <p:sldId id="315" r:id="rId22"/>
    <p:sldId id="316" r:id="rId23"/>
    <p:sldId id="323" r:id="rId24"/>
    <p:sldId id="317" r:id="rId25"/>
    <p:sldId id="318" r:id="rId26"/>
    <p:sldId id="319" r:id="rId27"/>
    <p:sldId id="320" r:id="rId28"/>
    <p:sldId id="321" r:id="rId29"/>
    <p:sldId id="322" r:id="rId30"/>
    <p:sldId id="32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213356-BD4F-4281-8DFB-05F101C7DDB9}" v="1" dt="2026-03-27T10:13:41.115"/>
    <p1510:client id="{75412C00-7049-43CC-B831-D662C4553952}" v="1" dt="2026-03-26T14:44:21.1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9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M Turner" userId="04e5c56c-093b-4d52-be8b-8ce1ef6164db" providerId="ADAL" clId="{F7F2E961-C558-4AF9-B5CF-516DDCAEF118}"/>
    <pc:docChg chg="modSld">
      <pc:chgData name="Mr M Turner" userId="04e5c56c-093b-4d52-be8b-8ce1ef6164db" providerId="ADAL" clId="{F7F2E961-C558-4AF9-B5CF-516DDCAEF118}" dt="2024-07-04T10:00:39.019" v="3" actId="2711"/>
      <pc:docMkLst>
        <pc:docMk/>
      </pc:docMkLst>
      <pc:sldChg chg="modSp mod">
        <pc:chgData name="Mr M Turner" userId="04e5c56c-093b-4d52-be8b-8ce1ef6164db" providerId="ADAL" clId="{F7F2E961-C558-4AF9-B5CF-516DDCAEF118}" dt="2024-07-04T10:00:15.656" v="1" actId="2711"/>
        <pc:sldMkLst>
          <pc:docMk/>
          <pc:sldMk cId="2090901035" sldId="258"/>
        </pc:sldMkLst>
      </pc:sldChg>
      <pc:sldChg chg="modSp mod">
        <pc:chgData name="Mr M Turner" userId="04e5c56c-093b-4d52-be8b-8ce1ef6164db" providerId="ADAL" clId="{F7F2E961-C558-4AF9-B5CF-516DDCAEF118}" dt="2024-07-04T10:00:39.019" v="3" actId="2711"/>
        <pc:sldMkLst>
          <pc:docMk/>
          <pc:sldMk cId="1664808322" sldId="268"/>
        </pc:sldMkLst>
      </pc:sldChg>
    </pc:docChg>
  </pc:docChgLst>
  <pc:docChgLst>
    <pc:chgData name="Mrs N Mateos" userId="a19c2fa1-751d-41b1-90af-58382a5491c4" providerId="ADAL" clId="{69C8118F-8CAF-4C9F-A6E4-6C0803E8C924}"/>
    <pc:docChg chg="custSel addSld modSld">
      <pc:chgData name="Mrs N Mateos" userId="a19c2fa1-751d-41b1-90af-58382a5491c4" providerId="ADAL" clId="{69C8118F-8CAF-4C9F-A6E4-6C0803E8C924}" dt="2026-03-27T10:13:44.291" v="2" actId="26606"/>
      <pc:docMkLst>
        <pc:docMk/>
      </pc:docMkLst>
      <pc:sldChg chg="addSp delSp add mod setBg delDesignElem">
        <pc:chgData name="Mrs N Mateos" userId="a19c2fa1-751d-41b1-90af-58382a5491c4" providerId="ADAL" clId="{69C8118F-8CAF-4C9F-A6E4-6C0803E8C924}" dt="2026-03-27T10:13:44.291" v="2" actId="26606"/>
        <pc:sldMkLst>
          <pc:docMk/>
          <pc:sldMk cId="678873338" sldId="365"/>
        </pc:sldMkLst>
        <pc:spChg chg="add">
          <ac:chgData name="Mrs N Mateos" userId="a19c2fa1-751d-41b1-90af-58382a5491c4" providerId="ADAL" clId="{69C8118F-8CAF-4C9F-A6E4-6C0803E8C924}" dt="2026-03-27T10:13:44.291" v="2" actId="26606"/>
          <ac:spMkLst>
            <pc:docMk/>
            <pc:sldMk cId="678873338" sldId="365"/>
            <ac:spMk id="5" creationId="{D4771268-CB57-404A-9271-370EB28F6090}"/>
          </ac:spMkLst>
        </pc:spChg>
        <pc:spChg chg="del">
          <ac:chgData name="Mrs N Mateos" userId="a19c2fa1-751d-41b1-90af-58382a5491c4" providerId="ADAL" clId="{69C8118F-8CAF-4C9F-A6E4-6C0803E8C924}" dt="2026-03-27T10:13:41.115" v="1"/>
          <ac:spMkLst>
            <pc:docMk/>
            <pc:sldMk cId="678873338" sldId="365"/>
            <ac:spMk id="8" creationId="{D4771268-CB57-404A-9271-370EB28F6090}"/>
          </ac:spMkLst>
        </pc:spChg>
      </pc:sldChg>
    </pc:docChg>
  </pc:docChgLst>
  <pc:docChgLst>
    <pc:chgData name="Mrs K Prior" userId="e3982141-f396-4fbb-857f-4229ca43a99b" providerId="ADAL" clId="{2A4C6CF0-2A4C-4922-9AB3-BD2DE098EE5D}"/>
    <pc:docChg chg="modSld">
      <pc:chgData name="Mrs K Prior" userId="e3982141-f396-4fbb-857f-4229ca43a99b" providerId="ADAL" clId="{2A4C6CF0-2A4C-4922-9AB3-BD2DE098EE5D}" dt="2024-06-04T13:08:25.857" v="0" actId="6549"/>
      <pc:docMkLst>
        <pc:docMk/>
      </pc:docMkLst>
      <pc:sldChg chg="modSp mod">
        <pc:chgData name="Mrs K Prior" userId="e3982141-f396-4fbb-857f-4229ca43a99b" providerId="ADAL" clId="{2A4C6CF0-2A4C-4922-9AB3-BD2DE098EE5D}" dt="2024-06-04T13:08:25.857" v="0" actId="6549"/>
        <pc:sldMkLst>
          <pc:docMk/>
          <pc:sldMk cId="459495032" sldId="256"/>
        </pc:sldMkLst>
      </pc:sldChg>
    </pc:docChg>
  </pc:docChgLst>
  <pc:docChgLst>
    <pc:chgData name="N Mateos" userId="a19c2fa1-751d-41b1-90af-58382a5491c4" providerId="ADAL" clId="{E9BD2E52-34AF-4E09-981C-36DAA5FEE9EB}"/>
    <pc:docChg chg="modSld">
      <pc:chgData name="N Mateos" userId="a19c2fa1-751d-41b1-90af-58382a5491c4" providerId="ADAL" clId="{E9BD2E52-34AF-4E09-981C-36DAA5FEE9EB}" dt="2024-06-29T18:02:20.475" v="22" actId="1076"/>
      <pc:docMkLst>
        <pc:docMk/>
      </pc:docMkLst>
      <pc:sldChg chg="addSp modSp mod">
        <pc:chgData name="N Mateos" userId="a19c2fa1-751d-41b1-90af-58382a5491c4" providerId="ADAL" clId="{E9BD2E52-34AF-4E09-981C-36DAA5FEE9EB}" dt="2024-06-29T18:02:20.475" v="22" actId="1076"/>
        <pc:sldMkLst>
          <pc:docMk/>
          <pc:sldMk cId="459495032" sldId="256"/>
        </pc:sldMkLst>
      </pc:sldChg>
    </pc:docChg>
  </pc:docChgLst>
  <pc:docChgLst>
    <pc:chgData name="Mrs N Mateos" userId="a19c2fa1-751d-41b1-90af-58382a5491c4" providerId="ADAL" clId="{9858A6D5-6ECB-4364-BB5D-648388287479}"/>
    <pc:docChg chg="addSld modSld">
      <pc:chgData name="Mrs N Mateos" userId="a19c2fa1-751d-41b1-90af-58382a5491c4" providerId="ADAL" clId="{9858A6D5-6ECB-4364-BB5D-648388287479}" dt="2026-03-26T14:44:44.250" v="40" actId="20577"/>
      <pc:docMkLst>
        <pc:docMk/>
      </pc:docMkLst>
      <pc:sldChg chg="modSp mod">
        <pc:chgData name="Mrs N Mateos" userId="a19c2fa1-751d-41b1-90af-58382a5491c4" providerId="ADAL" clId="{9858A6D5-6ECB-4364-BB5D-648388287479}" dt="2026-03-26T14:44:11.143" v="4" actId="20577"/>
        <pc:sldMkLst>
          <pc:docMk/>
          <pc:sldMk cId="459495032" sldId="256"/>
        </pc:sldMkLst>
        <pc:spChg chg="mod">
          <ac:chgData name="Mrs N Mateos" userId="a19c2fa1-751d-41b1-90af-58382a5491c4" providerId="ADAL" clId="{9858A6D5-6ECB-4364-BB5D-648388287479}" dt="2026-03-26T14:44:11.143" v="4" actId="20577"/>
          <ac:spMkLst>
            <pc:docMk/>
            <pc:sldMk cId="459495032" sldId="256"/>
            <ac:spMk id="4" creationId="{00000000-0000-0000-0000-000000000000}"/>
          </ac:spMkLst>
        </pc:spChg>
      </pc:sldChg>
      <pc:sldChg chg="mod modShow">
        <pc:chgData name="Mrs N Mateos" userId="a19c2fa1-751d-41b1-90af-58382a5491c4" providerId="ADAL" clId="{9858A6D5-6ECB-4364-BB5D-648388287479}" dt="2026-03-26T14:44:14.866" v="5" actId="729"/>
        <pc:sldMkLst>
          <pc:docMk/>
          <pc:sldMk cId="2045916271" sldId="306"/>
        </pc:sldMkLst>
      </pc:sldChg>
      <pc:sldChg chg="modSp add mod">
        <pc:chgData name="Mrs N Mateos" userId="a19c2fa1-751d-41b1-90af-58382a5491c4" providerId="ADAL" clId="{9858A6D5-6ECB-4364-BB5D-648388287479}" dt="2026-03-26T14:44:44.250" v="40" actId="20577"/>
        <pc:sldMkLst>
          <pc:docMk/>
          <pc:sldMk cId="2389175587" sldId="364"/>
        </pc:sldMkLst>
        <pc:spChg chg="mod">
          <ac:chgData name="Mrs N Mateos" userId="a19c2fa1-751d-41b1-90af-58382a5491c4" providerId="ADAL" clId="{9858A6D5-6ECB-4364-BB5D-648388287479}" dt="2026-03-26T14:44:44.250" v="40" actId="20577"/>
          <ac:spMkLst>
            <pc:docMk/>
            <pc:sldMk cId="2389175587" sldId="364"/>
            <ac:spMk id="8" creationId="{6A558C17-2B44-D049-A6B8-3068C4F4EEAC}"/>
          </ac:spMkLst>
        </pc:spChg>
      </pc:sldChg>
    </pc:docChg>
  </pc:docChgLst>
  <pc:docChgLst>
    <pc:chgData name="N Mateos" userId="a19c2fa1-751d-41b1-90af-58382a5491c4" providerId="ADAL" clId="{C378F977-1992-4176-B4A8-45260173E1D8}"/>
    <pc:docChg chg="undo custSel addSld delSld modSld sldOrd modMainMaster">
      <pc:chgData name="N Mateos" userId="a19c2fa1-751d-41b1-90af-58382a5491c4" providerId="ADAL" clId="{C378F977-1992-4176-B4A8-45260173E1D8}" dt="2024-05-16T14:45:59.952" v="510" actId="478"/>
      <pc:docMkLst>
        <pc:docMk/>
      </pc:docMkLst>
      <pc:sldChg chg="addSp delSp modSp mod setBg">
        <pc:chgData name="N Mateos" userId="a19c2fa1-751d-41b1-90af-58382a5491c4" providerId="ADAL" clId="{C378F977-1992-4176-B4A8-45260173E1D8}" dt="2024-05-16T14:45:52.763" v="509" actId="478"/>
        <pc:sldMkLst>
          <pc:docMk/>
          <pc:sldMk cId="459495032" sldId="256"/>
        </pc:sldMkLst>
      </pc:sldChg>
      <pc:sldChg chg="modSp mod modAnim">
        <pc:chgData name="N Mateos" userId="a19c2fa1-751d-41b1-90af-58382a5491c4" providerId="ADAL" clId="{C378F977-1992-4176-B4A8-45260173E1D8}" dt="2024-05-16T14:38:08.106" v="128" actId="20577"/>
        <pc:sldMkLst>
          <pc:docMk/>
          <pc:sldMk cId="2090901035" sldId="258"/>
        </pc:sldMkLst>
      </pc:sldChg>
      <pc:sldChg chg="del">
        <pc:chgData name="N Mateos" userId="a19c2fa1-751d-41b1-90af-58382a5491c4" providerId="ADAL" clId="{C378F977-1992-4176-B4A8-45260173E1D8}" dt="2024-05-16T14:38:10.651" v="129" actId="47"/>
        <pc:sldMkLst>
          <pc:docMk/>
          <pc:sldMk cId="1244683021" sldId="259"/>
        </pc:sldMkLst>
      </pc:sldChg>
      <pc:sldChg chg="del">
        <pc:chgData name="N Mateos" userId="a19c2fa1-751d-41b1-90af-58382a5491c4" providerId="ADAL" clId="{C378F977-1992-4176-B4A8-45260173E1D8}" dt="2024-05-16T14:38:11.068" v="130" actId="47"/>
        <pc:sldMkLst>
          <pc:docMk/>
          <pc:sldMk cId="477322974" sldId="260"/>
        </pc:sldMkLst>
      </pc:sldChg>
      <pc:sldChg chg="del">
        <pc:chgData name="N Mateos" userId="a19c2fa1-751d-41b1-90af-58382a5491c4" providerId="ADAL" clId="{C378F977-1992-4176-B4A8-45260173E1D8}" dt="2024-05-16T14:37:02.631" v="62" actId="47"/>
        <pc:sldMkLst>
          <pc:docMk/>
          <pc:sldMk cId="712067626" sldId="266"/>
        </pc:sldMkLst>
      </pc:sldChg>
      <pc:sldChg chg="delSp modSp add del mod modNotesTx">
        <pc:chgData name="N Mateos" userId="a19c2fa1-751d-41b1-90af-58382a5491c4" providerId="ADAL" clId="{C378F977-1992-4176-B4A8-45260173E1D8}" dt="2024-05-16T14:42:10.063" v="425" actId="20577"/>
        <pc:sldMkLst>
          <pc:docMk/>
          <pc:sldMk cId="1664808322" sldId="268"/>
        </pc:sldMkLst>
      </pc:sldChg>
      <pc:sldChg chg="delSp add del mod">
        <pc:chgData name="N Mateos" userId="a19c2fa1-751d-41b1-90af-58382a5491c4" providerId="ADAL" clId="{C378F977-1992-4176-B4A8-45260173E1D8}" dt="2024-05-16T14:41:26.454" v="309" actId="47"/>
        <pc:sldMkLst>
          <pc:docMk/>
          <pc:sldMk cId="1020110009" sldId="269"/>
        </pc:sldMkLst>
      </pc:sldChg>
      <pc:sldChg chg="del">
        <pc:chgData name="N Mateos" userId="a19c2fa1-751d-41b1-90af-58382a5491c4" providerId="ADAL" clId="{C378F977-1992-4176-B4A8-45260173E1D8}" dt="2024-05-16T14:38:28.019" v="136" actId="47"/>
        <pc:sldMkLst>
          <pc:docMk/>
          <pc:sldMk cId="3694823201" sldId="270"/>
        </pc:sldMkLst>
      </pc:sldChg>
      <pc:sldChg chg="del">
        <pc:chgData name="N Mateos" userId="a19c2fa1-751d-41b1-90af-58382a5491c4" providerId="ADAL" clId="{C378F977-1992-4176-B4A8-45260173E1D8}" dt="2024-05-16T14:38:28.674" v="137" actId="47"/>
        <pc:sldMkLst>
          <pc:docMk/>
          <pc:sldMk cId="1507912402" sldId="271"/>
        </pc:sldMkLst>
      </pc:sldChg>
      <pc:sldChg chg="del">
        <pc:chgData name="N Mateos" userId="a19c2fa1-751d-41b1-90af-58382a5491c4" providerId="ADAL" clId="{C378F977-1992-4176-B4A8-45260173E1D8}" dt="2024-05-16T14:38:29.925" v="138" actId="47"/>
        <pc:sldMkLst>
          <pc:docMk/>
          <pc:sldMk cId="1827534211" sldId="272"/>
        </pc:sldMkLst>
      </pc:sldChg>
      <pc:sldChg chg="del">
        <pc:chgData name="N Mateos" userId="a19c2fa1-751d-41b1-90af-58382a5491c4" providerId="ADAL" clId="{C378F977-1992-4176-B4A8-45260173E1D8}" dt="2024-05-16T14:38:30.727" v="139" actId="47"/>
        <pc:sldMkLst>
          <pc:docMk/>
          <pc:sldMk cId="1836216742" sldId="273"/>
        </pc:sldMkLst>
      </pc:sldChg>
      <pc:sldChg chg="modSp mod modAnim">
        <pc:chgData name="N Mateos" userId="a19c2fa1-751d-41b1-90af-58382a5491c4" providerId="ADAL" clId="{C378F977-1992-4176-B4A8-45260173E1D8}" dt="2024-05-16T14:41:20.344" v="307" actId="13822"/>
        <pc:sldMkLst>
          <pc:docMk/>
          <pc:sldMk cId="864191347" sldId="275"/>
        </pc:sldMkLst>
      </pc:sldChg>
      <pc:sldChg chg="del">
        <pc:chgData name="N Mateos" userId="a19c2fa1-751d-41b1-90af-58382a5491c4" providerId="ADAL" clId="{C378F977-1992-4176-B4A8-45260173E1D8}" dt="2024-05-16T14:38:11.601" v="131" actId="47"/>
        <pc:sldMkLst>
          <pc:docMk/>
          <pc:sldMk cId="2747575596" sldId="276"/>
        </pc:sldMkLst>
      </pc:sldChg>
      <pc:sldChg chg="modSp del mod">
        <pc:chgData name="N Mateos" userId="a19c2fa1-751d-41b1-90af-58382a5491c4" providerId="ADAL" clId="{C378F977-1992-4176-B4A8-45260173E1D8}" dt="2024-05-16T14:39:09.259" v="144" actId="47"/>
        <pc:sldMkLst>
          <pc:docMk/>
          <pc:sldMk cId="1199797948" sldId="277"/>
        </pc:sldMkLst>
      </pc:sldChg>
      <pc:sldChg chg="addSp delSp modSp add mod ord">
        <pc:chgData name="N Mateos" userId="a19c2fa1-751d-41b1-90af-58382a5491c4" providerId="ADAL" clId="{C378F977-1992-4176-B4A8-45260173E1D8}" dt="2024-05-16T14:45:59.952" v="510" actId="478"/>
        <pc:sldMkLst>
          <pc:docMk/>
          <pc:sldMk cId="2686273921" sldId="278"/>
        </pc:sldMkLst>
      </pc:sldChg>
      <pc:sldChg chg="modSp add mod ord">
        <pc:chgData name="N Mateos" userId="a19c2fa1-751d-41b1-90af-58382a5491c4" providerId="ADAL" clId="{C378F977-1992-4176-B4A8-45260173E1D8}" dt="2024-05-16T14:39:24.918" v="187"/>
        <pc:sldMkLst>
          <pc:docMk/>
          <pc:sldMk cId="1887247371" sldId="279"/>
        </pc:sldMkLst>
      </pc:sldChg>
      <pc:sldChg chg="delSp add mod delAnim modNotesTx">
        <pc:chgData name="N Mateos" userId="a19c2fa1-751d-41b1-90af-58382a5491c4" providerId="ADAL" clId="{C378F977-1992-4176-B4A8-45260173E1D8}" dt="2024-05-16T14:41:39.078" v="333" actId="20577"/>
        <pc:sldMkLst>
          <pc:docMk/>
          <pc:sldMk cId="1275348113" sldId="280"/>
        </pc:sldMkLst>
      </pc:sldChg>
      <pc:sldMasterChg chg="setBg delSldLayout modSldLayout">
        <pc:chgData name="N Mateos" userId="a19c2fa1-751d-41b1-90af-58382a5491c4" providerId="ADAL" clId="{C378F977-1992-4176-B4A8-45260173E1D8}" dt="2024-05-16T14:44:45.469" v="497"/>
        <pc:sldMasterMkLst>
          <pc:docMk/>
          <pc:sldMasterMk cId="2605781609" sldId="2147483648"/>
        </pc:sldMasterMkLst>
        <pc:sldLayoutChg chg="setBg">
          <pc:chgData name="N Mateos" userId="a19c2fa1-751d-41b1-90af-58382a5491c4" providerId="ADAL" clId="{C378F977-1992-4176-B4A8-45260173E1D8}" dt="2024-05-16T14:44:45.469" v="497"/>
          <pc:sldLayoutMkLst>
            <pc:docMk/>
            <pc:sldMasterMk cId="2605781609" sldId="2147483648"/>
            <pc:sldLayoutMk cId="4108886731" sldId="2147483649"/>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1892240367" sldId="2147483650"/>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2213725400" sldId="2147483651"/>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2603206980" sldId="2147483652"/>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3527445275" sldId="2147483653"/>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1129791489" sldId="2147483654"/>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1764436579" sldId="2147483655"/>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1742729426" sldId="2147483656"/>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2043524924" sldId="2147483657"/>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1544299131" sldId="2147483658"/>
          </pc:sldLayoutMkLst>
        </pc:sldLayoutChg>
        <pc:sldLayoutChg chg="setBg">
          <pc:chgData name="N Mateos" userId="a19c2fa1-751d-41b1-90af-58382a5491c4" providerId="ADAL" clId="{C378F977-1992-4176-B4A8-45260173E1D8}" dt="2024-05-16T14:44:45.469" v="497"/>
          <pc:sldLayoutMkLst>
            <pc:docMk/>
            <pc:sldMasterMk cId="2605781609" sldId="2147483648"/>
            <pc:sldLayoutMk cId="3612094064" sldId="2147483659"/>
          </pc:sldLayoutMkLst>
        </pc:sldLayoutChg>
        <pc:sldLayoutChg chg="del">
          <pc:chgData name="N Mateos" userId="a19c2fa1-751d-41b1-90af-58382a5491c4" providerId="ADAL" clId="{C378F977-1992-4176-B4A8-45260173E1D8}" dt="2024-05-16T14:38:11.601" v="131" actId="47"/>
          <pc:sldLayoutMkLst>
            <pc:docMk/>
            <pc:sldMasterMk cId="2605781609" sldId="2147483648"/>
            <pc:sldLayoutMk cId="4143767247" sldId="2147483660"/>
          </pc:sldLayoutMkLst>
        </pc:sldLayoutChg>
        <pc:sldLayoutChg chg="del">
          <pc:chgData name="N Mateos" userId="a19c2fa1-751d-41b1-90af-58382a5491c4" providerId="ADAL" clId="{C378F977-1992-4176-B4A8-45260173E1D8}" dt="2024-05-16T14:39:09.259" v="144" actId="47"/>
          <pc:sldLayoutMkLst>
            <pc:docMk/>
            <pc:sldMasterMk cId="2605781609" sldId="2147483648"/>
            <pc:sldLayoutMk cId="2333784422" sldId="2147483661"/>
          </pc:sldLayoutMkLst>
        </pc:sldLayoutChg>
      </pc:sldMasterChg>
    </pc:docChg>
  </pc:docChgLst>
  <pc:docChgLst>
    <pc:chgData name="N Mateos" userId="a19c2fa1-751d-41b1-90af-58382a5491c4" providerId="ADAL" clId="{1977B4CE-840D-413B-B210-15920D607A54}"/>
    <pc:docChg chg="undo custSel delSld modSld">
      <pc:chgData name="N Mateos" userId="a19c2fa1-751d-41b1-90af-58382a5491c4" providerId="ADAL" clId="{1977B4CE-840D-413B-B210-15920D607A54}" dt="2024-07-01T13:25:47.930" v="144" actId="729"/>
      <pc:docMkLst>
        <pc:docMk/>
      </pc:docMkLst>
      <pc:sldChg chg="modSp mod">
        <pc:chgData name="N Mateos" userId="a19c2fa1-751d-41b1-90af-58382a5491c4" providerId="ADAL" clId="{1977B4CE-840D-413B-B210-15920D607A54}" dt="2024-06-06T12:26:40.340" v="133" actId="207"/>
        <pc:sldMkLst>
          <pc:docMk/>
          <pc:sldMk cId="459495032" sldId="256"/>
        </pc:sldMkLst>
      </pc:sldChg>
      <pc:sldChg chg="modSp mod">
        <pc:chgData name="N Mateos" userId="a19c2fa1-751d-41b1-90af-58382a5491c4" providerId="ADAL" clId="{1977B4CE-840D-413B-B210-15920D607A54}" dt="2024-06-06T12:27:05.359" v="137" actId="207"/>
        <pc:sldMkLst>
          <pc:docMk/>
          <pc:sldMk cId="864191347" sldId="275"/>
        </pc:sldMkLst>
      </pc:sldChg>
      <pc:sldChg chg="modSp mod">
        <pc:chgData name="N Mateos" userId="a19c2fa1-751d-41b1-90af-58382a5491c4" providerId="ADAL" clId="{1977B4CE-840D-413B-B210-15920D607A54}" dt="2024-06-06T12:27:24.375" v="138" actId="207"/>
        <pc:sldMkLst>
          <pc:docMk/>
          <pc:sldMk cId="2686273921" sldId="278"/>
        </pc:sldMkLst>
      </pc:sldChg>
      <pc:sldChg chg="del">
        <pc:chgData name="N Mateos" userId="a19c2fa1-751d-41b1-90af-58382a5491c4" providerId="ADAL" clId="{1977B4CE-840D-413B-B210-15920D607A54}" dt="2024-06-06T12:26:19.836" v="89" actId="47"/>
        <pc:sldMkLst>
          <pc:docMk/>
          <pc:sldMk cId="1887247371" sldId="279"/>
        </pc:sldMkLst>
      </pc:sldChg>
      <pc:sldChg chg="addSp modSp mod modShow modNotesTx">
        <pc:chgData name="N Mateos" userId="a19c2fa1-751d-41b1-90af-58382a5491c4" providerId="ADAL" clId="{1977B4CE-840D-413B-B210-15920D607A54}" dt="2024-07-01T13:25:47.930" v="144" actId="729"/>
        <pc:sldMkLst>
          <pc:docMk/>
          <pc:sldMk cId="2045916271" sldId="306"/>
        </pc:sldMkLst>
      </pc:sldChg>
    </pc:docChg>
  </pc:docChgLst>
  <pc:docChgLst>
    <pc:chgData name="Mr K Mallon" userId="8797f303-e2fc-4bca-ac3b-59f140d5a813" providerId="ADAL" clId="{80D7ABFC-C45D-436F-91C2-726BB129D19D}"/>
    <pc:docChg chg="undo custSel modSld">
      <pc:chgData name="Mr K Mallon" userId="8797f303-e2fc-4bca-ac3b-59f140d5a813" providerId="ADAL" clId="{80D7ABFC-C45D-436F-91C2-726BB129D19D}" dt="2024-06-06T09:17:11.028" v="5" actId="1036"/>
      <pc:docMkLst>
        <pc:docMk/>
      </pc:docMkLst>
      <pc:sldChg chg="modSp mod">
        <pc:chgData name="Mr K Mallon" userId="8797f303-e2fc-4bca-ac3b-59f140d5a813" providerId="ADAL" clId="{80D7ABFC-C45D-436F-91C2-726BB129D19D}" dt="2024-06-06T09:17:11.028" v="5" actId="1036"/>
        <pc:sldMkLst>
          <pc:docMk/>
          <pc:sldMk cId="459495032" sldId="25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795C07-C034-47E3-B747-B7B804BEFACC}" type="datetimeFigureOut">
              <a:rPr lang="en-GB" smtClean="0"/>
              <a:t>27/03/2026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9292DC-680C-496E-A4A3-B52F85C33589}" type="slidenum">
              <a:rPr lang="en-GB" smtClean="0"/>
              <a:t>‹#›</a:t>
            </a:fld>
            <a:endParaRPr lang="en-GB"/>
          </a:p>
        </p:txBody>
      </p:sp>
    </p:spTree>
    <p:extLst>
      <p:ext uri="{BB962C8B-B14F-4D97-AF65-F5344CB8AC3E}">
        <p14:creationId xmlns:p14="http://schemas.microsoft.com/office/powerpoint/2010/main" val="851268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89292DC-680C-496E-A4A3-B52F85C33589}" type="slidenum">
              <a:rPr lang="en-GB" smtClean="0"/>
              <a:t>2</a:t>
            </a:fld>
            <a:endParaRPr lang="en-GB"/>
          </a:p>
        </p:txBody>
      </p:sp>
    </p:spTree>
    <p:extLst>
      <p:ext uri="{BB962C8B-B14F-4D97-AF65-F5344CB8AC3E}">
        <p14:creationId xmlns:p14="http://schemas.microsoft.com/office/powerpoint/2010/main" val="755743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3DB2246A-FB5B-45AE-B772-C38DFB293213}" type="slidenum">
              <a:rPr lang="es-CL" smtClean="0"/>
              <a:t>4</a:t>
            </a:fld>
            <a:endParaRPr lang="es-CL"/>
          </a:p>
        </p:txBody>
      </p:sp>
    </p:spTree>
    <p:extLst>
      <p:ext uri="{BB962C8B-B14F-4D97-AF65-F5344CB8AC3E}">
        <p14:creationId xmlns:p14="http://schemas.microsoft.com/office/powerpoint/2010/main" val="520353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Choose the right slide from the </a:t>
            </a:r>
            <a:r>
              <a:rPr lang="en-GB" err="1"/>
              <a:t>PPt</a:t>
            </a:r>
            <a:r>
              <a:rPr lang="en-GB"/>
              <a:t> of </a:t>
            </a:r>
            <a:r>
              <a:rPr lang="en-GB" err="1"/>
              <a:t>Unicef</a:t>
            </a:r>
            <a:r>
              <a:rPr lang="en-GB"/>
              <a:t> in the templates and for the </a:t>
            </a:r>
            <a:r>
              <a:rPr lang="en-GB" err="1"/>
              <a:t>monet</a:t>
            </a:r>
            <a:r>
              <a:rPr lang="en-GB"/>
              <a:t> just hide in the </a:t>
            </a:r>
            <a:r>
              <a:rPr lang="en-GB" err="1"/>
              <a:t>PPt</a:t>
            </a:r>
            <a:endParaRPr lang="en-GB"/>
          </a:p>
        </p:txBody>
      </p:sp>
      <p:sp>
        <p:nvSpPr>
          <p:cNvPr id="4" name="Slide Number Placeholder 3"/>
          <p:cNvSpPr>
            <a:spLocks noGrp="1"/>
          </p:cNvSpPr>
          <p:nvPr>
            <p:ph type="sldNum" sz="quarter" idx="5"/>
          </p:nvPr>
        </p:nvSpPr>
        <p:spPr/>
        <p:txBody>
          <a:bodyPr/>
          <a:lstStyle/>
          <a:p>
            <a:fld id="{A89292DC-680C-496E-A4A3-B52F85C33589}" type="slidenum">
              <a:rPr lang="en-GB" smtClean="0"/>
              <a:t>5</a:t>
            </a:fld>
            <a:endParaRPr lang="en-GB"/>
          </a:p>
        </p:txBody>
      </p:sp>
    </p:spTree>
    <p:extLst>
      <p:ext uri="{BB962C8B-B14F-4D97-AF65-F5344CB8AC3E}">
        <p14:creationId xmlns:p14="http://schemas.microsoft.com/office/powerpoint/2010/main" val="117015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Remember to leave extensions , add them where possible and all in English</a:t>
            </a:r>
          </a:p>
        </p:txBody>
      </p:sp>
      <p:sp>
        <p:nvSpPr>
          <p:cNvPr id="4" name="Slide Number Placeholder 3"/>
          <p:cNvSpPr>
            <a:spLocks noGrp="1"/>
          </p:cNvSpPr>
          <p:nvPr>
            <p:ph type="sldNum" sz="quarter" idx="5"/>
          </p:nvPr>
        </p:nvSpPr>
        <p:spPr/>
        <p:txBody>
          <a:bodyPr/>
          <a:lstStyle/>
          <a:p>
            <a:fld id="{A89292DC-680C-496E-A4A3-B52F85C33589}" type="slidenum">
              <a:rPr lang="en-GB" smtClean="0"/>
              <a:t>7</a:t>
            </a:fld>
            <a:endParaRPr lang="en-GB"/>
          </a:p>
        </p:txBody>
      </p:sp>
    </p:spTree>
    <p:extLst>
      <p:ext uri="{BB962C8B-B14F-4D97-AF65-F5344CB8AC3E}">
        <p14:creationId xmlns:p14="http://schemas.microsoft.com/office/powerpoint/2010/main" val="3181130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Print this slide</a:t>
            </a:r>
          </a:p>
        </p:txBody>
      </p:sp>
      <p:sp>
        <p:nvSpPr>
          <p:cNvPr id="4" name="Slide Number Placeholder 3"/>
          <p:cNvSpPr>
            <a:spLocks noGrp="1"/>
          </p:cNvSpPr>
          <p:nvPr>
            <p:ph type="sldNum" sz="quarter" idx="5"/>
          </p:nvPr>
        </p:nvSpPr>
        <p:spPr/>
        <p:txBody>
          <a:bodyPr/>
          <a:lstStyle/>
          <a:p>
            <a:fld id="{A89292DC-680C-496E-A4A3-B52F85C33589}" type="slidenum">
              <a:rPr lang="en-GB" smtClean="0"/>
              <a:t>8</a:t>
            </a:fld>
            <a:endParaRPr lang="en-GB"/>
          </a:p>
        </p:txBody>
      </p:sp>
    </p:spTree>
    <p:extLst>
      <p:ext uri="{BB962C8B-B14F-4D97-AF65-F5344CB8AC3E}">
        <p14:creationId xmlns:p14="http://schemas.microsoft.com/office/powerpoint/2010/main" val="1818498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Print mark scheme from folder</a:t>
            </a:r>
          </a:p>
        </p:txBody>
      </p:sp>
      <p:sp>
        <p:nvSpPr>
          <p:cNvPr id="4" name="Slide Number Placeholder 3"/>
          <p:cNvSpPr>
            <a:spLocks noGrp="1"/>
          </p:cNvSpPr>
          <p:nvPr>
            <p:ph type="sldNum" sz="quarter" idx="5"/>
          </p:nvPr>
        </p:nvSpPr>
        <p:spPr/>
        <p:txBody>
          <a:bodyPr/>
          <a:lstStyle/>
          <a:p>
            <a:fld id="{A89292DC-680C-496E-A4A3-B52F85C33589}" type="slidenum">
              <a:rPr lang="en-GB" smtClean="0"/>
              <a:t>10</a:t>
            </a:fld>
            <a:endParaRPr lang="en-GB"/>
          </a:p>
        </p:txBody>
      </p:sp>
    </p:spTree>
    <p:extLst>
      <p:ext uri="{BB962C8B-B14F-4D97-AF65-F5344CB8AC3E}">
        <p14:creationId xmlns:p14="http://schemas.microsoft.com/office/powerpoint/2010/main" val="39431657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Print mark scheme from folder</a:t>
            </a:r>
          </a:p>
        </p:txBody>
      </p:sp>
      <p:sp>
        <p:nvSpPr>
          <p:cNvPr id="4" name="Slide Number Placeholder 3"/>
          <p:cNvSpPr>
            <a:spLocks noGrp="1"/>
          </p:cNvSpPr>
          <p:nvPr>
            <p:ph type="sldNum" sz="quarter" idx="5"/>
          </p:nvPr>
        </p:nvSpPr>
        <p:spPr/>
        <p:txBody>
          <a:bodyPr/>
          <a:lstStyle/>
          <a:p>
            <a:fld id="{A89292DC-680C-496E-A4A3-B52F85C33589}" type="slidenum">
              <a:rPr lang="en-GB" smtClean="0"/>
              <a:t>16</a:t>
            </a:fld>
            <a:endParaRPr lang="en-GB"/>
          </a:p>
        </p:txBody>
      </p:sp>
    </p:spTree>
    <p:extLst>
      <p:ext uri="{BB962C8B-B14F-4D97-AF65-F5344CB8AC3E}">
        <p14:creationId xmlns:p14="http://schemas.microsoft.com/office/powerpoint/2010/main" val="23227449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together and translate out loud</a:t>
            </a:r>
          </a:p>
        </p:txBody>
      </p:sp>
      <p:sp>
        <p:nvSpPr>
          <p:cNvPr id="4" name="Slide Number Placeholder 3"/>
          <p:cNvSpPr>
            <a:spLocks noGrp="1"/>
          </p:cNvSpPr>
          <p:nvPr>
            <p:ph type="sldNum" sz="quarter" idx="5"/>
          </p:nvPr>
        </p:nvSpPr>
        <p:spPr/>
        <p:txBody>
          <a:bodyPr/>
          <a:lstStyle/>
          <a:p>
            <a:fld id="{A89292DC-680C-496E-A4A3-B52F85C33589}" type="slidenum">
              <a:rPr lang="en-GB" smtClean="0"/>
              <a:t>17</a:t>
            </a:fld>
            <a:endParaRPr lang="en-GB"/>
          </a:p>
        </p:txBody>
      </p:sp>
    </p:spTree>
    <p:extLst>
      <p:ext uri="{BB962C8B-B14F-4D97-AF65-F5344CB8AC3E}">
        <p14:creationId xmlns:p14="http://schemas.microsoft.com/office/powerpoint/2010/main" val="1034273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together and translate out loud</a:t>
            </a:r>
          </a:p>
        </p:txBody>
      </p:sp>
      <p:sp>
        <p:nvSpPr>
          <p:cNvPr id="4" name="Slide Number Placeholder 3"/>
          <p:cNvSpPr>
            <a:spLocks noGrp="1"/>
          </p:cNvSpPr>
          <p:nvPr>
            <p:ph type="sldNum" sz="quarter" idx="5"/>
          </p:nvPr>
        </p:nvSpPr>
        <p:spPr/>
        <p:txBody>
          <a:bodyPr/>
          <a:lstStyle/>
          <a:p>
            <a:fld id="{A89292DC-680C-496E-A4A3-B52F85C33589}" type="slidenum">
              <a:rPr lang="en-GB" smtClean="0"/>
              <a:t>26</a:t>
            </a:fld>
            <a:endParaRPr lang="en-GB"/>
          </a:p>
        </p:txBody>
      </p:sp>
    </p:spTree>
    <p:extLst>
      <p:ext uri="{BB962C8B-B14F-4D97-AF65-F5344CB8AC3E}">
        <p14:creationId xmlns:p14="http://schemas.microsoft.com/office/powerpoint/2010/main" val="365720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4108886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892240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2213725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7DDC79-1531-4AE8-8334-AB5D9F354D72}"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2603206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7DDC79-1531-4AE8-8334-AB5D9F354D72}" type="datetimeFigureOut">
              <a:rPr lang="en-GB" smtClean="0"/>
              <a:t>27/03/2026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3527445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7DDC79-1531-4AE8-8334-AB5D9F354D72}" type="datetimeFigureOut">
              <a:rPr lang="en-GB" smtClean="0"/>
              <a:t>27/03/2026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129791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7DDC79-1531-4AE8-8334-AB5D9F354D72}" type="datetimeFigureOut">
              <a:rPr lang="en-GB" smtClean="0"/>
              <a:t>27/03/2026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764436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742729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27/03/2026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2043524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1544299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27/03/2026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a:p>
        </p:txBody>
      </p:sp>
    </p:spTree>
    <p:extLst>
      <p:ext uri="{BB962C8B-B14F-4D97-AF65-F5344CB8AC3E}">
        <p14:creationId xmlns:p14="http://schemas.microsoft.com/office/powerpoint/2010/main" val="36120940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a:t> add headline here</a:t>
            </a:r>
            <a:endParaRPr lang="en-GB"/>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940132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DDC79-1531-4AE8-8334-AB5D9F354D72}" type="datetimeFigureOut">
              <a:rPr lang="en-GB" smtClean="0"/>
              <a:t>27/03/2026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D9D4D4-C631-46A1-A0EE-FDC584B4EC43}" type="slidenum">
              <a:rPr lang="en-GB" smtClean="0"/>
              <a:t>‹#›</a:t>
            </a:fld>
            <a:endParaRPr lang="en-GB"/>
          </a:p>
        </p:txBody>
      </p:sp>
    </p:spTree>
    <p:extLst>
      <p:ext uri="{BB962C8B-B14F-4D97-AF65-F5344CB8AC3E}">
        <p14:creationId xmlns:p14="http://schemas.microsoft.com/office/powerpoint/2010/main" val="2605781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FDBF25-D5D8-5764-A2DA-DCF1BE16BB3D}"/>
              </a:ext>
            </a:extLst>
          </p:cNvPr>
          <p:cNvSpPr>
            <a:spLocks noGrp="1"/>
          </p:cNvSpPr>
          <p:nvPr>
            <p:ph type="title"/>
          </p:nvPr>
        </p:nvSpPr>
        <p:spPr>
          <a:xfrm>
            <a:off x="1028700" y="1967266"/>
            <a:ext cx="2628900" cy="2547257"/>
          </a:xfrm>
          <a:noFill/>
        </p:spPr>
        <p:txBody>
          <a:bodyPr anchor="ctr">
            <a:normAutofit/>
          </a:bodyPr>
          <a:lstStyle/>
          <a:p>
            <a:pPr algn="ctr"/>
            <a:r>
              <a:rPr lang="en-GB" sz="3600">
                <a:solidFill>
                  <a:srgbClr val="FFFFFF"/>
                </a:solidFill>
              </a:rPr>
              <a:t>In your red books</a:t>
            </a:r>
          </a:p>
        </p:txBody>
      </p:sp>
      <p:pic>
        <p:nvPicPr>
          <p:cNvPr id="3" name="Picture 2" descr="YPO A4 Red Exercise Book, 8mm Feint &amp; Margin, 80 Pages - 50 Pack | Exercise  Books | YPO">
            <a:extLst>
              <a:ext uri="{FF2B5EF4-FFF2-40B4-BE49-F238E27FC236}">
                <a16:creationId xmlns:a16="http://schemas.microsoft.com/office/drawing/2014/main" id="{62C1C983-0103-DACB-163F-35B86CD91E8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83296" y="643466"/>
            <a:ext cx="5568739" cy="5568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873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23955" y="0"/>
            <a:ext cx="1276311" cy="584775"/>
          </a:xfrm>
          <a:prstGeom prst="rect">
            <a:avLst/>
          </a:prstGeom>
          <a:noFill/>
        </p:spPr>
        <p:txBody>
          <a:bodyPr wrap="none" rtlCol="0">
            <a:spAutoFit/>
          </a:bodyPr>
          <a:lstStyle/>
          <a:p>
            <a:r>
              <a:rPr lang="en-GB" sz="3200" u="sng" dirty="0" err="1">
                <a:latin typeface="Comic Sans MS" panose="030F0702030302020204" pitchFamily="66" charset="0"/>
              </a:rPr>
              <a:t>fecha</a:t>
            </a:r>
            <a:endParaRPr lang="en-GB" sz="3200" u="sng" dirty="0">
              <a:latin typeface="Comic Sans MS" panose="030F0702030302020204" pitchFamily="66" charset="0"/>
            </a:endParaRPr>
          </a:p>
        </p:txBody>
      </p:sp>
      <p:sp>
        <p:nvSpPr>
          <p:cNvPr id="5" name="TextBox 4"/>
          <p:cNvSpPr txBox="1"/>
          <p:nvPr/>
        </p:nvSpPr>
        <p:spPr>
          <a:xfrm>
            <a:off x="3926175" y="686521"/>
            <a:ext cx="4339650" cy="584775"/>
          </a:xfrm>
          <a:prstGeom prst="rect">
            <a:avLst/>
          </a:prstGeom>
          <a:noFill/>
        </p:spPr>
        <p:txBody>
          <a:bodyPr wrap="none" rtlCol="0">
            <a:spAutoFit/>
          </a:bodyPr>
          <a:lstStyle/>
          <a:p>
            <a:r>
              <a:rPr lang="en-GB" sz="3200" u="sng">
                <a:latin typeface="Comic Sans MS" panose="030F0702030302020204" pitchFamily="66" charset="0"/>
              </a:rPr>
              <a:t>Driving question in TL</a:t>
            </a:r>
          </a:p>
        </p:txBody>
      </p:sp>
      <p:sp>
        <p:nvSpPr>
          <p:cNvPr id="8" name="Rectangle 7"/>
          <p:cNvSpPr/>
          <p:nvPr/>
        </p:nvSpPr>
        <p:spPr>
          <a:xfrm>
            <a:off x="359193" y="2120122"/>
            <a:ext cx="11069781" cy="310341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800" b="1" dirty="0">
                <a:solidFill>
                  <a:schemeClr val="tx1"/>
                </a:solidFill>
                <a:latin typeface="Comic Sans MS" panose="030F0702030302020204" pitchFamily="66" charset="0"/>
              </a:rPr>
              <a:t>DNA: complete the wheel of tenses of the verb “</a:t>
            </a:r>
            <a:r>
              <a:rPr lang="en-GB" sz="2800" b="1" dirty="0" err="1">
                <a:solidFill>
                  <a:schemeClr val="tx1"/>
                </a:solidFill>
                <a:latin typeface="Comic Sans MS" panose="030F0702030302020204" pitchFamily="66" charset="0"/>
              </a:rPr>
              <a:t>caminar</a:t>
            </a:r>
            <a:r>
              <a:rPr lang="en-GB" sz="2800" b="1" dirty="0">
                <a:solidFill>
                  <a:schemeClr val="tx1"/>
                </a:solidFill>
                <a:latin typeface="Comic Sans MS" panose="030F0702030302020204" pitchFamily="66" charset="0"/>
              </a:rPr>
              <a:t>” – “to walk”</a:t>
            </a:r>
            <a:endParaRPr lang="en-GB" sz="2800" dirty="0">
              <a:solidFill>
                <a:schemeClr val="tx1"/>
              </a:solidFill>
              <a:latin typeface="Comic Sans MS" panose="030F0702030302020204" pitchFamily="66" charset="0"/>
            </a:endParaRPr>
          </a:p>
          <a:p>
            <a:endParaRPr lang="en-GB" sz="2800" b="1" dirty="0">
              <a:solidFill>
                <a:schemeClr val="tx1"/>
              </a:solidFill>
              <a:latin typeface="Comic Sans MS" panose="030F0702030302020204" pitchFamily="66" charset="0"/>
            </a:endParaRPr>
          </a:p>
          <a:p>
            <a:endParaRPr lang="en-GB" sz="2800" b="1" dirty="0">
              <a:solidFill>
                <a:schemeClr val="tx1"/>
              </a:solidFill>
            </a:endParaRPr>
          </a:p>
        </p:txBody>
      </p:sp>
      <p:sp>
        <p:nvSpPr>
          <p:cNvPr id="2" name="Rectangle 1">
            <a:extLst>
              <a:ext uri="{FF2B5EF4-FFF2-40B4-BE49-F238E27FC236}">
                <a16:creationId xmlns:a16="http://schemas.microsoft.com/office/drawing/2014/main" id="{3CD29C60-6B52-8430-946D-D1F1A15B21A0}"/>
              </a:ext>
            </a:extLst>
          </p:cNvPr>
          <p:cNvSpPr/>
          <p:nvPr/>
        </p:nvSpPr>
        <p:spPr>
          <a:xfrm>
            <a:off x="10741341" y="5303879"/>
            <a:ext cx="1450659" cy="230165"/>
          </a:xfrm>
          <a:prstGeom prst="rect">
            <a:avLst/>
          </a:prstGeom>
          <a:noFill/>
        </p:spPr>
        <p:txBody>
          <a:bodyPr wrap="square" lIns="91440" tIns="45720" rIns="91440" bIns="45720">
            <a:prstTxWarp prst="textArchDown">
              <a:avLst>
                <a:gd name="adj" fmla="val 20937123"/>
              </a:avLst>
            </a:prstTxWarp>
            <a:spAutoFit/>
          </a:bodyPr>
          <a:lstStyle/>
          <a:p>
            <a:pPr algn="ctr"/>
            <a:r>
              <a:rPr lang="en-US" sz="1600">
                <a:ln w="0"/>
                <a:effectLst>
                  <a:outerShdw blurRad="38100" dist="19050" dir="2700000" algn="tl" rotWithShape="0">
                    <a:schemeClr val="dk1">
                      <a:alpha val="40000"/>
                    </a:schemeClr>
                  </a:outerShdw>
                </a:effectLst>
                <a:latin typeface="Bodoni MT" panose="02070603080606020203" pitchFamily="18" charset="0"/>
                <a:cs typeface="Aldhabi" panose="020F0502020204030204" pitchFamily="2" charset="-78"/>
              </a:rPr>
              <a:t>MFL</a:t>
            </a:r>
          </a:p>
          <a:p>
            <a:pPr algn="ctr"/>
            <a:r>
              <a:rPr lang="en-US" sz="1600">
                <a:ln w="0"/>
                <a:effectLst>
                  <a:outerShdw blurRad="38100" dist="19050" dir="2700000" algn="tl" rotWithShape="0">
                    <a:schemeClr val="dk1">
                      <a:alpha val="40000"/>
                    </a:schemeClr>
                  </a:outerShdw>
                </a:effectLst>
                <a:latin typeface="Bodoni MT" panose="02070603080606020203" pitchFamily="18" charset="0"/>
                <a:cs typeface="Aldhabi" panose="020F0502020204030204" pitchFamily="2" charset="-78"/>
              </a:rPr>
              <a:t>Department</a:t>
            </a:r>
          </a:p>
        </p:txBody>
      </p:sp>
      <p:pic>
        <p:nvPicPr>
          <p:cNvPr id="7" name="Picture 2" descr="Home - St Peter's Catholic School In Solihull">
            <a:extLst>
              <a:ext uri="{FF2B5EF4-FFF2-40B4-BE49-F238E27FC236}">
                <a16:creationId xmlns:a16="http://schemas.microsoft.com/office/drawing/2014/main" id="{13DA3661-6001-CFAB-910E-605019D210E8}"/>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67000"/>
                    </a14:imgEffect>
                  </a14:imgLayer>
                </a14:imgProps>
              </a:ext>
              <a:ext uri="{28A0092B-C50C-407E-A947-70E740481C1C}">
                <a14:useLocalDpi xmlns:a14="http://schemas.microsoft.com/office/drawing/2010/main" val="0"/>
              </a:ext>
            </a:extLst>
          </a:blip>
          <a:srcRect/>
          <a:stretch>
            <a:fillRect/>
          </a:stretch>
        </p:blipFill>
        <p:spPr bwMode="auto">
          <a:xfrm>
            <a:off x="10913931" y="4201679"/>
            <a:ext cx="1105478" cy="11054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ounded Rectangle 7">
            <a:extLst>
              <a:ext uri="{FF2B5EF4-FFF2-40B4-BE49-F238E27FC236}">
                <a16:creationId xmlns:a16="http://schemas.microsoft.com/office/drawing/2014/main" id="{EF561D6E-FB04-063B-6EAC-745D92B21929}"/>
              </a:ext>
            </a:extLst>
          </p:cNvPr>
          <p:cNvSpPr/>
          <p:nvPr/>
        </p:nvSpPr>
        <p:spPr>
          <a:xfrm>
            <a:off x="359193" y="6097629"/>
            <a:ext cx="11491446" cy="623455"/>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a:solidFill>
                  <a:schemeClr val="tx1"/>
                </a:solidFill>
              </a:rPr>
              <a:t>Extension: extensions where possible </a:t>
            </a:r>
          </a:p>
        </p:txBody>
      </p:sp>
      <p:sp>
        <p:nvSpPr>
          <p:cNvPr id="6" name="TextBox 5">
            <a:extLst>
              <a:ext uri="{FF2B5EF4-FFF2-40B4-BE49-F238E27FC236}">
                <a16:creationId xmlns:a16="http://schemas.microsoft.com/office/drawing/2014/main" id="{833EEB4D-0651-5901-282F-D8263859DCF5}"/>
              </a:ext>
            </a:extLst>
          </p:cNvPr>
          <p:cNvSpPr txBox="1"/>
          <p:nvPr/>
        </p:nvSpPr>
        <p:spPr>
          <a:xfrm>
            <a:off x="4137871" y="1271296"/>
            <a:ext cx="3934090" cy="461665"/>
          </a:xfrm>
          <a:prstGeom prst="rect">
            <a:avLst/>
          </a:prstGeom>
          <a:noFill/>
        </p:spPr>
        <p:txBody>
          <a:bodyPr wrap="none" rtlCol="0">
            <a:spAutoFit/>
          </a:bodyPr>
          <a:lstStyle/>
          <a:p>
            <a:r>
              <a:rPr lang="en-GB" sz="2400" i="1">
                <a:latin typeface="Comic Sans MS" panose="030F0702030302020204" pitchFamily="66" charset="0"/>
              </a:rPr>
              <a:t>Driving question in English</a:t>
            </a:r>
          </a:p>
        </p:txBody>
      </p:sp>
    </p:spTree>
    <p:extLst>
      <p:ext uri="{BB962C8B-B14F-4D97-AF65-F5344CB8AC3E}">
        <p14:creationId xmlns:p14="http://schemas.microsoft.com/office/powerpoint/2010/main" val="459495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1475" y="868654"/>
            <a:ext cx="11587153" cy="5775985"/>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spcBef>
                <a:spcPts val="0"/>
              </a:spcBef>
              <a:defRPr/>
            </a:pPr>
            <a:endParaRPr lang="en-GB" sz="2800" dirty="0">
              <a:solidFill>
                <a:schemeClr val="tx1"/>
              </a:solidFill>
            </a:endParaRPr>
          </a:p>
        </p:txBody>
      </p:sp>
      <p:sp>
        <p:nvSpPr>
          <p:cNvPr id="2" name="TextBox 1"/>
          <p:cNvSpPr txBox="1"/>
          <p:nvPr/>
        </p:nvSpPr>
        <p:spPr>
          <a:xfrm>
            <a:off x="249936" y="147461"/>
            <a:ext cx="11786733" cy="523220"/>
          </a:xfrm>
          <a:prstGeom prst="rect">
            <a:avLst/>
          </a:prstGeom>
          <a:solidFill>
            <a:schemeClr val="bg1">
              <a:lumMod val="95000"/>
            </a:schemeClr>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
        <p:nvSpPr>
          <p:cNvPr id="5" name="Rectangle 4">
            <a:extLst>
              <a:ext uri="{FF2B5EF4-FFF2-40B4-BE49-F238E27FC236}">
                <a16:creationId xmlns:a16="http://schemas.microsoft.com/office/drawing/2014/main" id="{EF62C348-FFBF-1047-9ABE-5FA7A57BBE20}"/>
              </a:ext>
            </a:extLst>
          </p:cNvPr>
          <p:cNvSpPr/>
          <p:nvPr/>
        </p:nvSpPr>
        <p:spPr>
          <a:xfrm>
            <a:off x="4757333" y="2967335"/>
            <a:ext cx="2677336" cy="923330"/>
          </a:xfrm>
          <a:prstGeom prst="rect">
            <a:avLst/>
          </a:prstGeom>
          <a:noFill/>
        </p:spPr>
        <p:txBody>
          <a:bodyPr wrap="none" lIns="91440" tIns="45720" rIns="91440" bIns="45720">
            <a:spAutoFit/>
          </a:bodyPr>
          <a:lstStyle/>
          <a:p>
            <a:pPr algn="ctr"/>
            <a:r>
              <a:rPr lang="en-GB" sz="5400" b="0" cap="none" spc="0" dirty="0" err="1">
                <a:ln w="0"/>
                <a:solidFill>
                  <a:srgbClr val="00B050"/>
                </a:solidFill>
                <a:effectLst>
                  <a:outerShdw blurRad="38100" dist="19050" dir="2700000" algn="tl" rotWithShape="0">
                    <a:schemeClr val="dk1">
                      <a:alpha val="40000"/>
                    </a:schemeClr>
                  </a:outerShdw>
                </a:effectLst>
                <a:latin typeface="Comic Sans MS" panose="030F0702030302020204" pitchFamily="66" charset="0"/>
              </a:rPr>
              <a:t>caminar</a:t>
            </a:r>
            <a:endParaRPr lang="en-GB" sz="5400" b="0" cap="none" spc="0" dirty="0">
              <a:ln w="0"/>
              <a:solidFill>
                <a:srgbClr val="00B050"/>
              </a:solidFill>
              <a:effectLst>
                <a:outerShdw blurRad="38100" dist="19050" dir="2700000" algn="tl" rotWithShape="0">
                  <a:schemeClr val="dk1">
                    <a:alpha val="40000"/>
                  </a:schemeClr>
                </a:outerShdw>
              </a:effectLst>
            </a:endParaRPr>
          </a:p>
        </p:txBody>
      </p:sp>
      <p:sp>
        <p:nvSpPr>
          <p:cNvPr id="6" name="Rectangle 5">
            <a:extLst>
              <a:ext uri="{FF2B5EF4-FFF2-40B4-BE49-F238E27FC236}">
                <a16:creationId xmlns:a16="http://schemas.microsoft.com/office/drawing/2014/main" id="{6F0A9FD9-7A93-254D-A45A-D5DCA2307525}"/>
              </a:ext>
            </a:extLst>
          </p:cNvPr>
          <p:cNvSpPr/>
          <p:nvPr/>
        </p:nvSpPr>
        <p:spPr>
          <a:xfrm>
            <a:off x="5095877" y="4505622"/>
            <a:ext cx="1931939" cy="1446550"/>
          </a:xfrm>
          <a:prstGeom prst="rect">
            <a:avLst/>
          </a:prstGeom>
          <a:noFill/>
        </p:spPr>
        <p:txBody>
          <a:bodyPr wrap="none" lIns="91440" tIns="45720" rIns="91440" bIns="45720">
            <a:spAutoFit/>
          </a:bodyPr>
          <a:lstStyle/>
          <a:p>
            <a:pPr algn="ctr"/>
            <a:r>
              <a:rPr lang="en-GB" sz="4400" b="0" cap="none" spc="0" dirty="0">
                <a:ln w="0"/>
                <a:solidFill>
                  <a:srgbClr val="00B050"/>
                </a:solidFill>
                <a:effectLst>
                  <a:outerShdw blurRad="38100" dist="19050" dir="2700000" algn="tl" rotWithShape="0">
                    <a:schemeClr val="dk1">
                      <a:alpha val="40000"/>
                    </a:schemeClr>
                  </a:outerShdw>
                </a:effectLst>
              </a:rPr>
              <a:t>Camino</a:t>
            </a:r>
          </a:p>
          <a:p>
            <a:pPr algn="ctr"/>
            <a:r>
              <a:rPr lang="en-GB" sz="4400" dirty="0">
                <a:ln w="0"/>
                <a:solidFill>
                  <a:srgbClr val="00B050"/>
                </a:solidFill>
                <a:effectLst>
                  <a:outerShdw blurRad="38100" dist="19050" dir="2700000" algn="tl" rotWithShape="0">
                    <a:schemeClr val="dk1">
                      <a:alpha val="40000"/>
                    </a:schemeClr>
                  </a:outerShdw>
                </a:effectLst>
              </a:rPr>
              <a:t>I walk</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0B4DDBE5-1FB1-4CEB-1A98-EBE6E5277836}"/>
              </a:ext>
            </a:extLst>
          </p:cNvPr>
          <p:cNvSpPr/>
          <p:nvPr/>
        </p:nvSpPr>
        <p:spPr>
          <a:xfrm>
            <a:off x="1699034" y="3890665"/>
            <a:ext cx="2069285" cy="1446550"/>
          </a:xfrm>
          <a:prstGeom prst="rect">
            <a:avLst/>
          </a:prstGeom>
          <a:noFill/>
        </p:spPr>
        <p:txBody>
          <a:bodyPr wrap="none" lIns="91440" tIns="45720" rIns="91440" bIns="45720">
            <a:spAutoFit/>
          </a:bodyPr>
          <a:lstStyle/>
          <a:p>
            <a:pPr algn="ctr"/>
            <a:r>
              <a:rPr lang="en-GB" sz="4400" b="0" cap="none" spc="0" dirty="0" err="1">
                <a:ln w="0"/>
                <a:solidFill>
                  <a:srgbClr val="00B050"/>
                </a:solidFill>
                <a:effectLst>
                  <a:outerShdw blurRad="38100" dist="19050" dir="2700000" algn="tl" rotWithShape="0">
                    <a:schemeClr val="dk1">
                      <a:alpha val="40000"/>
                    </a:schemeClr>
                  </a:outerShdw>
                </a:effectLst>
              </a:rPr>
              <a:t>Caminé</a:t>
            </a:r>
            <a:endParaRPr lang="en-GB" sz="4400" b="0" cap="none" spc="0" dirty="0">
              <a:ln w="0"/>
              <a:solidFill>
                <a:srgbClr val="00B050"/>
              </a:solidFill>
              <a:effectLst>
                <a:outerShdw blurRad="38100" dist="19050" dir="2700000" algn="tl" rotWithShape="0">
                  <a:schemeClr val="dk1">
                    <a:alpha val="40000"/>
                  </a:schemeClr>
                </a:outerShdw>
              </a:effectLst>
            </a:endParaRPr>
          </a:p>
          <a:p>
            <a:pPr algn="ctr"/>
            <a:r>
              <a:rPr lang="en-GB" sz="4400" dirty="0">
                <a:ln w="0"/>
                <a:solidFill>
                  <a:srgbClr val="00B050"/>
                </a:solidFill>
                <a:effectLst>
                  <a:outerShdw blurRad="38100" dist="19050" dir="2700000" algn="tl" rotWithShape="0">
                    <a:schemeClr val="dk1">
                      <a:alpha val="40000"/>
                    </a:schemeClr>
                  </a:outerShdw>
                </a:effectLst>
              </a:rPr>
              <a:t>I walked</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8" name="Rectangle 7">
            <a:extLst>
              <a:ext uri="{FF2B5EF4-FFF2-40B4-BE49-F238E27FC236}">
                <a16:creationId xmlns:a16="http://schemas.microsoft.com/office/drawing/2014/main" id="{318FBCC1-02C5-CE8E-2826-B5BD05F8C67D}"/>
              </a:ext>
            </a:extLst>
          </p:cNvPr>
          <p:cNvSpPr/>
          <p:nvPr/>
        </p:nvSpPr>
        <p:spPr>
          <a:xfrm>
            <a:off x="1000969" y="2202357"/>
            <a:ext cx="3343544" cy="1446550"/>
          </a:xfrm>
          <a:prstGeom prst="rect">
            <a:avLst/>
          </a:prstGeom>
          <a:noFill/>
        </p:spPr>
        <p:txBody>
          <a:bodyPr wrap="none" lIns="91440" tIns="45720" rIns="91440" bIns="45720">
            <a:spAutoFit/>
          </a:bodyPr>
          <a:lstStyle/>
          <a:p>
            <a:pPr algn="ctr"/>
            <a:r>
              <a:rPr lang="en-GB" sz="4400" b="0" cap="none" spc="0" dirty="0" err="1">
                <a:ln w="0"/>
                <a:solidFill>
                  <a:srgbClr val="00B050"/>
                </a:solidFill>
                <a:effectLst>
                  <a:outerShdw blurRad="38100" dist="19050" dir="2700000" algn="tl" rotWithShape="0">
                    <a:schemeClr val="dk1">
                      <a:alpha val="40000"/>
                    </a:schemeClr>
                  </a:outerShdw>
                </a:effectLst>
              </a:rPr>
              <a:t>Caminaba</a:t>
            </a:r>
            <a:endParaRPr lang="en-GB" sz="4400" b="0" cap="none" spc="0" dirty="0">
              <a:ln w="0"/>
              <a:solidFill>
                <a:srgbClr val="00B050"/>
              </a:solidFill>
              <a:effectLst>
                <a:outerShdw blurRad="38100" dist="19050" dir="2700000" algn="tl" rotWithShape="0">
                  <a:schemeClr val="dk1">
                    <a:alpha val="40000"/>
                  </a:schemeClr>
                </a:outerShdw>
              </a:effectLst>
            </a:endParaRPr>
          </a:p>
          <a:p>
            <a:pPr algn="ctr"/>
            <a:r>
              <a:rPr lang="en-GB" sz="4400" dirty="0">
                <a:ln w="0"/>
                <a:solidFill>
                  <a:srgbClr val="00B050"/>
                </a:solidFill>
                <a:effectLst>
                  <a:outerShdw blurRad="38100" dist="19050" dir="2700000" algn="tl" rotWithShape="0">
                    <a:schemeClr val="dk1">
                      <a:alpha val="40000"/>
                    </a:schemeClr>
                  </a:outerShdw>
                </a:effectLst>
              </a:rPr>
              <a:t>I used to walk</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9" name="Rectangle 8">
            <a:extLst>
              <a:ext uri="{FF2B5EF4-FFF2-40B4-BE49-F238E27FC236}">
                <a16:creationId xmlns:a16="http://schemas.microsoft.com/office/drawing/2014/main" id="{23371A11-859C-3649-522B-6759C46AF3ED}"/>
              </a:ext>
            </a:extLst>
          </p:cNvPr>
          <p:cNvSpPr/>
          <p:nvPr/>
        </p:nvSpPr>
        <p:spPr>
          <a:xfrm>
            <a:off x="8105274" y="3890665"/>
            <a:ext cx="2432141" cy="1446550"/>
          </a:xfrm>
          <a:prstGeom prst="rect">
            <a:avLst/>
          </a:prstGeom>
          <a:noFill/>
        </p:spPr>
        <p:txBody>
          <a:bodyPr wrap="none" lIns="91440" tIns="45720" rIns="91440" bIns="45720">
            <a:spAutoFit/>
          </a:bodyPr>
          <a:lstStyle/>
          <a:p>
            <a:pPr algn="ctr"/>
            <a:r>
              <a:rPr lang="en-GB" sz="4400" b="0" cap="none" spc="0" dirty="0" err="1">
                <a:ln w="0"/>
                <a:solidFill>
                  <a:srgbClr val="00B050"/>
                </a:solidFill>
                <a:effectLst>
                  <a:outerShdw blurRad="38100" dist="19050" dir="2700000" algn="tl" rotWithShape="0">
                    <a:schemeClr val="dk1">
                      <a:alpha val="40000"/>
                    </a:schemeClr>
                  </a:outerShdw>
                </a:effectLst>
              </a:rPr>
              <a:t>Caminaré</a:t>
            </a:r>
            <a:endParaRPr lang="en-GB" sz="4400" b="0" cap="none" spc="0" dirty="0">
              <a:ln w="0"/>
              <a:solidFill>
                <a:srgbClr val="00B050"/>
              </a:solidFill>
              <a:effectLst>
                <a:outerShdw blurRad="38100" dist="19050" dir="2700000" algn="tl" rotWithShape="0">
                  <a:schemeClr val="dk1">
                    <a:alpha val="40000"/>
                  </a:schemeClr>
                </a:outerShdw>
              </a:effectLst>
            </a:endParaRPr>
          </a:p>
          <a:p>
            <a:pPr algn="ctr"/>
            <a:r>
              <a:rPr lang="en-GB" sz="4400" dirty="0">
                <a:ln w="0"/>
                <a:solidFill>
                  <a:srgbClr val="00B050"/>
                </a:solidFill>
                <a:effectLst>
                  <a:outerShdw blurRad="38100" dist="19050" dir="2700000" algn="tl" rotWithShape="0">
                    <a:schemeClr val="dk1">
                      <a:alpha val="40000"/>
                    </a:schemeClr>
                  </a:outerShdw>
                </a:effectLst>
              </a:rPr>
              <a:t>I will walk</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10" name="Rectangle 9">
            <a:extLst>
              <a:ext uri="{FF2B5EF4-FFF2-40B4-BE49-F238E27FC236}">
                <a16:creationId xmlns:a16="http://schemas.microsoft.com/office/drawing/2014/main" id="{13C36233-24B2-DA80-9AEC-19E8C80C4DD1}"/>
              </a:ext>
            </a:extLst>
          </p:cNvPr>
          <p:cNvSpPr/>
          <p:nvPr/>
        </p:nvSpPr>
        <p:spPr>
          <a:xfrm>
            <a:off x="7607437" y="2345129"/>
            <a:ext cx="4351191" cy="1446550"/>
          </a:xfrm>
          <a:prstGeom prst="rect">
            <a:avLst/>
          </a:prstGeom>
          <a:noFill/>
        </p:spPr>
        <p:txBody>
          <a:bodyPr wrap="none" lIns="91440" tIns="45720" rIns="91440" bIns="45720">
            <a:spAutoFit/>
          </a:bodyPr>
          <a:lstStyle/>
          <a:p>
            <a:pPr algn="ctr"/>
            <a:r>
              <a:rPr lang="en-GB" sz="4400" b="0" cap="none" spc="0" dirty="0">
                <a:ln w="0"/>
                <a:solidFill>
                  <a:srgbClr val="00B050"/>
                </a:solidFill>
                <a:effectLst>
                  <a:outerShdw blurRad="38100" dist="19050" dir="2700000" algn="tl" rotWithShape="0">
                    <a:schemeClr val="dk1">
                      <a:alpha val="40000"/>
                    </a:schemeClr>
                  </a:outerShdw>
                </a:effectLst>
              </a:rPr>
              <a:t>Voy a </a:t>
            </a:r>
            <a:r>
              <a:rPr lang="en-GB" sz="4400" b="0" cap="none" spc="0" dirty="0" err="1">
                <a:ln w="0"/>
                <a:solidFill>
                  <a:srgbClr val="00B050"/>
                </a:solidFill>
                <a:effectLst>
                  <a:outerShdw blurRad="38100" dist="19050" dir="2700000" algn="tl" rotWithShape="0">
                    <a:schemeClr val="dk1">
                      <a:alpha val="40000"/>
                    </a:schemeClr>
                  </a:outerShdw>
                </a:effectLst>
              </a:rPr>
              <a:t>caminar</a:t>
            </a:r>
            <a:endParaRPr lang="en-GB" sz="4400" b="0" cap="none" spc="0" dirty="0">
              <a:ln w="0"/>
              <a:solidFill>
                <a:srgbClr val="00B050"/>
              </a:solidFill>
              <a:effectLst>
                <a:outerShdw blurRad="38100" dist="19050" dir="2700000" algn="tl" rotWithShape="0">
                  <a:schemeClr val="dk1">
                    <a:alpha val="40000"/>
                  </a:schemeClr>
                </a:outerShdw>
              </a:effectLst>
            </a:endParaRPr>
          </a:p>
          <a:p>
            <a:pPr algn="ctr"/>
            <a:r>
              <a:rPr lang="en-GB" sz="4400" dirty="0">
                <a:ln w="0"/>
                <a:solidFill>
                  <a:srgbClr val="00B050"/>
                </a:solidFill>
                <a:effectLst>
                  <a:outerShdw blurRad="38100" dist="19050" dir="2700000" algn="tl" rotWithShape="0">
                    <a:schemeClr val="dk1">
                      <a:alpha val="40000"/>
                    </a:schemeClr>
                  </a:outerShdw>
                </a:effectLst>
              </a:rPr>
              <a:t>I am going to walk</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11" name="Rectangle 10">
            <a:extLst>
              <a:ext uri="{FF2B5EF4-FFF2-40B4-BE49-F238E27FC236}">
                <a16:creationId xmlns:a16="http://schemas.microsoft.com/office/drawing/2014/main" id="{E55FB958-F02B-0692-0EAF-62BAB9E13022}"/>
              </a:ext>
            </a:extLst>
          </p:cNvPr>
          <p:cNvSpPr/>
          <p:nvPr/>
        </p:nvSpPr>
        <p:spPr>
          <a:xfrm>
            <a:off x="3620444" y="1159835"/>
            <a:ext cx="4882812" cy="1446550"/>
          </a:xfrm>
          <a:prstGeom prst="rect">
            <a:avLst/>
          </a:prstGeom>
          <a:noFill/>
        </p:spPr>
        <p:txBody>
          <a:bodyPr wrap="none" lIns="91440" tIns="45720" rIns="91440" bIns="45720">
            <a:spAutoFit/>
          </a:bodyPr>
          <a:lstStyle/>
          <a:p>
            <a:pPr algn="ctr"/>
            <a:r>
              <a:rPr lang="en-GB" sz="4400" b="0" cap="none" spc="0" dirty="0">
                <a:ln w="0"/>
                <a:solidFill>
                  <a:srgbClr val="00B050"/>
                </a:solidFill>
                <a:effectLst>
                  <a:outerShdw blurRad="38100" dist="19050" dir="2700000" algn="tl" rotWithShape="0">
                    <a:schemeClr val="dk1">
                      <a:alpha val="40000"/>
                    </a:schemeClr>
                  </a:outerShdw>
                </a:effectLst>
              </a:rPr>
              <a:t>Me </a:t>
            </a:r>
            <a:r>
              <a:rPr lang="en-GB" sz="4400" b="0" cap="none" spc="0" dirty="0" err="1">
                <a:ln w="0"/>
                <a:solidFill>
                  <a:srgbClr val="00B050"/>
                </a:solidFill>
                <a:effectLst>
                  <a:outerShdw blurRad="38100" dist="19050" dir="2700000" algn="tl" rotWithShape="0">
                    <a:schemeClr val="dk1">
                      <a:alpha val="40000"/>
                    </a:schemeClr>
                  </a:outerShdw>
                </a:effectLst>
              </a:rPr>
              <a:t>gustaría</a:t>
            </a:r>
            <a:r>
              <a:rPr lang="en-GB" sz="4400" b="0" cap="none" spc="0" dirty="0">
                <a:ln w="0"/>
                <a:solidFill>
                  <a:srgbClr val="00B050"/>
                </a:solidFill>
                <a:effectLst>
                  <a:outerShdw blurRad="38100" dist="19050" dir="2700000" algn="tl" rotWithShape="0">
                    <a:schemeClr val="dk1">
                      <a:alpha val="40000"/>
                    </a:schemeClr>
                  </a:outerShdw>
                </a:effectLst>
              </a:rPr>
              <a:t> </a:t>
            </a:r>
            <a:r>
              <a:rPr lang="en-GB" sz="4400" b="0" cap="none" spc="0" dirty="0" err="1">
                <a:ln w="0"/>
                <a:solidFill>
                  <a:srgbClr val="00B050"/>
                </a:solidFill>
                <a:effectLst>
                  <a:outerShdw blurRad="38100" dist="19050" dir="2700000" algn="tl" rotWithShape="0">
                    <a:schemeClr val="dk1">
                      <a:alpha val="40000"/>
                    </a:schemeClr>
                  </a:outerShdw>
                </a:effectLst>
              </a:rPr>
              <a:t>caminar</a:t>
            </a:r>
            <a:endParaRPr lang="en-GB" sz="4400" b="0" cap="none" spc="0" dirty="0">
              <a:ln w="0"/>
              <a:solidFill>
                <a:srgbClr val="00B050"/>
              </a:solidFill>
              <a:effectLst>
                <a:outerShdw blurRad="38100" dist="19050" dir="2700000" algn="tl" rotWithShape="0">
                  <a:schemeClr val="dk1">
                    <a:alpha val="40000"/>
                  </a:schemeClr>
                </a:outerShdw>
              </a:effectLst>
            </a:endParaRPr>
          </a:p>
          <a:p>
            <a:pPr algn="ctr"/>
            <a:r>
              <a:rPr lang="en-GB" sz="4400" dirty="0">
                <a:ln w="0"/>
                <a:solidFill>
                  <a:srgbClr val="00B050"/>
                </a:solidFill>
                <a:effectLst>
                  <a:outerShdw blurRad="38100" dist="19050" dir="2700000" algn="tl" rotWithShape="0">
                    <a:schemeClr val="dk1">
                      <a:alpha val="40000"/>
                    </a:schemeClr>
                  </a:outerShdw>
                </a:effectLst>
              </a:rPr>
              <a:t>I would like to walk</a:t>
            </a:r>
            <a:endParaRPr lang="en-GB" sz="4400" b="0" cap="none" spc="0" dirty="0">
              <a:ln w="0"/>
              <a:solidFill>
                <a:srgbClr val="00B05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6419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FA6C546-4993-F519-8AEE-DF8DDEE0F520}"/>
              </a:ext>
            </a:extLst>
          </p:cNvPr>
          <p:cNvPicPr>
            <a:picLocks noChangeAspect="1"/>
          </p:cNvPicPr>
          <p:nvPr/>
        </p:nvPicPr>
        <p:blipFill>
          <a:blip r:embed="rId3"/>
          <a:stretch>
            <a:fillRect/>
          </a:stretch>
        </p:blipFill>
        <p:spPr>
          <a:xfrm>
            <a:off x="601338" y="909125"/>
            <a:ext cx="7543448" cy="5625908"/>
          </a:xfrm>
          <a:prstGeom prst="rect">
            <a:avLst/>
          </a:prstGeom>
        </p:spPr>
      </p:pic>
      <p:sp>
        <p:nvSpPr>
          <p:cNvPr id="7" name="TextBox 6">
            <a:extLst>
              <a:ext uri="{FF2B5EF4-FFF2-40B4-BE49-F238E27FC236}">
                <a16:creationId xmlns:a16="http://schemas.microsoft.com/office/drawing/2014/main" id="{7E576FFF-9E78-C746-917B-2E6EFEA97F70}"/>
              </a:ext>
            </a:extLst>
          </p:cNvPr>
          <p:cNvSpPr txBox="1"/>
          <p:nvPr/>
        </p:nvSpPr>
        <p:spPr>
          <a:xfrm>
            <a:off x="366907" y="253020"/>
            <a:ext cx="10969686"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dirty="0">
                <a:solidFill>
                  <a:prstClr val="black"/>
                </a:solidFill>
                <a:latin typeface="Comic Sans MS" panose="030F0702030302020204" pitchFamily="66" charset="0"/>
              </a:rPr>
              <a:t>Aim higher </a:t>
            </a:r>
            <a:r>
              <a:rPr kumimoji="0" lang="en-US" sz="2600" b="1" i="0" u="none" strike="noStrike" kern="1200" cap="none" spc="0" normalizeH="0" baseline="0" noProof="0" dirty="0">
                <a:ln>
                  <a:noFill/>
                </a:ln>
                <a:solidFill>
                  <a:prstClr val="black"/>
                </a:solidFill>
                <a:effectLst/>
                <a:uLnTx/>
                <a:uFillTx/>
                <a:latin typeface="Comic Sans MS" panose="030F0702030302020204" pitchFamily="66" charset="0"/>
              </a:rPr>
              <a:t>: how does this link to previous or future topics? </a:t>
            </a:r>
          </a:p>
        </p:txBody>
      </p:sp>
      <p:sp>
        <p:nvSpPr>
          <p:cNvPr id="8" name="TextBox 7">
            <a:extLst>
              <a:ext uri="{FF2B5EF4-FFF2-40B4-BE49-F238E27FC236}">
                <a16:creationId xmlns:a16="http://schemas.microsoft.com/office/drawing/2014/main" id="{6A558C17-2B44-D049-A6B8-3068C4F4EEAC}"/>
              </a:ext>
            </a:extLst>
          </p:cNvPr>
          <p:cNvSpPr txBox="1"/>
          <p:nvPr/>
        </p:nvSpPr>
        <p:spPr>
          <a:xfrm>
            <a:off x="8284556" y="2182505"/>
            <a:ext cx="3732834" cy="28931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0" i="0" u="sng" strike="noStrike" kern="1200" cap="none" spc="0" normalizeH="0" baseline="0" noProof="0" dirty="0">
                <a:ln>
                  <a:noFill/>
                </a:ln>
                <a:solidFill>
                  <a:prstClr val="black"/>
                </a:solidFill>
                <a:effectLst/>
                <a:highlight>
                  <a:srgbClr val="FFFF00"/>
                </a:highlight>
                <a:uLnTx/>
                <a:uFillTx/>
                <a:latin typeface="Comic Sans MS" panose="030F0702030302020204" pitchFamily="66" charset="0"/>
              </a:rPr>
              <a:t>Last lesson </a:t>
            </a:r>
            <a:r>
              <a:rPr kumimoji="0" lang="en-US" sz="2600" b="0" i="0" u="none" strike="noStrike" kern="1200" cap="none" spc="0" normalizeH="0" baseline="0" noProof="0" dirty="0">
                <a:ln>
                  <a:noFill/>
                </a:ln>
                <a:solidFill>
                  <a:prstClr val="black"/>
                </a:solidFill>
                <a:effectLst/>
                <a:uLnTx/>
                <a:uFillTx/>
                <a:latin typeface="Comic Sans MS" panose="030F0702030302020204" pitchFamily="66" charset="0"/>
              </a:rPr>
              <a:t>we </a:t>
            </a:r>
            <a:r>
              <a:rPr lang="en-US" sz="2600" dirty="0">
                <a:solidFill>
                  <a:prstClr val="black"/>
                </a:solidFill>
                <a:latin typeface="Comic Sans MS" panose="030F0702030302020204" pitchFamily="66" charset="0"/>
              </a:rPr>
              <a:t>worked on future plans</a:t>
            </a:r>
            <a:endParaRPr kumimoji="0" lang="en-US" sz="2600" b="0" i="0" u="none" strike="noStrike" kern="1200" cap="none" spc="0" normalizeH="0" noProof="0" dirty="0">
              <a:ln>
                <a:noFill/>
              </a:ln>
              <a:solidFill>
                <a:prstClr val="black"/>
              </a:solidFill>
              <a:effectLst/>
              <a:uLnTx/>
              <a:uFillTx/>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0" i="0" u="sng" strike="noStrike" kern="1200" cap="none" spc="0" normalizeH="0" baseline="0" noProof="0" dirty="0">
                <a:ln>
                  <a:noFill/>
                </a:ln>
                <a:solidFill>
                  <a:prstClr val="black"/>
                </a:solidFill>
                <a:effectLst/>
                <a:highlight>
                  <a:srgbClr val="FFFF00"/>
                </a:highlight>
                <a:uLnTx/>
                <a:uFillTx/>
                <a:latin typeface="Comic Sans MS" panose="030F0702030302020204" pitchFamily="66" charset="0"/>
              </a:rPr>
              <a:t>Next lesson </a:t>
            </a:r>
            <a:r>
              <a:rPr kumimoji="0" lang="en-US" sz="2600" b="0" i="0" u="none" strike="noStrike" kern="1200" cap="none" spc="0" normalizeH="0" baseline="0" noProof="0" dirty="0">
                <a:ln>
                  <a:noFill/>
                </a:ln>
                <a:solidFill>
                  <a:prstClr val="black"/>
                </a:solidFill>
                <a:effectLst/>
                <a:uLnTx/>
                <a:uFillTx/>
                <a:latin typeface="Comic Sans MS" panose="030F0702030302020204" pitchFamily="66" charset="0"/>
              </a:rPr>
              <a:t>we will look </a:t>
            </a:r>
            <a:r>
              <a:rPr kumimoji="0" lang="en-US" sz="2600" b="0" i="0" u="none" strike="noStrike" kern="1200" cap="none" spc="0" normalizeH="0" baseline="0" noProof="0">
                <a:ln>
                  <a:noFill/>
                </a:ln>
                <a:solidFill>
                  <a:prstClr val="black"/>
                </a:solidFill>
                <a:effectLst/>
                <a:uLnTx/>
                <a:uFillTx/>
                <a:latin typeface="Comic Sans MS" panose="030F0702030302020204" pitchFamily="66" charset="0"/>
              </a:rPr>
              <a:t>into </a:t>
            </a:r>
            <a:r>
              <a:rPr kumimoji="0" lang="en-US" sz="2600" i="0" u="none" strike="noStrike" kern="1200" cap="none" spc="0" normalizeH="0" baseline="0" noProof="0">
                <a:ln>
                  <a:noFill/>
                </a:ln>
                <a:solidFill>
                  <a:prstClr val="black"/>
                </a:solidFill>
                <a:effectLst/>
                <a:uLnTx/>
                <a:uFillTx/>
                <a:latin typeface="Comic Sans MS" panose="030F0702030302020204" pitchFamily="66" charset="0"/>
              </a:rPr>
              <a:t>how to cover 90 words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600" i="0" u="none" strike="noStrike" kern="1200" cap="none" spc="0" normalizeH="0" baseline="0" noProof="0" dirty="0">
              <a:ln>
                <a:noFill/>
              </a:ln>
              <a:solidFill>
                <a:prstClr val="black"/>
              </a:solidFill>
              <a:effectLst/>
              <a:uLnTx/>
              <a:uFillTx/>
              <a:latin typeface="Comic Sans MS" panose="030F0702030302020204" pitchFamily="66" charset="0"/>
            </a:endParaRPr>
          </a:p>
        </p:txBody>
      </p:sp>
      <p:pic>
        <p:nvPicPr>
          <p:cNvPr id="6" name="Picture 5" descr="A blue car with black background&#10;&#10;Description automatically generated">
            <a:extLst>
              <a:ext uri="{FF2B5EF4-FFF2-40B4-BE49-F238E27FC236}">
                <a16:creationId xmlns:a16="http://schemas.microsoft.com/office/drawing/2014/main" id="{BEB5075D-A65E-EC6B-A91C-B468D1532D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072982" y="3722079"/>
            <a:ext cx="1055136" cy="1055136"/>
          </a:xfrm>
          <a:prstGeom prst="rect">
            <a:avLst/>
          </a:prstGeom>
        </p:spPr>
      </p:pic>
    </p:spTree>
    <p:extLst>
      <p:ext uri="{BB962C8B-B14F-4D97-AF65-F5344CB8AC3E}">
        <p14:creationId xmlns:p14="http://schemas.microsoft.com/office/powerpoint/2010/main" val="2389175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42891" y="239206"/>
            <a:ext cx="11319344" cy="877104"/>
          </a:xfrm>
          <a:noFill/>
        </p:spPr>
        <p:txBody>
          <a:bodyPr>
            <a:normAutofit/>
          </a:bodyPr>
          <a:lstStyle/>
          <a:p>
            <a:r>
              <a:rPr lang="en-US">
                <a:latin typeface="Comic Sans MS" panose="030F0702030302020204" pitchFamily="66" charset="0"/>
              </a:rPr>
              <a:t>Article 15…</a:t>
            </a:r>
            <a:endParaRPr lang="en-GB">
              <a:latin typeface="Comic Sans MS" panose="030F0702030302020204" pitchFamily="66" charset="0"/>
            </a:endParaRPr>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829424" y="2580993"/>
            <a:ext cx="5254541" cy="3005298"/>
          </a:xfrm>
          <a:effectLst>
            <a:softEdge rad="63500"/>
          </a:effectLst>
        </p:spPr>
        <p:txBody>
          <a:bodyPr>
            <a:normAutofit fontScale="85000" lnSpcReduction="10000"/>
          </a:bodyPr>
          <a:lstStyle/>
          <a:p>
            <a:pPr marL="0" indent="0">
              <a:buNone/>
            </a:pPr>
            <a:r>
              <a:rPr lang="en-GB" sz="2400">
                <a:latin typeface="Comic Sans MS" panose="030F0702030302020204" pitchFamily="66" charset="0"/>
              </a:rPr>
              <a:t>Article -</a:t>
            </a:r>
          </a:p>
          <a:p>
            <a:r>
              <a:rPr lang="en-GB">
                <a:latin typeface="Comic Sans MS" panose="030F0702030302020204" pitchFamily="66" charset="0"/>
              </a:rPr>
              <a:t>Children have the right to meet with other children and young people and to join groups and organisations, as long as this does not stop other people from enjoying their rights. </a:t>
            </a:r>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432273" y="2414593"/>
            <a:ext cx="5351463" cy="38628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latin typeface="Book Antiqua" panose="02040602050305030304" pitchFamily="18" charset="0"/>
            </a:endParaRPr>
          </a:p>
        </p:txBody>
      </p:sp>
      <p:sp>
        <p:nvSpPr>
          <p:cNvPr id="12" name="TextBox 11"/>
          <p:cNvSpPr txBox="1"/>
          <p:nvPr/>
        </p:nvSpPr>
        <p:spPr>
          <a:xfrm>
            <a:off x="432273" y="2310259"/>
            <a:ext cx="5743575" cy="369332"/>
          </a:xfrm>
          <a:prstGeom prst="rect">
            <a:avLst/>
          </a:prstGeom>
          <a:noFill/>
        </p:spPr>
        <p:txBody>
          <a:bodyPr wrap="square" rtlCol="0">
            <a:spAutoFit/>
          </a:bodyPr>
          <a:lstStyle/>
          <a:p>
            <a:endParaRPr lang="en-GB">
              <a:latin typeface="Book Antiqua" panose="02040602050305030304" pitchFamily="18" charset="0"/>
            </a:endParaRPr>
          </a:p>
        </p:txBody>
      </p:sp>
      <p:sp>
        <p:nvSpPr>
          <p:cNvPr id="13" name="Subtitle 2">
            <a:extLst>
              <a:ext uri="{FF2B5EF4-FFF2-40B4-BE49-F238E27FC236}">
                <a16:creationId xmlns:a16="http://schemas.microsoft.com/office/drawing/2014/main" id="{B620A5F9-5DAF-4851-B223-03AA2F2D5AFC}"/>
              </a:ext>
            </a:extLst>
          </p:cNvPr>
          <p:cNvSpPr txBox="1">
            <a:spLocks/>
          </p:cNvSpPr>
          <p:nvPr/>
        </p:nvSpPr>
        <p:spPr>
          <a:xfrm>
            <a:off x="242891" y="2580993"/>
            <a:ext cx="6343646" cy="4037801"/>
          </a:xfrm>
          <a:prstGeom prst="rect">
            <a:avLst/>
          </a:prstGeom>
          <a:solidFill>
            <a:srgbClr val="00AEEF">
              <a:alpha val="25000"/>
            </a:srgbClr>
          </a:solidFill>
          <a:effectLst>
            <a:softEdge rad="63500"/>
          </a:effectLst>
        </p:spPr>
        <p:txBody>
          <a:bodyPr vert="horz" lIns="180000" tIns="180000" rIns="91440" bIns="72000" rtlCol="0">
            <a:normAutofit/>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GB">
                <a:latin typeface="Comic Sans MS" panose="030F0702030302020204" pitchFamily="66" charset="0"/>
              </a:rPr>
              <a:t>We are discussing relationships. </a:t>
            </a:r>
          </a:p>
        </p:txBody>
      </p:sp>
      <p:sp>
        <p:nvSpPr>
          <p:cNvPr id="15" name="Subtitle 2">
            <a:extLst>
              <a:ext uri="{FF2B5EF4-FFF2-40B4-BE49-F238E27FC236}">
                <a16:creationId xmlns:a16="http://schemas.microsoft.com/office/drawing/2014/main" id="{B620A5F9-5DAF-4851-B223-03AA2F2D5AFC}"/>
              </a:ext>
            </a:extLst>
          </p:cNvPr>
          <p:cNvSpPr txBox="1">
            <a:spLocks/>
          </p:cNvSpPr>
          <p:nvPr/>
        </p:nvSpPr>
        <p:spPr>
          <a:xfrm>
            <a:off x="242890" y="1894054"/>
            <a:ext cx="6343647" cy="627851"/>
          </a:xfrm>
          <a:prstGeom prst="rect">
            <a:avLst/>
          </a:prstGeom>
          <a:solidFill>
            <a:srgbClr val="00AEEF">
              <a:alpha val="25000"/>
            </a:srgbClr>
          </a:solidFill>
          <a:effectLst>
            <a:softEdge rad="63500"/>
          </a:effectLst>
        </p:spPr>
        <p:txBody>
          <a:bodyPr vert="horz" lIns="180000" tIns="180000" rIns="91440" bIns="72000" rtlCol="0">
            <a:normAutofit fontScale="92500" lnSpcReduction="10000"/>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US">
                <a:latin typeface="Comic Sans MS" panose="030F0702030302020204" pitchFamily="66" charset="0"/>
              </a:rPr>
              <a:t>How it links to this unit...</a:t>
            </a:r>
            <a:endParaRPr lang="en-GB">
              <a:latin typeface="Comic Sans MS" panose="030F0702030302020204" pitchFamily="66" charset="0"/>
            </a:endParaRPr>
          </a:p>
        </p:txBody>
      </p:sp>
      <p:pic>
        <p:nvPicPr>
          <p:cNvPr id="8" name="Picture 7" descr="A close up of a sign&#10;&#10;Description automatically generated">
            <a:extLst>
              <a:ext uri="{FF2B5EF4-FFF2-40B4-BE49-F238E27FC236}">
                <a16:creationId xmlns:a16="http://schemas.microsoft.com/office/drawing/2014/main" id="{D951B8B2-099E-5843-B398-D482D3A5CC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80617" y="198850"/>
            <a:ext cx="1643669" cy="2207980"/>
          </a:xfrm>
          <a:prstGeom prst="rect">
            <a:avLst/>
          </a:prstGeom>
        </p:spPr>
      </p:pic>
      <p:pic>
        <p:nvPicPr>
          <p:cNvPr id="4" name="Picture 3" descr="A circular emblem with text&#10;&#10;Description automatically generated with medium confidence">
            <a:extLst>
              <a:ext uri="{FF2B5EF4-FFF2-40B4-BE49-F238E27FC236}">
                <a16:creationId xmlns:a16="http://schemas.microsoft.com/office/drawing/2014/main" id="{5520B265-C9B5-AD4C-416B-64AF5ABCC78C}"/>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87554" y="50951"/>
            <a:ext cx="2225026" cy="2503779"/>
          </a:xfrm>
          <a:prstGeom prst="rect">
            <a:avLst/>
          </a:prstGeom>
        </p:spPr>
      </p:pic>
    </p:spTree>
    <p:extLst>
      <p:ext uri="{BB962C8B-B14F-4D97-AF65-F5344CB8AC3E}">
        <p14:creationId xmlns:p14="http://schemas.microsoft.com/office/powerpoint/2010/main" val="2045916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1" y="131084"/>
            <a:ext cx="10515600" cy="723445"/>
          </a:xfrm>
        </p:spPr>
        <p:txBody>
          <a:bodyPr>
            <a:normAutofit/>
          </a:bodyPr>
          <a:lstStyle/>
          <a:p>
            <a:pPr algn="ctr"/>
            <a:r>
              <a:rPr lang="en-GB" sz="4000" dirty="0">
                <a:latin typeface="Comic Sans MS" panose="030F0702030302020204" pitchFamily="66" charset="0"/>
              </a:rPr>
              <a:t>Paper 4 - Writing</a:t>
            </a:r>
          </a:p>
        </p:txBody>
      </p:sp>
      <p:sp>
        <p:nvSpPr>
          <p:cNvPr id="5" name="Content Placeholder 2"/>
          <p:cNvSpPr>
            <a:spLocks noGrp="1"/>
          </p:cNvSpPr>
          <p:nvPr>
            <p:ph idx="1"/>
          </p:nvPr>
        </p:nvSpPr>
        <p:spPr>
          <a:xfrm>
            <a:off x="429695" y="1062348"/>
            <a:ext cx="11332611" cy="5435434"/>
          </a:xfrm>
        </p:spPr>
        <p:txBody>
          <a:bodyPr>
            <a:noAutofit/>
          </a:bodyPr>
          <a:lstStyle/>
          <a:p>
            <a:pPr marL="114300" indent="-114300">
              <a:spcBef>
                <a:spcPts val="300"/>
              </a:spcBef>
            </a:pPr>
            <a:endParaRPr lang="en-US" altLang="en-US" dirty="0">
              <a:latin typeface="Comic Sans MS" panose="030F0702030302020204" pitchFamily="66" charset="0"/>
            </a:endParaRPr>
          </a:p>
          <a:p>
            <a:pPr marL="0" indent="0">
              <a:buNone/>
            </a:pPr>
            <a:endParaRPr lang="en-GB" dirty="0"/>
          </a:p>
        </p:txBody>
      </p:sp>
      <p:sp>
        <p:nvSpPr>
          <p:cNvPr id="2" name="Rectangle: Rounded Corners 1">
            <a:extLst>
              <a:ext uri="{FF2B5EF4-FFF2-40B4-BE49-F238E27FC236}">
                <a16:creationId xmlns:a16="http://schemas.microsoft.com/office/drawing/2014/main" id="{736D4B8A-5045-2FF2-3532-9145A730EF70}"/>
              </a:ext>
            </a:extLst>
          </p:cNvPr>
          <p:cNvSpPr/>
          <p:nvPr/>
        </p:nvSpPr>
        <p:spPr>
          <a:xfrm>
            <a:off x="1328738" y="1085850"/>
            <a:ext cx="9715500" cy="10572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Written exam: 1 hour 10 minutes (F) 1 hour 15 minutes (H)</a:t>
            </a:r>
          </a:p>
          <a:p>
            <a:pPr algn="ctr"/>
            <a:r>
              <a:rPr lang="en-GB" dirty="0"/>
              <a:t>50 marks</a:t>
            </a:r>
          </a:p>
          <a:p>
            <a:pPr algn="ctr"/>
            <a:r>
              <a:rPr lang="en-GB" dirty="0"/>
              <a:t>25% of your GCSE</a:t>
            </a:r>
          </a:p>
        </p:txBody>
      </p:sp>
      <p:sp>
        <p:nvSpPr>
          <p:cNvPr id="3" name="Rectangle: Rounded Corners 2">
            <a:extLst>
              <a:ext uri="{FF2B5EF4-FFF2-40B4-BE49-F238E27FC236}">
                <a16:creationId xmlns:a16="http://schemas.microsoft.com/office/drawing/2014/main" id="{0F75CBF9-F71A-EE3C-E9B5-F88115EE7D8C}"/>
              </a:ext>
            </a:extLst>
          </p:cNvPr>
          <p:cNvSpPr/>
          <p:nvPr/>
        </p:nvSpPr>
        <p:spPr>
          <a:xfrm>
            <a:off x="1328738" y="2295525"/>
            <a:ext cx="9715500" cy="105727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indent="-457200" algn="ctr">
              <a:buAutoNum type="arabicPlain" startAt="3"/>
            </a:pPr>
            <a:r>
              <a:rPr lang="en-GB" sz="2400" dirty="0">
                <a:solidFill>
                  <a:schemeClr val="tx1"/>
                </a:solidFill>
              </a:rPr>
              <a:t>Short writing task worth 25 marks (F)</a:t>
            </a:r>
          </a:p>
          <a:p>
            <a:pPr algn="ctr"/>
            <a:r>
              <a:rPr lang="en-GB" sz="2400" dirty="0">
                <a:solidFill>
                  <a:schemeClr val="tx1"/>
                </a:solidFill>
              </a:rPr>
              <a:t>(around 50 words, picture description, fill the gap)</a:t>
            </a:r>
          </a:p>
        </p:txBody>
      </p:sp>
      <p:sp>
        <p:nvSpPr>
          <p:cNvPr id="7" name="Rectangle: Rounded Corners 6">
            <a:extLst>
              <a:ext uri="{FF2B5EF4-FFF2-40B4-BE49-F238E27FC236}">
                <a16:creationId xmlns:a16="http://schemas.microsoft.com/office/drawing/2014/main" id="{DA697841-4641-22C3-7411-86FE4971821A}"/>
              </a:ext>
            </a:extLst>
          </p:cNvPr>
          <p:cNvSpPr/>
          <p:nvPr/>
        </p:nvSpPr>
        <p:spPr>
          <a:xfrm>
            <a:off x="1328738" y="3408590"/>
            <a:ext cx="9715500" cy="105727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Translation English to Spanish 10 marks (F)+(H)</a:t>
            </a:r>
          </a:p>
        </p:txBody>
      </p:sp>
      <p:sp>
        <p:nvSpPr>
          <p:cNvPr id="8" name="Rectangle: Rounded Corners 7">
            <a:extLst>
              <a:ext uri="{FF2B5EF4-FFF2-40B4-BE49-F238E27FC236}">
                <a16:creationId xmlns:a16="http://schemas.microsoft.com/office/drawing/2014/main" id="{BEB52B73-416C-DF60-C4A3-CF247E556F6E}"/>
              </a:ext>
            </a:extLst>
          </p:cNvPr>
          <p:cNvSpPr/>
          <p:nvPr/>
        </p:nvSpPr>
        <p:spPr>
          <a:xfrm>
            <a:off x="1328738" y="4521655"/>
            <a:ext cx="9715500" cy="105727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90 words writing 15 marks (F)+(H) </a:t>
            </a:r>
          </a:p>
        </p:txBody>
      </p:sp>
      <p:sp>
        <p:nvSpPr>
          <p:cNvPr id="9" name="Rectangle: Rounded Corners 8">
            <a:extLst>
              <a:ext uri="{FF2B5EF4-FFF2-40B4-BE49-F238E27FC236}">
                <a16:creationId xmlns:a16="http://schemas.microsoft.com/office/drawing/2014/main" id="{2B4B3BCC-8E2B-70E8-EF75-0DA51C75EDF2}"/>
              </a:ext>
            </a:extLst>
          </p:cNvPr>
          <p:cNvSpPr/>
          <p:nvPr/>
        </p:nvSpPr>
        <p:spPr>
          <a:xfrm>
            <a:off x="1328738" y="5648326"/>
            <a:ext cx="9715500" cy="1057275"/>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150 words writing 25 marks (H) </a:t>
            </a:r>
          </a:p>
        </p:txBody>
      </p:sp>
    </p:spTree>
    <p:extLst>
      <p:ext uri="{BB962C8B-B14F-4D97-AF65-F5344CB8AC3E}">
        <p14:creationId xmlns:p14="http://schemas.microsoft.com/office/powerpoint/2010/main" val="209090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299329" y="98797"/>
            <a:ext cx="4278735" cy="646331"/>
          </a:xfrm>
          <a:prstGeom prst="rect">
            <a:avLst/>
          </a:prstGeom>
          <a:noFill/>
        </p:spPr>
        <p:txBody>
          <a:bodyPr wrap="none" rtlCol="0">
            <a:spAutoFit/>
          </a:bodyPr>
          <a:lstStyle/>
          <a:p>
            <a:r>
              <a:rPr lang="en-GB" sz="3600" dirty="0">
                <a:latin typeface="Comic Sans MS" panose="030F0702030302020204" pitchFamily="66" charset="0"/>
              </a:rPr>
              <a:t>Picture description</a:t>
            </a:r>
          </a:p>
        </p:txBody>
      </p:sp>
      <p:pic>
        <p:nvPicPr>
          <p:cNvPr id="3" name="Picture 2">
            <a:extLst>
              <a:ext uri="{FF2B5EF4-FFF2-40B4-BE49-F238E27FC236}">
                <a16:creationId xmlns:a16="http://schemas.microsoft.com/office/drawing/2014/main" id="{978C91CF-69D3-061C-4822-9DC8D1EE35CB}"/>
              </a:ext>
            </a:extLst>
          </p:cNvPr>
          <p:cNvPicPr>
            <a:picLocks noChangeAspect="1"/>
          </p:cNvPicPr>
          <p:nvPr/>
        </p:nvPicPr>
        <p:blipFill>
          <a:blip r:embed="rId3"/>
          <a:stretch>
            <a:fillRect/>
          </a:stretch>
        </p:blipFill>
        <p:spPr>
          <a:xfrm>
            <a:off x="2557039" y="1146280"/>
            <a:ext cx="7829974" cy="4565440"/>
          </a:xfrm>
          <a:prstGeom prst="rect">
            <a:avLst/>
          </a:prstGeom>
        </p:spPr>
      </p:pic>
    </p:spTree>
    <p:extLst>
      <p:ext uri="{BB962C8B-B14F-4D97-AF65-F5344CB8AC3E}">
        <p14:creationId xmlns:p14="http://schemas.microsoft.com/office/powerpoint/2010/main" val="1664808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299329" y="98797"/>
            <a:ext cx="4278735" cy="646331"/>
          </a:xfrm>
          <a:prstGeom prst="rect">
            <a:avLst/>
          </a:prstGeom>
          <a:noFill/>
        </p:spPr>
        <p:txBody>
          <a:bodyPr wrap="none" rtlCol="0">
            <a:spAutoFit/>
          </a:bodyPr>
          <a:lstStyle/>
          <a:p>
            <a:r>
              <a:rPr lang="en-GB" sz="3600" dirty="0">
                <a:latin typeface="Comic Sans MS" panose="030F0702030302020204" pitchFamily="66" charset="0"/>
              </a:rPr>
              <a:t>Picture description</a:t>
            </a:r>
          </a:p>
        </p:txBody>
      </p:sp>
      <p:pic>
        <p:nvPicPr>
          <p:cNvPr id="3" name="Picture 2">
            <a:extLst>
              <a:ext uri="{FF2B5EF4-FFF2-40B4-BE49-F238E27FC236}">
                <a16:creationId xmlns:a16="http://schemas.microsoft.com/office/drawing/2014/main" id="{978C91CF-69D3-061C-4822-9DC8D1EE35CB}"/>
              </a:ext>
            </a:extLst>
          </p:cNvPr>
          <p:cNvPicPr>
            <a:picLocks noChangeAspect="1"/>
          </p:cNvPicPr>
          <p:nvPr/>
        </p:nvPicPr>
        <p:blipFill>
          <a:blip r:embed="rId3"/>
          <a:stretch>
            <a:fillRect/>
          </a:stretch>
        </p:blipFill>
        <p:spPr>
          <a:xfrm>
            <a:off x="5995984" y="3239869"/>
            <a:ext cx="5483232" cy="3197120"/>
          </a:xfrm>
          <a:prstGeom prst="rect">
            <a:avLst/>
          </a:prstGeom>
        </p:spPr>
      </p:pic>
      <p:sp>
        <p:nvSpPr>
          <p:cNvPr id="2" name="TextBox 1">
            <a:extLst>
              <a:ext uri="{FF2B5EF4-FFF2-40B4-BE49-F238E27FC236}">
                <a16:creationId xmlns:a16="http://schemas.microsoft.com/office/drawing/2014/main" id="{E156A8EB-8220-AD82-8438-7B396B10D958}"/>
              </a:ext>
            </a:extLst>
          </p:cNvPr>
          <p:cNvSpPr txBox="1"/>
          <p:nvPr/>
        </p:nvSpPr>
        <p:spPr>
          <a:xfrm>
            <a:off x="0" y="750342"/>
            <a:ext cx="8737600" cy="923330"/>
          </a:xfrm>
          <a:prstGeom prst="rect">
            <a:avLst/>
          </a:prstGeom>
          <a:solidFill>
            <a:schemeClr val="accent5">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1" u="none" strike="noStrike" kern="1200" cap="none" spc="0" normalizeH="0" baseline="0" noProof="0" dirty="0">
                <a:ln>
                  <a:noFill/>
                </a:ln>
                <a:solidFill>
                  <a:srgbClr val="7030A0"/>
                </a:solidFill>
                <a:effectLst/>
                <a:uLnTx/>
                <a:uFillTx/>
                <a:latin typeface="Calibri"/>
                <a:ea typeface="+mn-ea"/>
                <a:cs typeface="+mn-cs"/>
              </a:rPr>
              <a:t>How to succeed…</a:t>
            </a:r>
          </a:p>
        </p:txBody>
      </p:sp>
      <p:sp>
        <p:nvSpPr>
          <p:cNvPr id="4" name="TextBox 3">
            <a:extLst>
              <a:ext uri="{FF2B5EF4-FFF2-40B4-BE49-F238E27FC236}">
                <a16:creationId xmlns:a16="http://schemas.microsoft.com/office/drawing/2014/main" id="{EE1A18FE-5181-CF52-61AA-A351B001FCB1}"/>
              </a:ext>
            </a:extLst>
          </p:cNvPr>
          <p:cNvSpPr txBox="1"/>
          <p:nvPr/>
        </p:nvSpPr>
        <p:spPr>
          <a:xfrm>
            <a:off x="614279" y="1915048"/>
            <a:ext cx="3911648" cy="4467057"/>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You must:</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Write 5 short sentences.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You must keep it simple.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Start all sentences with </a:t>
            </a:r>
          </a:p>
          <a:p>
            <a:pPr lvl="1">
              <a:lnSpc>
                <a:spcPct val="150000"/>
              </a:lnSpc>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En la </a:t>
            </a:r>
            <a:r>
              <a:rPr kumimoji="0" lang="en-US" sz="2400" b="0" i="0" u="none" strike="noStrike" kern="1200" cap="none" spc="0" normalizeH="0" baseline="0" noProof="0" dirty="0" err="1">
                <a:ln>
                  <a:noFill/>
                </a:ln>
                <a:solidFill>
                  <a:prstClr val="black"/>
                </a:solidFill>
                <a:effectLst/>
                <a:uLnTx/>
                <a:uFillTx/>
                <a:latin typeface="Calibri"/>
                <a:ea typeface="+mn-ea"/>
                <a:cs typeface="+mn-cs"/>
              </a:rPr>
              <a:t>foto</a:t>
            </a:r>
            <a:r>
              <a:rPr kumimoji="0" lang="en-US" sz="2400" b="0" i="0" u="none" strike="noStrike" kern="1200" cap="none" spc="0" normalizeH="0" baseline="0" noProof="0" dirty="0">
                <a:ln>
                  <a:noFill/>
                </a:ln>
                <a:solidFill>
                  <a:prstClr val="black"/>
                </a:solidFill>
                <a:effectLst/>
                <a:uLnTx/>
                <a:uFillTx/>
                <a:latin typeface="Calibri"/>
                <a:ea typeface="+mn-ea"/>
                <a:cs typeface="+mn-cs"/>
              </a:rPr>
              <a:t> hay…</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Never write about:</a:t>
            </a:r>
          </a:p>
          <a:p>
            <a:pPr marL="800100" lvl="1" indent="-342900">
              <a:lnSpc>
                <a:spcPct val="150000"/>
              </a:lnSpc>
              <a:buFontTx/>
              <a:buChar char="-"/>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Things you can see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Memorize and use the grid.</a:t>
            </a:r>
          </a:p>
        </p:txBody>
      </p:sp>
      <p:pic>
        <p:nvPicPr>
          <p:cNvPr id="7" name="Picture 6" descr="A yellow exclamation mark in a black background&#10;&#10;Description automatically generated">
            <a:extLst>
              <a:ext uri="{FF2B5EF4-FFF2-40B4-BE49-F238E27FC236}">
                <a16:creationId xmlns:a16="http://schemas.microsoft.com/office/drawing/2014/main" id="{83818F77-F287-A991-A712-612094BE7E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3502" y="98797"/>
            <a:ext cx="2781437" cy="2781437"/>
          </a:xfrm>
          <a:prstGeom prst="rect">
            <a:avLst/>
          </a:prstGeom>
        </p:spPr>
      </p:pic>
    </p:spTree>
    <p:extLst>
      <p:ext uri="{BB962C8B-B14F-4D97-AF65-F5344CB8AC3E}">
        <p14:creationId xmlns:p14="http://schemas.microsoft.com/office/powerpoint/2010/main" val="249394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82355B5-FDAC-0DF4-9E15-3F8778039F5F}"/>
              </a:ext>
            </a:extLst>
          </p:cNvPr>
          <p:cNvGraphicFramePr>
            <a:graphicFrameLocks noGrp="1"/>
          </p:cNvGraphicFramePr>
          <p:nvPr>
            <p:extLst>
              <p:ext uri="{D42A27DB-BD31-4B8C-83A1-F6EECF244321}">
                <p14:modId xmlns:p14="http://schemas.microsoft.com/office/powerpoint/2010/main" val="1199331529"/>
              </p:ext>
            </p:extLst>
          </p:nvPr>
        </p:nvGraphicFramePr>
        <p:xfrm>
          <a:off x="960438" y="348190"/>
          <a:ext cx="8128000" cy="4820920"/>
        </p:xfrm>
        <a:graphic>
          <a:graphicData uri="http://schemas.openxmlformats.org/drawingml/2006/table">
            <a:tbl>
              <a:tblPr firstRow="1" bandRow="1">
                <a:tableStyleId>{5940675A-B579-460E-94D1-54222C63F5DA}</a:tableStyleId>
              </a:tblPr>
              <a:tblGrid>
                <a:gridCol w="4283075">
                  <a:extLst>
                    <a:ext uri="{9D8B030D-6E8A-4147-A177-3AD203B41FA5}">
                      <a16:colId xmlns:a16="http://schemas.microsoft.com/office/drawing/2014/main" val="281050989"/>
                    </a:ext>
                  </a:extLst>
                </a:gridCol>
                <a:gridCol w="3844925">
                  <a:extLst>
                    <a:ext uri="{9D8B030D-6E8A-4147-A177-3AD203B41FA5}">
                      <a16:colId xmlns:a16="http://schemas.microsoft.com/office/drawing/2014/main" val="2329364475"/>
                    </a:ext>
                  </a:extLst>
                </a:gridCol>
              </a:tblGrid>
              <a:tr h="370840">
                <a:tc gridSpan="2">
                  <a:txBody>
                    <a:bodyPr/>
                    <a:lstStyle/>
                    <a:p>
                      <a:r>
                        <a:rPr lang="en-GB" dirty="0"/>
                        <a:t>En la </a:t>
                      </a:r>
                      <a:r>
                        <a:rPr lang="en-GB" dirty="0" err="1"/>
                        <a:t>foto</a:t>
                      </a:r>
                      <a:r>
                        <a:rPr lang="en-GB" dirty="0"/>
                        <a:t> hay…</a:t>
                      </a:r>
                    </a:p>
                  </a:txBody>
                  <a:tcPr>
                    <a:solidFill>
                      <a:schemeClr val="bg2"/>
                    </a:solidFill>
                  </a:tcPr>
                </a:tc>
                <a:tc hMerge="1">
                  <a:txBody>
                    <a:bodyPr/>
                    <a:lstStyle/>
                    <a:p>
                      <a:endParaRPr lang="en-GB" dirty="0"/>
                    </a:p>
                  </a:txBody>
                  <a:tcPr/>
                </a:tc>
                <a:extLst>
                  <a:ext uri="{0D108BD9-81ED-4DB2-BD59-A6C34878D82A}">
                    <a16:rowId xmlns:a16="http://schemas.microsoft.com/office/drawing/2014/main" val="4023481935"/>
                  </a:ext>
                </a:extLst>
              </a:tr>
              <a:tr h="370840">
                <a:tc>
                  <a:txBody>
                    <a:bodyPr/>
                    <a:lstStyle/>
                    <a:p>
                      <a:r>
                        <a:rPr lang="en-GB" dirty="0"/>
                        <a:t>Una </a:t>
                      </a:r>
                      <a:r>
                        <a:rPr lang="en-GB" dirty="0" err="1"/>
                        <a:t>mujer</a:t>
                      </a:r>
                      <a:r>
                        <a:rPr lang="en-GB" dirty="0"/>
                        <a:t> – a woman</a:t>
                      </a:r>
                    </a:p>
                  </a:txBody>
                  <a:tcPr/>
                </a:tc>
                <a:tc>
                  <a:txBody>
                    <a:bodyPr/>
                    <a:lstStyle/>
                    <a:p>
                      <a:r>
                        <a:rPr lang="en-GB" dirty="0" err="1"/>
                        <a:t>Sillas</a:t>
                      </a:r>
                      <a:r>
                        <a:rPr lang="en-GB" dirty="0"/>
                        <a:t> – chairs</a:t>
                      </a:r>
                    </a:p>
                  </a:txBody>
                  <a:tcPr/>
                </a:tc>
                <a:extLst>
                  <a:ext uri="{0D108BD9-81ED-4DB2-BD59-A6C34878D82A}">
                    <a16:rowId xmlns:a16="http://schemas.microsoft.com/office/drawing/2014/main" val="1101839765"/>
                  </a:ext>
                </a:extLst>
              </a:tr>
              <a:tr h="370840">
                <a:tc>
                  <a:txBody>
                    <a:bodyPr/>
                    <a:lstStyle/>
                    <a:p>
                      <a:r>
                        <a:rPr lang="en-GB" dirty="0"/>
                        <a:t>Un hombre – a man</a:t>
                      </a:r>
                    </a:p>
                  </a:txBody>
                  <a:tcPr/>
                </a:tc>
                <a:tc>
                  <a:txBody>
                    <a:bodyPr/>
                    <a:lstStyle/>
                    <a:p>
                      <a:r>
                        <a:rPr lang="en-GB" dirty="0"/>
                        <a:t>Una mesa – a table</a:t>
                      </a:r>
                    </a:p>
                  </a:txBody>
                  <a:tcPr/>
                </a:tc>
                <a:extLst>
                  <a:ext uri="{0D108BD9-81ED-4DB2-BD59-A6C34878D82A}">
                    <a16:rowId xmlns:a16="http://schemas.microsoft.com/office/drawing/2014/main" val="3154031220"/>
                  </a:ext>
                </a:extLst>
              </a:tr>
              <a:tr h="370840">
                <a:tc>
                  <a:txBody>
                    <a:bodyPr/>
                    <a:lstStyle/>
                    <a:p>
                      <a:r>
                        <a:rPr lang="es-AR" noProof="0" dirty="0"/>
                        <a:t>Un niño – a </a:t>
                      </a:r>
                      <a:r>
                        <a:rPr lang="es-AR" noProof="0" dirty="0" err="1"/>
                        <a:t>boy</a:t>
                      </a:r>
                      <a:endParaRPr lang="es-AR" noProof="0" dirty="0"/>
                    </a:p>
                  </a:txBody>
                  <a:tcPr/>
                </a:tc>
                <a:tc>
                  <a:txBody>
                    <a:bodyPr/>
                    <a:lstStyle/>
                    <a:p>
                      <a:r>
                        <a:rPr lang="en-GB" dirty="0"/>
                        <a:t>Una </a:t>
                      </a:r>
                      <a:r>
                        <a:rPr lang="en-GB" dirty="0" err="1"/>
                        <a:t>ventana</a:t>
                      </a:r>
                      <a:r>
                        <a:rPr lang="en-GB" dirty="0"/>
                        <a:t> – a window</a:t>
                      </a:r>
                    </a:p>
                  </a:txBody>
                  <a:tcPr/>
                </a:tc>
                <a:extLst>
                  <a:ext uri="{0D108BD9-81ED-4DB2-BD59-A6C34878D82A}">
                    <a16:rowId xmlns:a16="http://schemas.microsoft.com/office/drawing/2014/main" val="1556154030"/>
                  </a:ext>
                </a:extLst>
              </a:tr>
              <a:tr h="370840">
                <a:tc>
                  <a:txBody>
                    <a:bodyPr/>
                    <a:lstStyle/>
                    <a:p>
                      <a:r>
                        <a:rPr lang="es-AR" noProof="0" dirty="0"/>
                        <a:t>Una niña – a </a:t>
                      </a:r>
                      <a:r>
                        <a:rPr lang="es-AR" noProof="0" dirty="0" err="1"/>
                        <a:t>girl</a:t>
                      </a:r>
                      <a:endParaRPr lang="es-AR" noProof="0" dirty="0"/>
                    </a:p>
                  </a:txBody>
                  <a:tcPr/>
                </a:tc>
                <a:tc>
                  <a:txBody>
                    <a:bodyPr/>
                    <a:lstStyle/>
                    <a:p>
                      <a:r>
                        <a:rPr lang="en-GB" dirty="0"/>
                        <a:t>Una Puerta – a door</a:t>
                      </a:r>
                    </a:p>
                  </a:txBody>
                  <a:tcPr/>
                </a:tc>
                <a:extLst>
                  <a:ext uri="{0D108BD9-81ED-4DB2-BD59-A6C34878D82A}">
                    <a16:rowId xmlns:a16="http://schemas.microsoft.com/office/drawing/2014/main" val="2859150042"/>
                  </a:ext>
                </a:extLst>
              </a:tr>
              <a:tr h="370840">
                <a:tc>
                  <a:txBody>
                    <a:bodyPr/>
                    <a:lstStyle/>
                    <a:p>
                      <a:r>
                        <a:rPr lang="en-GB" dirty="0"/>
                        <a:t>Un </a:t>
                      </a:r>
                      <a:r>
                        <a:rPr lang="en-GB" dirty="0" err="1"/>
                        <a:t>grupo</a:t>
                      </a:r>
                      <a:r>
                        <a:rPr lang="en-GB" dirty="0"/>
                        <a:t> de personas – a group of people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Unas</a:t>
                      </a:r>
                      <a:r>
                        <a:rPr lang="en-GB" dirty="0"/>
                        <a:t> </a:t>
                      </a:r>
                      <a:r>
                        <a:rPr lang="en-GB" dirty="0" err="1"/>
                        <a:t>plantas</a:t>
                      </a:r>
                      <a:r>
                        <a:rPr lang="en-GB" dirty="0"/>
                        <a:t> – some plants</a:t>
                      </a:r>
                    </a:p>
                  </a:txBody>
                  <a:tcPr/>
                </a:tc>
                <a:extLst>
                  <a:ext uri="{0D108BD9-81ED-4DB2-BD59-A6C34878D82A}">
                    <a16:rowId xmlns:a16="http://schemas.microsoft.com/office/drawing/2014/main" val="2381083121"/>
                  </a:ext>
                </a:extLst>
              </a:tr>
              <a:tr h="370840">
                <a:tc>
                  <a:txBody>
                    <a:bodyPr/>
                    <a:lstStyle/>
                    <a:p>
                      <a:r>
                        <a:rPr lang="en-GB" dirty="0"/>
                        <a:t>Una persona – one person</a:t>
                      </a:r>
                    </a:p>
                  </a:txBody>
                  <a:tcPr/>
                </a:tc>
                <a:tc>
                  <a:txBody>
                    <a:bodyPr/>
                    <a:lstStyle/>
                    <a:p>
                      <a:r>
                        <a:rPr lang="en-GB" dirty="0"/>
                        <a:t>Comida – food</a:t>
                      </a:r>
                    </a:p>
                  </a:txBody>
                  <a:tcPr/>
                </a:tc>
                <a:extLst>
                  <a:ext uri="{0D108BD9-81ED-4DB2-BD59-A6C34878D82A}">
                    <a16:rowId xmlns:a16="http://schemas.microsoft.com/office/drawing/2014/main" val="1363971265"/>
                  </a:ext>
                </a:extLst>
              </a:tr>
              <a:tr h="370840">
                <a:tc>
                  <a:txBody>
                    <a:bodyPr/>
                    <a:lstStyle/>
                    <a:p>
                      <a:r>
                        <a:rPr lang="en-GB" dirty="0"/>
                        <a:t>Tres personas – three people</a:t>
                      </a:r>
                    </a:p>
                  </a:txBody>
                  <a:tcPr/>
                </a:tc>
                <a:tc>
                  <a:txBody>
                    <a:bodyPr/>
                    <a:lstStyle/>
                    <a:p>
                      <a:r>
                        <a:rPr lang="en-GB" dirty="0" err="1"/>
                        <a:t>Libros</a:t>
                      </a:r>
                      <a:r>
                        <a:rPr lang="en-GB" dirty="0"/>
                        <a:t> – books</a:t>
                      </a:r>
                    </a:p>
                  </a:txBody>
                  <a:tcPr/>
                </a:tc>
                <a:extLst>
                  <a:ext uri="{0D108BD9-81ED-4DB2-BD59-A6C34878D82A}">
                    <a16:rowId xmlns:a16="http://schemas.microsoft.com/office/drawing/2014/main" val="3233307294"/>
                  </a:ext>
                </a:extLst>
              </a:tr>
              <a:tr h="370840">
                <a:tc>
                  <a:txBody>
                    <a:bodyPr/>
                    <a:lstStyle/>
                    <a:p>
                      <a:r>
                        <a:rPr lang="en-GB" dirty="0"/>
                        <a:t>Un animal – an animal</a:t>
                      </a:r>
                    </a:p>
                  </a:txBody>
                  <a:tcPr/>
                </a:tc>
                <a:tc>
                  <a:txBody>
                    <a:bodyPr/>
                    <a:lstStyle/>
                    <a:p>
                      <a:r>
                        <a:rPr lang="en-GB" dirty="0" err="1"/>
                        <a:t>Ordenadores</a:t>
                      </a:r>
                      <a:r>
                        <a:rPr lang="en-GB" dirty="0"/>
                        <a:t> - computer</a:t>
                      </a:r>
                    </a:p>
                  </a:txBody>
                  <a:tcPr/>
                </a:tc>
                <a:extLst>
                  <a:ext uri="{0D108BD9-81ED-4DB2-BD59-A6C34878D82A}">
                    <a16:rowId xmlns:a16="http://schemas.microsoft.com/office/drawing/2014/main" val="1923114286"/>
                  </a:ext>
                </a:extLst>
              </a:tr>
              <a:tr h="370840">
                <a:tc>
                  <a:txBody>
                    <a:bodyPr/>
                    <a:lstStyle/>
                    <a:p>
                      <a:r>
                        <a:rPr lang="en-GB" dirty="0"/>
                        <a:t>Un </a:t>
                      </a:r>
                      <a:r>
                        <a:rPr lang="en-GB" dirty="0" err="1"/>
                        <a:t>bebé</a:t>
                      </a:r>
                      <a:r>
                        <a:rPr lang="en-GB" dirty="0"/>
                        <a:t> – a baby</a:t>
                      </a:r>
                    </a:p>
                  </a:txBody>
                  <a:tcPr/>
                </a:tc>
                <a:tc>
                  <a:txBody>
                    <a:bodyPr/>
                    <a:lstStyle/>
                    <a:p>
                      <a:r>
                        <a:rPr lang="en-GB" dirty="0" err="1"/>
                        <a:t>Teléfono</a:t>
                      </a:r>
                      <a:r>
                        <a:rPr lang="en-GB" dirty="0"/>
                        <a:t> - phone</a:t>
                      </a:r>
                    </a:p>
                  </a:txBody>
                  <a:tcPr/>
                </a:tc>
                <a:extLst>
                  <a:ext uri="{0D108BD9-81ED-4DB2-BD59-A6C34878D82A}">
                    <a16:rowId xmlns:a16="http://schemas.microsoft.com/office/drawing/2014/main" val="3276695551"/>
                  </a:ext>
                </a:extLst>
              </a:tr>
              <a:tr h="370840">
                <a:tc>
                  <a:txBody>
                    <a:bodyPr/>
                    <a:lstStyle/>
                    <a:p>
                      <a:r>
                        <a:rPr lang="en-GB" dirty="0"/>
                        <a:t>Una </a:t>
                      </a:r>
                      <a:r>
                        <a:rPr lang="en-GB" dirty="0" err="1"/>
                        <a:t>familia</a:t>
                      </a:r>
                      <a:r>
                        <a:rPr lang="en-GB" dirty="0"/>
                        <a:t> – a family </a:t>
                      </a:r>
                    </a:p>
                  </a:txBody>
                  <a:tcPr/>
                </a:tc>
                <a:tc>
                  <a:txBody>
                    <a:bodyPr/>
                    <a:lstStyle/>
                    <a:p>
                      <a:r>
                        <a:rPr lang="en-GB" dirty="0"/>
                        <a:t>Un </a:t>
                      </a:r>
                      <a:r>
                        <a:rPr lang="en-GB" dirty="0" err="1"/>
                        <a:t>grupo</a:t>
                      </a:r>
                      <a:r>
                        <a:rPr lang="en-GB" dirty="0"/>
                        <a:t> de amigos</a:t>
                      </a:r>
                    </a:p>
                  </a:txBody>
                  <a:tcPr/>
                </a:tc>
                <a:extLst>
                  <a:ext uri="{0D108BD9-81ED-4DB2-BD59-A6C34878D82A}">
                    <a16:rowId xmlns:a16="http://schemas.microsoft.com/office/drawing/2014/main" val="1761440129"/>
                  </a:ext>
                </a:extLst>
              </a:tr>
              <a:tr h="370840">
                <a:tc gridSpan="2">
                  <a:txBody>
                    <a:bodyPr/>
                    <a:lstStyle/>
                    <a:p>
                      <a:r>
                        <a:rPr lang="en-GB" dirty="0"/>
                        <a:t>En la </a:t>
                      </a:r>
                      <a:r>
                        <a:rPr lang="en-GB" dirty="0" err="1"/>
                        <a:t>foto</a:t>
                      </a:r>
                      <a:r>
                        <a:rPr lang="en-GB" dirty="0"/>
                        <a:t> </a:t>
                      </a:r>
                      <a:r>
                        <a:rPr lang="en-GB" dirty="0" err="1"/>
                        <a:t>están</a:t>
                      </a:r>
                      <a:r>
                        <a:rPr lang="en-GB" dirty="0"/>
                        <a:t>…</a:t>
                      </a:r>
                    </a:p>
                  </a:txBody>
                  <a:tcPr>
                    <a:solidFill>
                      <a:schemeClr val="bg2"/>
                    </a:solidFill>
                  </a:tcPr>
                </a:tc>
                <a:tc hMerge="1">
                  <a:txBody>
                    <a:bodyPr/>
                    <a:lstStyle/>
                    <a:p>
                      <a:endParaRPr lang="en-GB" dirty="0"/>
                    </a:p>
                  </a:txBody>
                  <a:tcPr/>
                </a:tc>
                <a:extLst>
                  <a:ext uri="{0D108BD9-81ED-4DB2-BD59-A6C34878D82A}">
                    <a16:rowId xmlns:a16="http://schemas.microsoft.com/office/drawing/2014/main" val="2661145430"/>
                  </a:ext>
                </a:extLst>
              </a:tr>
              <a:tr h="370840">
                <a:tc>
                  <a:txBody>
                    <a:bodyPr/>
                    <a:lstStyle/>
                    <a:p>
                      <a:r>
                        <a:rPr lang="en-GB" dirty="0" err="1"/>
                        <a:t>Afuera</a:t>
                      </a:r>
                      <a:r>
                        <a:rPr lang="en-GB" dirty="0"/>
                        <a:t> – outside</a:t>
                      </a:r>
                    </a:p>
                  </a:txBody>
                  <a:tcPr/>
                </a:tc>
                <a:tc>
                  <a:txBody>
                    <a:bodyPr/>
                    <a:lstStyle/>
                    <a:p>
                      <a:r>
                        <a:rPr lang="en-GB" dirty="0" err="1"/>
                        <a:t>Adentro</a:t>
                      </a:r>
                      <a:r>
                        <a:rPr lang="en-GB" dirty="0"/>
                        <a:t> - inside</a:t>
                      </a:r>
                    </a:p>
                  </a:txBody>
                  <a:tcPr/>
                </a:tc>
                <a:extLst>
                  <a:ext uri="{0D108BD9-81ED-4DB2-BD59-A6C34878D82A}">
                    <a16:rowId xmlns:a16="http://schemas.microsoft.com/office/drawing/2014/main" val="2933030982"/>
                  </a:ext>
                </a:extLst>
              </a:tr>
            </a:tbl>
          </a:graphicData>
        </a:graphic>
      </p:graphicFrame>
      <p:sp>
        <p:nvSpPr>
          <p:cNvPr id="5" name="Rectangle 4">
            <a:extLst>
              <a:ext uri="{FF2B5EF4-FFF2-40B4-BE49-F238E27FC236}">
                <a16:creationId xmlns:a16="http://schemas.microsoft.com/office/drawing/2014/main" id="{12A8B749-EC24-D3F8-AD24-AB96352297DD}"/>
              </a:ext>
            </a:extLst>
          </p:cNvPr>
          <p:cNvSpPr/>
          <p:nvPr/>
        </p:nvSpPr>
        <p:spPr>
          <a:xfrm>
            <a:off x="3144074" y="5150886"/>
            <a:ext cx="4360809"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Keep it SIMPLE</a:t>
            </a:r>
          </a:p>
        </p:txBody>
      </p:sp>
    </p:spTree>
    <p:extLst>
      <p:ext uri="{BB962C8B-B14F-4D97-AF65-F5344CB8AC3E}">
        <p14:creationId xmlns:p14="http://schemas.microsoft.com/office/powerpoint/2010/main" val="3007164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EA9F3-2522-5CE9-A177-610AD2CD73C8}"/>
              </a:ext>
            </a:extLst>
          </p:cNvPr>
          <p:cNvSpPr>
            <a:spLocks noGrp="1"/>
          </p:cNvSpPr>
          <p:nvPr>
            <p:ph type="title"/>
          </p:nvPr>
        </p:nvSpPr>
        <p:spPr/>
        <p:txBody>
          <a:bodyPr/>
          <a:lstStyle/>
          <a:p>
            <a:r>
              <a:rPr lang="en-GB" dirty="0"/>
              <a:t>Mark scheme:</a:t>
            </a:r>
          </a:p>
        </p:txBody>
      </p:sp>
      <p:pic>
        <p:nvPicPr>
          <p:cNvPr id="4" name="Picture 3">
            <a:extLst>
              <a:ext uri="{FF2B5EF4-FFF2-40B4-BE49-F238E27FC236}">
                <a16:creationId xmlns:a16="http://schemas.microsoft.com/office/drawing/2014/main" id="{264382A8-E3BC-36D0-2591-5377D35EFBD2}"/>
              </a:ext>
            </a:extLst>
          </p:cNvPr>
          <p:cNvPicPr>
            <a:picLocks noChangeAspect="1"/>
          </p:cNvPicPr>
          <p:nvPr/>
        </p:nvPicPr>
        <p:blipFill>
          <a:blip r:embed="rId3"/>
          <a:stretch>
            <a:fillRect/>
          </a:stretch>
        </p:blipFill>
        <p:spPr>
          <a:xfrm>
            <a:off x="1180637" y="1966723"/>
            <a:ext cx="9504148" cy="39054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2218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2079C-EBA8-EB0E-F345-59E0769F5100}"/>
              </a:ext>
            </a:extLst>
          </p:cNvPr>
          <p:cNvSpPr>
            <a:spLocks noGrp="1"/>
          </p:cNvSpPr>
          <p:nvPr>
            <p:ph type="title"/>
          </p:nvPr>
        </p:nvSpPr>
        <p:spPr>
          <a:xfrm>
            <a:off x="838200" y="0"/>
            <a:ext cx="10515600" cy="1325563"/>
          </a:xfrm>
        </p:spPr>
        <p:txBody>
          <a:bodyPr/>
          <a:lstStyle/>
          <a:p>
            <a:r>
              <a:rPr lang="en-GB" dirty="0"/>
              <a:t>Let’s practise</a:t>
            </a:r>
          </a:p>
        </p:txBody>
      </p:sp>
      <p:pic>
        <p:nvPicPr>
          <p:cNvPr id="1026" name="Picture 2" descr="Los 11 aspectos que tienes que tener en cuenta para celebrar una boda de  lujo">
            <a:extLst>
              <a:ext uri="{FF2B5EF4-FFF2-40B4-BE49-F238E27FC236}">
                <a16:creationId xmlns:a16="http://schemas.microsoft.com/office/drawing/2014/main" id="{04FF9E71-E0A7-A900-1F08-FD27778323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3175" y="1215953"/>
            <a:ext cx="7105650" cy="5041936"/>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14E4D693-AB74-7D52-00E4-6DC790412919}"/>
              </a:ext>
            </a:extLst>
          </p:cNvPr>
          <p:cNvGrpSpPr/>
          <p:nvPr/>
        </p:nvGrpSpPr>
        <p:grpSpPr>
          <a:xfrm>
            <a:off x="5915025" y="2967334"/>
            <a:ext cx="6067425" cy="3776366"/>
            <a:chOff x="6096000" y="2967335"/>
            <a:chExt cx="5886450" cy="3290554"/>
          </a:xfrm>
        </p:grpSpPr>
        <p:sp>
          <p:nvSpPr>
            <p:cNvPr id="3" name="Rectangle 2">
              <a:extLst>
                <a:ext uri="{FF2B5EF4-FFF2-40B4-BE49-F238E27FC236}">
                  <a16:creationId xmlns:a16="http://schemas.microsoft.com/office/drawing/2014/main" id="{761B5C7C-EAC9-D8CB-3BF3-42BCA7117308}"/>
                </a:ext>
              </a:extLst>
            </p:cNvPr>
            <p:cNvSpPr/>
            <p:nvPr/>
          </p:nvSpPr>
          <p:spPr>
            <a:xfrm>
              <a:off x="6096000" y="3143250"/>
              <a:ext cx="5886450" cy="311463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4" name="Rectangle 3">
              <a:extLst>
                <a:ext uri="{FF2B5EF4-FFF2-40B4-BE49-F238E27FC236}">
                  <a16:creationId xmlns:a16="http://schemas.microsoft.com/office/drawing/2014/main" id="{62E0765B-23C9-05CA-8520-C46800CB7279}"/>
                </a:ext>
              </a:extLst>
            </p:cNvPr>
            <p:cNvSpPr/>
            <p:nvPr/>
          </p:nvSpPr>
          <p:spPr>
            <a:xfrm>
              <a:off x="7337251" y="2967335"/>
              <a:ext cx="3626634" cy="769441"/>
            </a:xfrm>
            <a:prstGeom prst="rect">
              <a:avLst/>
            </a:prstGeom>
            <a:noFill/>
          </p:spPr>
          <p:txBody>
            <a:bodyPr wrap="none" lIns="91440" tIns="45720" rIns="91440" bIns="45720">
              <a:spAutoFit/>
            </a:bodyPr>
            <a:lstStyle/>
            <a:p>
              <a:pPr algn="ctr"/>
              <a:r>
                <a:rPr lang="en-GB" sz="4400" b="0" cap="none" spc="0" dirty="0">
                  <a:ln w="0"/>
                  <a:solidFill>
                    <a:schemeClr val="tx1"/>
                  </a:solidFill>
                  <a:effectLst>
                    <a:outerShdw blurRad="38100" dist="19050" dir="2700000" algn="tl" rotWithShape="0">
                      <a:schemeClr val="dk1">
                        <a:alpha val="40000"/>
                      </a:schemeClr>
                    </a:outerShdw>
                  </a:effectLst>
                </a:rPr>
                <a:t>Some answers:</a:t>
              </a:r>
            </a:p>
          </p:txBody>
        </p:sp>
      </p:grpSp>
    </p:spTree>
    <p:extLst>
      <p:ext uri="{BB962C8B-B14F-4D97-AF65-F5344CB8AC3E}">
        <p14:creationId xmlns:p14="http://schemas.microsoft.com/office/powerpoint/2010/main" val="278454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2079C-EBA8-EB0E-F345-59E0769F5100}"/>
              </a:ext>
            </a:extLst>
          </p:cNvPr>
          <p:cNvSpPr>
            <a:spLocks noGrp="1"/>
          </p:cNvSpPr>
          <p:nvPr>
            <p:ph type="title"/>
          </p:nvPr>
        </p:nvSpPr>
        <p:spPr>
          <a:xfrm>
            <a:off x="838200" y="0"/>
            <a:ext cx="10515600" cy="1325563"/>
          </a:xfrm>
        </p:spPr>
        <p:txBody>
          <a:bodyPr/>
          <a:lstStyle/>
          <a:p>
            <a:r>
              <a:rPr lang="en-GB" dirty="0"/>
              <a:t>Let’s practise</a:t>
            </a:r>
          </a:p>
        </p:txBody>
      </p:sp>
      <p:pic>
        <p:nvPicPr>
          <p:cNvPr id="4098" name="Picture 2" descr="Niños jugando en el patio de la escuela">
            <a:extLst>
              <a:ext uri="{FF2B5EF4-FFF2-40B4-BE49-F238E27FC236}">
                <a16:creationId xmlns:a16="http://schemas.microsoft.com/office/drawing/2014/main" id="{24F6BC3E-C802-7835-ADEC-518876AC33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4131" y="1325563"/>
            <a:ext cx="7043737" cy="468848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9EDDA5F1-3620-65C2-CA31-4E4A43DAA24C}"/>
              </a:ext>
            </a:extLst>
          </p:cNvPr>
          <p:cNvGrpSpPr/>
          <p:nvPr/>
        </p:nvGrpSpPr>
        <p:grpSpPr>
          <a:xfrm>
            <a:off x="5915025" y="2967334"/>
            <a:ext cx="6067425" cy="3776366"/>
            <a:chOff x="6096000" y="2967335"/>
            <a:chExt cx="5886450" cy="3290554"/>
          </a:xfrm>
        </p:grpSpPr>
        <p:sp>
          <p:nvSpPr>
            <p:cNvPr id="4" name="Rectangle 3">
              <a:extLst>
                <a:ext uri="{FF2B5EF4-FFF2-40B4-BE49-F238E27FC236}">
                  <a16:creationId xmlns:a16="http://schemas.microsoft.com/office/drawing/2014/main" id="{3AADC752-6D86-5C4F-FD76-30F6CFC181A3}"/>
                </a:ext>
              </a:extLst>
            </p:cNvPr>
            <p:cNvSpPr/>
            <p:nvPr/>
          </p:nvSpPr>
          <p:spPr>
            <a:xfrm>
              <a:off x="6096000" y="3143250"/>
              <a:ext cx="5886450" cy="311463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5" name="Rectangle 4">
              <a:extLst>
                <a:ext uri="{FF2B5EF4-FFF2-40B4-BE49-F238E27FC236}">
                  <a16:creationId xmlns:a16="http://schemas.microsoft.com/office/drawing/2014/main" id="{90E912C2-4A2A-FA2B-B803-D0AEDC275125}"/>
                </a:ext>
              </a:extLst>
            </p:cNvPr>
            <p:cNvSpPr/>
            <p:nvPr/>
          </p:nvSpPr>
          <p:spPr>
            <a:xfrm>
              <a:off x="7337251" y="2967335"/>
              <a:ext cx="3626634" cy="769441"/>
            </a:xfrm>
            <a:prstGeom prst="rect">
              <a:avLst/>
            </a:prstGeom>
            <a:noFill/>
          </p:spPr>
          <p:txBody>
            <a:bodyPr wrap="none" lIns="91440" tIns="45720" rIns="91440" bIns="45720">
              <a:spAutoFit/>
            </a:bodyPr>
            <a:lstStyle/>
            <a:p>
              <a:pPr algn="ctr"/>
              <a:r>
                <a:rPr lang="en-GB" sz="4400" b="0" cap="none" spc="0" dirty="0">
                  <a:ln w="0"/>
                  <a:solidFill>
                    <a:schemeClr val="tx1"/>
                  </a:solidFill>
                  <a:effectLst>
                    <a:outerShdw blurRad="38100" dist="19050" dir="2700000" algn="tl" rotWithShape="0">
                      <a:schemeClr val="dk1">
                        <a:alpha val="40000"/>
                      </a:schemeClr>
                    </a:outerShdw>
                  </a:effectLst>
                </a:rPr>
                <a:t>Some answers:</a:t>
              </a:r>
            </a:p>
          </p:txBody>
        </p:sp>
      </p:grpSp>
    </p:spTree>
    <p:extLst>
      <p:ext uri="{BB962C8B-B14F-4D97-AF65-F5344CB8AC3E}">
        <p14:creationId xmlns:p14="http://schemas.microsoft.com/office/powerpoint/2010/main" val="82044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2079C-EBA8-EB0E-F345-59E0769F5100}"/>
              </a:ext>
            </a:extLst>
          </p:cNvPr>
          <p:cNvSpPr>
            <a:spLocks noGrp="1"/>
          </p:cNvSpPr>
          <p:nvPr>
            <p:ph type="title"/>
          </p:nvPr>
        </p:nvSpPr>
        <p:spPr>
          <a:xfrm>
            <a:off x="838200" y="0"/>
            <a:ext cx="10515600" cy="1325563"/>
          </a:xfrm>
        </p:spPr>
        <p:txBody>
          <a:bodyPr/>
          <a:lstStyle/>
          <a:p>
            <a:r>
              <a:rPr lang="en-GB" dirty="0"/>
              <a:t>Let’s practise</a:t>
            </a:r>
          </a:p>
        </p:txBody>
      </p:sp>
      <p:pic>
        <p:nvPicPr>
          <p:cNvPr id="3074" name="Picture 2" descr="Figuras de la música académica asiática acompañaron a la Simón Bolívar">
            <a:extLst>
              <a:ext uri="{FF2B5EF4-FFF2-40B4-BE49-F238E27FC236}">
                <a16:creationId xmlns:a16="http://schemas.microsoft.com/office/drawing/2014/main" id="{5D067DAA-C187-3EE4-F972-3F8F27BB3A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5975" y="1143000"/>
            <a:ext cx="7620000" cy="4972050"/>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75E02E59-736F-692B-085E-38E455F52CC0}"/>
              </a:ext>
            </a:extLst>
          </p:cNvPr>
          <p:cNvGrpSpPr/>
          <p:nvPr/>
        </p:nvGrpSpPr>
        <p:grpSpPr>
          <a:xfrm>
            <a:off x="5915025" y="2967334"/>
            <a:ext cx="6067425" cy="3776366"/>
            <a:chOff x="6096000" y="2967335"/>
            <a:chExt cx="5886450" cy="3290554"/>
          </a:xfrm>
        </p:grpSpPr>
        <p:sp>
          <p:nvSpPr>
            <p:cNvPr id="4" name="Rectangle 3">
              <a:extLst>
                <a:ext uri="{FF2B5EF4-FFF2-40B4-BE49-F238E27FC236}">
                  <a16:creationId xmlns:a16="http://schemas.microsoft.com/office/drawing/2014/main" id="{0E5490F8-9EFB-6B43-7B12-1AB026F0690D}"/>
                </a:ext>
              </a:extLst>
            </p:cNvPr>
            <p:cNvSpPr/>
            <p:nvPr/>
          </p:nvSpPr>
          <p:spPr>
            <a:xfrm>
              <a:off x="6096000" y="3143250"/>
              <a:ext cx="5886450" cy="311463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5" name="Rectangle 4">
              <a:extLst>
                <a:ext uri="{FF2B5EF4-FFF2-40B4-BE49-F238E27FC236}">
                  <a16:creationId xmlns:a16="http://schemas.microsoft.com/office/drawing/2014/main" id="{99818C13-E624-51F7-0FA1-7AF32F7F8A2C}"/>
                </a:ext>
              </a:extLst>
            </p:cNvPr>
            <p:cNvSpPr/>
            <p:nvPr/>
          </p:nvSpPr>
          <p:spPr>
            <a:xfrm>
              <a:off x="7337251" y="2967335"/>
              <a:ext cx="3626634" cy="769441"/>
            </a:xfrm>
            <a:prstGeom prst="rect">
              <a:avLst/>
            </a:prstGeom>
            <a:noFill/>
          </p:spPr>
          <p:txBody>
            <a:bodyPr wrap="none" lIns="91440" tIns="45720" rIns="91440" bIns="45720">
              <a:spAutoFit/>
            </a:bodyPr>
            <a:lstStyle/>
            <a:p>
              <a:pPr algn="ctr"/>
              <a:r>
                <a:rPr lang="en-GB" sz="4400" b="0" cap="none" spc="0" dirty="0">
                  <a:ln w="0"/>
                  <a:solidFill>
                    <a:schemeClr val="tx1"/>
                  </a:solidFill>
                  <a:effectLst>
                    <a:outerShdw blurRad="38100" dist="19050" dir="2700000" algn="tl" rotWithShape="0">
                      <a:schemeClr val="dk1">
                        <a:alpha val="40000"/>
                      </a:schemeClr>
                    </a:outerShdw>
                  </a:effectLst>
                </a:rPr>
                <a:t>Some answers:</a:t>
              </a:r>
            </a:p>
          </p:txBody>
        </p:sp>
      </p:grpSp>
    </p:spTree>
    <p:extLst>
      <p:ext uri="{BB962C8B-B14F-4D97-AF65-F5344CB8AC3E}">
        <p14:creationId xmlns:p14="http://schemas.microsoft.com/office/powerpoint/2010/main" val="95145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909B7-47F5-D0C2-19A3-E13654840AE6}"/>
              </a:ext>
            </a:extLst>
          </p:cNvPr>
          <p:cNvSpPr>
            <a:spLocks noGrp="1"/>
          </p:cNvSpPr>
          <p:nvPr>
            <p:ph type="title"/>
          </p:nvPr>
        </p:nvSpPr>
        <p:spPr>
          <a:xfrm>
            <a:off x="3852862" y="-263525"/>
            <a:ext cx="10515600" cy="1325563"/>
          </a:xfrm>
        </p:spPr>
        <p:txBody>
          <a:bodyPr/>
          <a:lstStyle/>
          <a:p>
            <a:r>
              <a:rPr lang="en-GB" dirty="0"/>
              <a:t>50 words writing</a:t>
            </a:r>
          </a:p>
        </p:txBody>
      </p:sp>
      <p:sp>
        <p:nvSpPr>
          <p:cNvPr id="3" name="TextBox 2">
            <a:extLst>
              <a:ext uri="{FF2B5EF4-FFF2-40B4-BE49-F238E27FC236}">
                <a16:creationId xmlns:a16="http://schemas.microsoft.com/office/drawing/2014/main" id="{66B59523-9DBD-9A50-18D4-A7A811691F16}"/>
              </a:ext>
            </a:extLst>
          </p:cNvPr>
          <p:cNvSpPr txBox="1"/>
          <p:nvPr/>
        </p:nvSpPr>
        <p:spPr>
          <a:xfrm>
            <a:off x="0" y="807492"/>
            <a:ext cx="8737600" cy="923330"/>
          </a:xfrm>
          <a:prstGeom prst="rect">
            <a:avLst/>
          </a:prstGeom>
          <a:solidFill>
            <a:schemeClr val="accent5">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1" u="none" strike="noStrike" kern="1200" cap="none" spc="0" normalizeH="0" baseline="0" noProof="0" dirty="0">
                <a:ln>
                  <a:noFill/>
                </a:ln>
                <a:solidFill>
                  <a:srgbClr val="7030A0"/>
                </a:solidFill>
                <a:effectLst/>
                <a:uLnTx/>
                <a:uFillTx/>
                <a:latin typeface="Calibri"/>
                <a:ea typeface="+mn-ea"/>
                <a:cs typeface="+mn-cs"/>
              </a:rPr>
              <a:t>How to succeed…</a:t>
            </a:r>
          </a:p>
        </p:txBody>
      </p:sp>
      <p:sp>
        <p:nvSpPr>
          <p:cNvPr id="4" name="TextBox 3">
            <a:extLst>
              <a:ext uri="{FF2B5EF4-FFF2-40B4-BE49-F238E27FC236}">
                <a16:creationId xmlns:a16="http://schemas.microsoft.com/office/drawing/2014/main" id="{8F552E71-69BF-AB64-E865-CA9E5C0EA2CA}"/>
              </a:ext>
            </a:extLst>
          </p:cNvPr>
          <p:cNvSpPr txBox="1"/>
          <p:nvPr/>
        </p:nvSpPr>
        <p:spPr>
          <a:xfrm>
            <a:off x="499979" y="2133055"/>
            <a:ext cx="8128187" cy="3709349"/>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You must:</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Minimum 50 words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a:rPr>
              <a:t>Try not to exceed 60 words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Cover all 5 bullet points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Give 1 opinions and 1 reasons per bullet point</a:t>
            </a:r>
          </a:p>
        </p:txBody>
      </p:sp>
      <p:sp>
        <p:nvSpPr>
          <p:cNvPr id="7" name="Rectangle: Rounded Corners 6">
            <a:extLst>
              <a:ext uri="{FF2B5EF4-FFF2-40B4-BE49-F238E27FC236}">
                <a16:creationId xmlns:a16="http://schemas.microsoft.com/office/drawing/2014/main" id="{BF9EABEE-0F02-723B-E8B1-D59EC9D18FE1}"/>
              </a:ext>
            </a:extLst>
          </p:cNvPr>
          <p:cNvSpPr/>
          <p:nvPr/>
        </p:nvSpPr>
        <p:spPr>
          <a:xfrm>
            <a:off x="5994400" y="2257425"/>
            <a:ext cx="2820988" cy="234315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50 words is approximately 5 lines, as an average person writes 10 words per line.</a:t>
            </a:r>
          </a:p>
        </p:txBody>
      </p:sp>
    </p:spTree>
    <p:extLst>
      <p:ext uri="{BB962C8B-B14F-4D97-AF65-F5344CB8AC3E}">
        <p14:creationId xmlns:p14="http://schemas.microsoft.com/office/powerpoint/2010/main" val="36944892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909B7-47F5-D0C2-19A3-E13654840AE6}"/>
              </a:ext>
            </a:extLst>
          </p:cNvPr>
          <p:cNvSpPr>
            <a:spLocks noGrp="1"/>
          </p:cNvSpPr>
          <p:nvPr>
            <p:ph type="title"/>
          </p:nvPr>
        </p:nvSpPr>
        <p:spPr>
          <a:xfrm>
            <a:off x="3852862" y="-263525"/>
            <a:ext cx="10515600" cy="1325563"/>
          </a:xfrm>
        </p:spPr>
        <p:txBody>
          <a:bodyPr/>
          <a:lstStyle/>
          <a:p>
            <a:r>
              <a:rPr lang="en-GB" dirty="0"/>
              <a:t>50 words writing</a:t>
            </a:r>
          </a:p>
        </p:txBody>
      </p:sp>
      <p:sp>
        <p:nvSpPr>
          <p:cNvPr id="3" name="TextBox 2">
            <a:extLst>
              <a:ext uri="{FF2B5EF4-FFF2-40B4-BE49-F238E27FC236}">
                <a16:creationId xmlns:a16="http://schemas.microsoft.com/office/drawing/2014/main" id="{66B59523-9DBD-9A50-18D4-A7A811691F16}"/>
              </a:ext>
            </a:extLst>
          </p:cNvPr>
          <p:cNvSpPr txBox="1"/>
          <p:nvPr/>
        </p:nvSpPr>
        <p:spPr>
          <a:xfrm>
            <a:off x="0" y="807492"/>
            <a:ext cx="8737600" cy="923330"/>
          </a:xfrm>
          <a:prstGeom prst="rect">
            <a:avLst/>
          </a:prstGeom>
          <a:solidFill>
            <a:schemeClr val="accent5">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1" u="none" strike="noStrike" kern="1200" cap="none" spc="0" normalizeH="0" baseline="0" noProof="0" dirty="0">
                <a:ln>
                  <a:noFill/>
                </a:ln>
                <a:solidFill>
                  <a:srgbClr val="7030A0"/>
                </a:solidFill>
                <a:effectLst/>
                <a:uLnTx/>
                <a:uFillTx/>
                <a:latin typeface="Calibri"/>
                <a:ea typeface="+mn-ea"/>
                <a:cs typeface="+mn-cs"/>
              </a:rPr>
              <a:t>How to succeed…</a:t>
            </a:r>
          </a:p>
        </p:txBody>
      </p:sp>
      <p:sp>
        <p:nvSpPr>
          <p:cNvPr id="4" name="TextBox 3">
            <a:extLst>
              <a:ext uri="{FF2B5EF4-FFF2-40B4-BE49-F238E27FC236}">
                <a16:creationId xmlns:a16="http://schemas.microsoft.com/office/drawing/2014/main" id="{8F552E71-69BF-AB64-E865-CA9E5C0EA2CA}"/>
              </a:ext>
            </a:extLst>
          </p:cNvPr>
          <p:cNvSpPr txBox="1"/>
          <p:nvPr/>
        </p:nvSpPr>
        <p:spPr>
          <a:xfrm>
            <a:off x="499979" y="2133055"/>
            <a:ext cx="8128187" cy="3709349"/>
          </a:xfrm>
          <a:prstGeom prst="rect">
            <a:avLst/>
          </a:prstGeom>
          <a:noFill/>
        </p:spPr>
        <p:txBody>
          <a:bodyPr wrap="non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You must:</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Minimum 50 words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a:rPr>
              <a:t>Try not to exceed 60 words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Cover all 5 bullet points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3200" dirty="0">
                <a:solidFill>
                  <a:prstClr val="black"/>
                </a:solidFill>
                <a:latin typeface="Calibri"/>
              </a:rPr>
              <a:t>G</a:t>
            </a:r>
            <a:r>
              <a:rPr kumimoji="0" lang="en-US" sz="3200" b="0" i="0" u="none" strike="noStrike" kern="1200" cap="none" spc="0" normalizeH="0" baseline="0" noProof="0" dirty="0" err="1">
                <a:ln>
                  <a:noFill/>
                </a:ln>
                <a:solidFill>
                  <a:prstClr val="black"/>
                </a:solidFill>
                <a:effectLst/>
                <a:uLnTx/>
                <a:uFillTx/>
                <a:latin typeface="Calibri"/>
                <a:ea typeface="+mn-ea"/>
                <a:cs typeface="+mn-cs"/>
              </a:rPr>
              <a:t>ive</a:t>
            </a:r>
            <a:r>
              <a:rPr kumimoji="0" lang="en-US" sz="3200" b="0" i="0" u="none" strike="noStrike" kern="1200" cap="none" spc="0" normalizeH="0" baseline="0" noProof="0" dirty="0">
                <a:ln>
                  <a:noFill/>
                </a:ln>
                <a:solidFill>
                  <a:prstClr val="black"/>
                </a:solidFill>
                <a:effectLst/>
                <a:uLnTx/>
                <a:uFillTx/>
                <a:latin typeface="Calibri"/>
                <a:ea typeface="+mn-ea"/>
                <a:cs typeface="+mn-cs"/>
              </a:rPr>
              <a:t> 1 opinions and 1 reasons per bullet point</a:t>
            </a:r>
          </a:p>
        </p:txBody>
      </p:sp>
      <p:pic>
        <p:nvPicPr>
          <p:cNvPr id="6" name="Picture 5">
            <a:extLst>
              <a:ext uri="{FF2B5EF4-FFF2-40B4-BE49-F238E27FC236}">
                <a16:creationId xmlns:a16="http://schemas.microsoft.com/office/drawing/2014/main" id="{B2A67E88-9578-6A46-97AF-4DC2DC208632}"/>
              </a:ext>
            </a:extLst>
          </p:cNvPr>
          <p:cNvPicPr>
            <a:picLocks noChangeAspect="1"/>
          </p:cNvPicPr>
          <p:nvPr/>
        </p:nvPicPr>
        <p:blipFill>
          <a:blip r:embed="rId2"/>
          <a:stretch>
            <a:fillRect/>
          </a:stretch>
        </p:blipFill>
        <p:spPr>
          <a:xfrm>
            <a:off x="5233170" y="807492"/>
            <a:ext cx="6458851" cy="2876951"/>
          </a:xfrm>
          <a:prstGeom prst="rect">
            <a:avLst/>
          </a:prstGeom>
        </p:spPr>
      </p:pic>
      <p:sp>
        <p:nvSpPr>
          <p:cNvPr id="7" name="Rectangle: Rounded Corners 6">
            <a:extLst>
              <a:ext uri="{FF2B5EF4-FFF2-40B4-BE49-F238E27FC236}">
                <a16:creationId xmlns:a16="http://schemas.microsoft.com/office/drawing/2014/main" id="{BF9EABEE-0F02-723B-E8B1-D59EC9D18FE1}"/>
              </a:ext>
            </a:extLst>
          </p:cNvPr>
          <p:cNvSpPr/>
          <p:nvPr/>
        </p:nvSpPr>
        <p:spPr>
          <a:xfrm>
            <a:off x="8737600" y="4186238"/>
            <a:ext cx="2820988" cy="234315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50 words is approximately 5 lines, as an average person writes 10 words per line.</a:t>
            </a:r>
          </a:p>
        </p:txBody>
      </p:sp>
    </p:spTree>
    <p:extLst>
      <p:ext uri="{BB962C8B-B14F-4D97-AF65-F5344CB8AC3E}">
        <p14:creationId xmlns:p14="http://schemas.microsoft.com/office/powerpoint/2010/main" val="3931724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EA9F3-2522-5CE9-A177-610AD2CD73C8}"/>
              </a:ext>
            </a:extLst>
          </p:cNvPr>
          <p:cNvSpPr>
            <a:spLocks noGrp="1"/>
          </p:cNvSpPr>
          <p:nvPr>
            <p:ph type="title"/>
          </p:nvPr>
        </p:nvSpPr>
        <p:spPr/>
        <p:txBody>
          <a:bodyPr/>
          <a:lstStyle/>
          <a:p>
            <a:r>
              <a:rPr lang="en-GB" dirty="0"/>
              <a:t>Mark scheme:</a:t>
            </a:r>
          </a:p>
        </p:txBody>
      </p:sp>
      <p:pic>
        <p:nvPicPr>
          <p:cNvPr id="5" name="Picture 4">
            <a:extLst>
              <a:ext uri="{FF2B5EF4-FFF2-40B4-BE49-F238E27FC236}">
                <a16:creationId xmlns:a16="http://schemas.microsoft.com/office/drawing/2014/main" id="{90E4E291-AEDC-D916-D94D-3B2DADC20E7E}"/>
              </a:ext>
            </a:extLst>
          </p:cNvPr>
          <p:cNvPicPr>
            <a:picLocks noChangeAspect="1"/>
          </p:cNvPicPr>
          <p:nvPr/>
        </p:nvPicPr>
        <p:blipFill>
          <a:blip r:embed="rId3"/>
          <a:stretch>
            <a:fillRect/>
          </a:stretch>
        </p:blipFill>
        <p:spPr>
          <a:xfrm>
            <a:off x="5266873" y="199817"/>
            <a:ext cx="6487430" cy="2981741"/>
          </a:xfrm>
          <a:prstGeom prst="rect">
            <a:avLst/>
          </a:prstGeom>
        </p:spPr>
      </p:pic>
      <p:pic>
        <p:nvPicPr>
          <p:cNvPr id="7" name="Picture 6">
            <a:extLst>
              <a:ext uri="{FF2B5EF4-FFF2-40B4-BE49-F238E27FC236}">
                <a16:creationId xmlns:a16="http://schemas.microsoft.com/office/drawing/2014/main" id="{FDB1A572-419A-F4F4-E82B-8E3C44F9EACD}"/>
              </a:ext>
            </a:extLst>
          </p:cNvPr>
          <p:cNvPicPr>
            <a:picLocks noChangeAspect="1"/>
          </p:cNvPicPr>
          <p:nvPr/>
        </p:nvPicPr>
        <p:blipFill>
          <a:blip r:embed="rId4"/>
          <a:stretch>
            <a:fillRect/>
          </a:stretch>
        </p:blipFill>
        <p:spPr>
          <a:xfrm>
            <a:off x="5266873" y="3346866"/>
            <a:ext cx="6477904" cy="3000794"/>
          </a:xfrm>
          <a:prstGeom prst="rect">
            <a:avLst/>
          </a:prstGeom>
        </p:spPr>
      </p:pic>
    </p:spTree>
    <p:extLst>
      <p:ext uri="{BB962C8B-B14F-4D97-AF65-F5344CB8AC3E}">
        <p14:creationId xmlns:p14="http://schemas.microsoft.com/office/powerpoint/2010/main" val="1804930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rmAutofit fontScale="90000"/>
          </a:bodyPr>
          <a:lstStyle/>
          <a:p>
            <a:r>
              <a:rPr lang="en-GB" dirty="0"/>
              <a:t>Hola amigo, hoy </a:t>
            </a:r>
            <a:r>
              <a:rPr lang="en-GB" dirty="0" err="1"/>
              <a:t>te</a:t>
            </a:r>
            <a:r>
              <a:rPr lang="en-GB" dirty="0"/>
              <a:t> </a:t>
            </a:r>
            <a:r>
              <a:rPr lang="en-GB" dirty="0" err="1"/>
              <a:t>escribo</a:t>
            </a:r>
            <a:r>
              <a:rPr lang="en-GB" dirty="0"/>
              <a:t> </a:t>
            </a:r>
            <a:r>
              <a:rPr lang="en-GB" dirty="0" err="1"/>
              <a:t>sobre</a:t>
            </a:r>
            <a:r>
              <a:rPr lang="en-GB" dirty="0"/>
              <a:t> mi </a:t>
            </a:r>
            <a:r>
              <a:rPr lang="en-GB" dirty="0" err="1"/>
              <a:t>tiempo</a:t>
            </a:r>
            <a:r>
              <a:rPr lang="en-GB" dirty="0"/>
              <a:t> libre. Me </a:t>
            </a:r>
            <a:r>
              <a:rPr lang="en-GB" dirty="0" err="1"/>
              <a:t>gusta</a:t>
            </a:r>
            <a:r>
              <a:rPr lang="en-GB" dirty="0"/>
              <a:t> </a:t>
            </a:r>
            <a:r>
              <a:rPr lang="en-GB" dirty="0" err="1"/>
              <a:t>mucho</a:t>
            </a:r>
            <a:r>
              <a:rPr lang="en-GB" dirty="0"/>
              <a:t> </a:t>
            </a:r>
            <a:r>
              <a:rPr lang="en-GB" dirty="0" err="1"/>
              <a:t>jugar</a:t>
            </a:r>
            <a:r>
              <a:rPr lang="en-GB" dirty="0"/>
              <a:t> al </a:t>
            </a:r>
            <a:r>
              <a:rPr lang="en-GB" dirty="0" err="1"/>
              <a:t>baloncesto</a:t>
            </a:r>
            <a:r>
              <a:rPr lang="en-GB" dirty="0"/>
              <a:t> con mis amigos. </a:t>
            </a:r>
            <a:r>
              <a:rPr lang="en-GB" dirty="0" err="1"/>
              <a:t>También</a:t>
            </a:r>
            <a:r>
              <a:rPr lang="en-GB" dirty="0"/>
              <a:t> me </a:t>
            </a:r>
            <a:r>
              <a:rPr lang="en-GB" dirty="0" err="1"/>
              <a:t>encanta</a:t>
            </a:r>
            <a:r>
              <a:rPr lang="en-GB" dirty="0"/>
              <a:t> </a:t>
            </a:r>
            <a:r>
              <a:rPr lang="en-GB" dirty="0" err="1"/>
              <a:t>escuchar</a:t>
            </a:r>
            <a:r>
              <a:rPr lang="en-GB" dirty="0"/>
              <a:t> </a:t>
            </a:r>
            <a:r>
              <a:rPr lang="en-GB" dirty="0" err="1"/>
              <a:t>música</a:t>
            </a:r>
            <a:r>
              <a:rPr lang="en-GB" dirty="0"/>
              <a:t> </a:t>
            </a:r>
            <a:r>
              <a:rPr lang="en-GB" dirty="0" err="1"/>
              <a:t>por</a:t>
            </a:r>
            <a:r>
              <a:rPr lang="en-GB" dirty="0"/>
              <a:t> que es </a:t>
            </a:r>
            <a:r>
              <a:rPr lang="en-GB" dirty="0" err="1"/>
              <a:t>muy</a:t>
            </a:r>
            <a:r>
              <a:rPr lang="en-GB" dirty="0"/>
              <a:t> </a:t>
            </a:r>
            <a:r>
              <a:rPr lang="en-GB" dirty="0" err="1"/>
              <a:t>relajante</a:t>
            </a:r>
            <a:r>
              <a:rPr lang="en-GB" dirty="0"/>
              <a:t>. No me </a:t>
            </a:r>
            <a:r>
              <a:rPr lang="en-GB" dirty="0" err="1"/>
              <a:t>gusta</a:t>
            </a:r>
            <a:r>
              <a:rPr lang="en-GB" dirty="0"/>
              <a:t> </a:t>
            </a:r>
            <a:r>
              <a:rPr lang="en-GB" dirty="0" err="1"/>
              <a:t>ver</a:t>
            </a:r>
            <a:r>
              <a:rPr lang="en-GB" dirty="0"/>
              <a:t> la television </a:t>
            </a:r>
            <a:r>
              <a:rPr lang="en-GB" dirty="0" err="1"/>
              <a:t>ya</a:t>
            </a:r>
            <a:r>
              <a:rPr lang="en-GB" dirty="0"/>
              <a:t> que es </a:t>
            </a:r>
            <a:r>
              <a:rPr lang="en-GB" dirty="0" err="1"/>
              <a:t>aburrido</a:t>
            </a:r>
            <a:r>
              <a:rPr lang="en-GB" dirty="0"/>
              <a:t>. Leer es </a:t>
            </a:r>
            <a:r>
              <a:rPr lang="en-GB" dirty="0" err="1"/>
              <a:t>muy</a:t>
            </a:r>
            <a:r>
              <a:rPr lang="en-GB" dirty="0"/>
              <a:t> </a:t>
            </a:r>
            <a:r>
              <a:rPr lang="en-GB" dirty="0" err="1"/>
              <a:t>aburrido</a:t>
            </a:r>
            <a:r>
              <a:rPr lang="en-GB" dirty="0"/>
              <a:t>, </a:t>
            </a:r>
            <a:r>
              <a:rPr lang="en-GB" dirty="0" err="1"/>
              <a:t>por</a:t>
            </a:r>
            <a:r>
              <a:rPr lang="en-GB" dirty="0"/>
              <a:t> </a:t>
            </a:r>
            <a:r>
              <a:rPr lang="en-GB" dirty="0" err="1"/>
              <a:t>eso</a:t>
            </a:r>
            <a:r>
              <a:rPr lang="en-GB" dirty="0"/>
              <a:t> </a:t>
            </a:r>
            <a:r>
              <a:rPr lang="en-GB" dirty="0" err="1"/>
              <a:t>prefiero</a:t>
            </a:r>
            <a:r>
              <a:rPr lang="en-GB" dirty="0"/>
              <a:t> </a:t>
            </a:r>
            <a:r>
              <a:rPr lang="en-GB" dirty="0" err="1"/>
              <a:t>ir</a:t>
            </a:r>
            <a:r>
              <a:rPr lang="en-GB" dirty="0"/>
              <a:t> al cine y </a:t>
            </a:r>
            <a:r>
              <a:rPr lang="en-GB" dirty="0" err="1"/>
              <a:t>ver</a:t>
            </a:r>
            <a:r>
              <a:rPr lang="en-GB" dirty="0"/>
              <a:t> la </a:t>
            </a:r>
            <a:r>
              <a:rPr lang="en-GB" dirty="0" err="1"/>
              <a:t>película</a:t>
            </a:r>
            <a:r>
              <a:rPr lang="en-GB" dirty="0"/>
              <a:t>. Hasta pronto. (53 words)</a:t>
            </a:r>
          </a:p>
        </p:txBody>
      </p:sp>
      <p:sp>
        <p:nvSpPr>
          <p:cNvPr id="3" name="Rectangle 2">
            <a:extLst>
              <a:ext uri="{FF2B5EF4-FFF2-40B4-BE49-F238E27FC236}">
                <a16:creationId xmlns:a16="http://schemas.microsoft.com/office/drawing/2014/main" id="{2E0B189D-0BF2-B77F-ED7B-0BDE615AC17D}"/>
              </a:ext>
            </a:extLst>
          </p:cNvPr>
          <p:cNvSpPr/>
          <p:nvPr/>
        </p:nvSpPr>
        <p:spPr>
          <a:xfrm>
            <a:off x="4001516" y="295572"/>
            <a:ext cx="4188967"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Model sample</a:t>
            </a:r>
          </a:p>
        </p:txBody>
      </p:sp>
    </p:spTree>
    <p:extLst>
      <p:ext uri="{BB962C8B-B14F-4D97-AF65-F5344CB8AC3E}">
        <p14:creationId xmlns:p14="http://schemas.microsoft.com/office/powerpoint/2010/main" val="783715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Autofit/>
          </a:bodyPr>
          <a:lstStyle/>
          <a:p>
            <a:r>
              <a:rPr lang="en-GB" sz="3600" dirty="0"/>
              <a:t>Hola amigo, hoy </a:t>
            </a:r>
            <a:r>
              <a:rPr lang="en-GB" sz="3600" dirty="0" err="1"/>
              <a:t>te</a:t>
            </a:r>
            <a:r>
              <a:rPr lang="en-GB" sz="3600" dirty="0"/>
              <a:t> </a:t>
            </a:r>
            <a:r>
              <a:rPr lang="en-GB" sz="3600" dirty="0" err="1"/>
              <a:t>escribo</a:t>
            </a:r>
            <a:r>
              <a:rPr lang="en-GB" sz="3600" dirty="0"/>
              <a:t> </a:t>
            </a:r>
            <a:r>
              <a:rPr lang="en-GB" sz="3600" dirty="0" err="1"/>
              <a:t>sobre</a:t>
            </a:r>
            <a:r>
              <a:rPr lang="en-GB" sz="3600" dirty="0"/>
              <a:t> mi </a:t>
            </a:r>
            <a:r>
              <a:rPr lang="en-GB" sz="3600" dirty="0" err="1"/>
              <a:t>tiempo</a:t>
            </a:r>
            <a:r>
              <a:rPr lang="en-GB" sz="3600" dirty="0"/>
              <a:t> libre. Me </a:t>
            </a:r>
            <a:r>
              <a:rPr lang="en-GB" sz="3600" dirty="0" err="1"/>
              <a:t>gusta</a:t>
            </a:r>
            <a:r>
              <a:rPr lang="en-GB" sz="3600" dirty="0"/>
              <a:t> </a:t>
            </a:r>
            <a:r>
              <a:rPr lang="en-GB" sz="3600" dirty="0" err="1"/>
              <a:t>mucho</a:t>
            </a:r>
            <a:r>
              <a:rPr lang="en-GB" sz="3600" dirty="0"/>
              <a:t> </a:t>
            </a:r>
            <a:r>
              <a:rPr lang="en-GB" sz="3600" dirty="0" err="1"/>
              <a:t>jugar</a:t>
            </a:r>
            <a:r>
              <a:rPr lang="en-GB" sz="3600" dirty="0"/>
              <a:t> al </a:t>
            </a:r>
            <a:r>
              <a:rPr lang="en-GB" sz="3600" dirty="0" err="1"/>
              <a:t>baloncesto</a:t>
            </a:r>
            <a:r>
              <a:rPr lang="en-GB" sz="3600" dirty="0"/>
              <a:t> con mis amigos. </a:t>
            </a:r>
            <a:r>
              <a:rPr lang="en-GB" sz="3600" dirty="0" err="1"/>
              <a:t>También</a:t>
            </a:r>
            <a:r>
              <a:rPr lang="en-GB" sz="3600" dirty="0"/>
              <a:t> me </a:t>
            </a:r>
            <a:r>
              <a:rPr lang="en-GB" sz="3600" dirty="0" err="1"/>
              <a:t>encanta</a:t>
            </a:r>
            <a:r>
              <a:rPr lang="en-GB" sz="3600" dirty="0"/>
              <a:t> </a:t>
            </a:r>
            <a:r>
              <a:rPr lang="en-GB" sz="3600" dirty="0" err="1"/>
              <a:t>escuchar</a:t>
            </a:r>
            <a:r>
              <a:rPr lang="en-GB" sz="3600" dirty="0"/>
              <a:t> </a:t>
            </a:r>
            <a:r>
              <a:rPr lang="en-GB" sz="3600" dirty="0" err="1"/>
              <a:t>música</a:t>
            </a:r>
            <a:r>
              <a:rPr lang="en-GB" sz="3600" dirty="0"/>
              <a:t> </a:t>
            </a:r>
            <a:r>
              <a:rPr lang="en-GB" sz="3600" dirty="0" err="1"/>
              <a:t>por</a:t>
            </a:r>
            <a:r>
              <a:rPr lang="en-GB" sz="3600" dirty="0"/>
              <a:t> que es </a:t>
            </a:r>
            <a:r>
              <a:rPr lang="en-GB" sz="3600" dirty="0" err="1"/>
              <a:t>muy</a:t>
            </a:r>
            <a:r>
              <a:rPr lang="en-GB" sz="3600" dirty="0"/>
              <a:t> </a:t>
            </a:r>
            <a:r>
              <a:rPr lang="en-GB" sz="3600" dirty="0" err="1"/>
              <a:t>relajante</a:t>
            </a:r>
            <a:r>
              <a:rPr lang="en-GB" sz="3600" dirty="0"/>
              <a:t>. No me </a:t>
            </a:r>
            <a:r>
              <a:rPr lang="en-GB" sz="3600" dirty="0" err="1"/>
              <a:t>gusta</a:t>
            </a:r>
            <a:r>
              <a:rPr lang="en-GB" sz="3600" dirty="0"/>
              <a:t> </a:t>
            </a:r>
            <a:r>
              <a:rPr lang="en-GB" sz="3600" dirty="0" err="1"/>
              <a:t>ver</a:t>
            </a:r>
            <a:r>
              <a:rPr lang="en-GB" sz="3600" dirty="0"/>
              <a:t> la television </a:t>
            </a:r>
            <a:r>
              <a:rPr lang="en-GB" sz="3600" dirty="0" err="1"/>
              <a:t>ya</a:t>
            </a:r>
            <a:r>
              <a:rPr lang="en-GB" sz="3600" dirty="0"/>
              <a:t> que es </a:t>
            </a:r>
            <a:r>
              <a:rPr lang="en-GB" sz="3600" dirty="0" err="1"/>
              <a:t>aburrido</a:t>
            </a:r>
            <a:r>
              <a:rPr lang="en-GB" sz="3600" dirty="0"/>
              <a:t>. Leer es </a:t>
            </a:r>
            <a:r>
              <a:rPr lang="en-GB" sz="3600" dirty="0" err="1"/>
              <a:t>muy</a:t>
            </a:r>
            <a:r>
              <a:rPr lang="en-GB" sz="3600" dirty="0"/>
              <a:t> </a:t>
            </a:r>
            <a:r>
              <a:rPr lang="en-GB" sz="3600" dirty="0" err="1"/>
              <a:t>aburrido</a:t>
            </a:r>
            <a:r>
              <a:rPr lang="en-GB" sz="3600" dirty="0"/>
              <a:t>, </a:t>
            </a:r>
            <a:r>
              <a:rPr lang="en-GB" sz="3600" dirty="0" err="1"/>
              <a:t>por</a:t>
            </a:r>
            <a:r>
              <a:rPr lang="en-GB" sz="3600" dirty="0"/>
              <a:t> </a:t>
            </a:r>
            <a:r>
              <a:rPr lang="en-GB" sz="3600" dirty="0" err="1"/>
              <a:t>eso</a:t>
            </a:r>
            <a:r>
              <a:rPr lang="en-GB" sz="3600" dirty="0"/>
              <a:t> </a:t>
            </a:r>
            <a:r>
              <a:rPr lang="en-GB" sz="3600" dirty="0" err="1"/>
              <a:t>prefiero</a:t>
            </a:r>
            <a:r>
              <a:rPr lang="en-GB" sz="3600" dirty="0"/>
              <a:t> </a:t>
            </a:r>
            <a:r>
              <a:rPr lang="en-GB" sz="3600" dirty="0" err="1"/>
              <a:t>ir</a:t>
            </a:r>
            <a:r>
              <a:rPr lang="en-GB" sz="3600" dirty="0"/>
              <a:t> al cine y </a:t>
            </a:r>
            <a:r>
              <a:rPr lang="en-GB" sz="3600" dirty="0" err="1"/>
              <a:t>ver</a:t>
            </a:r>
            <a:r>
              <a:rPr lang="en-GB" sz="3600" dirty="0"/>
              <a:t> la </a:t>
            </a:r>
            <a:r>
              <a:rPr lang="en-GB" sz="3600" dirty="0" err="1"/>
              <a:t>película</a:t>
            </a:r>
            <a:r>
              <a:rPr lang="en-GB" sz="3600" dirty="0"/>
              <a:t>. Hasta pronto. (53 words)</a:t>
            </a:r>
          </a:p>
        </p:txBody>
      </p:sp>
      <p:sp>
        <p:nvSpPr>
          <p:cNvPr id="3" name="Rectangle 2">
            <a:extLst>
              <a:ext uri="{FF2B5EF4-FFF2-40B4-BE49-F238E27FC236}">
                <a16:creationId xmlns:a16="http://schemas.microsoft.com/office/drawing/2014/main" id="{2E0B189D-0BF2-B77F-ED7B-0BDE615AC17D}"/>
              </a:ext>
            </a:extLst>
          </p:cNvPr>
          <p:cNvSpPr/>
          <p:nvPr/>
        </p:nvSpPr>
        <p:spPr>
          <a:xfrm>
            <a:off x="1222963" y="357187"/>
            <a:ext cx="9390391" cy="923330"/>
          </a:xfrm>
          <a:prstGeom prst="rect">
            <a:avLst/>
          </a:prstGeom>
          <a:noFill/>
        </p:spPr>
        <p:txBody>
          <a:bodyPr wrap="none" lIns="91440" tIns="45720" rIns="91440" bIns="45720">
            <a:spAutoFit/>
          </a:bodyPr>
          <a:lstStyle/>
          <a:p>
            <a:pPr algn="ctr"/>
            <a:r>
              <a:rPr lang="en-GB" sz="5400" dirty="0">
                <a:ln w="0"/>
                <a:effectLst>
                  <a:outerShdw blurRad="38100" dist="19050" dir="2700000" algn="tl" rotWithShape="0">
                    <a:schemeClr val="dk1">
                      <a:alpha val="40000"/>
                    </a:schemeClr>
                  </a:outerShdw>
                </a:effectLst>
              </a:rPr>
              <a:t>Identify the success bullet points</a:t>
            </a:r>
            <a:endParaRPr lang="en-GB"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458914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Autofit/>
          </a:bodyPr>
          <a:lstStyle/>
          <a:p>
            <a:r>
              <a:rPr lang="en-GB" sz="3600" dirty="0"/>
              <a:t>Hola amigo, hoy </a:t>
            </a:r>
            <a:r>
              <a:rPr lang="en-GB" sz="3600" dirty="0" err="1"/>
              <a:t>te</a:t>
            </a:r>
            <a:r>
              <a:rPr lang="en-GB" sz="3600" dirty="0"/>
              <a:t> </a:t>
            </a:r>
            <a:r>
              <a:rPr lang="en-GB" sz="3600" dirty="0" err="1"/>
              <a:t>escribo</a:t>
            </a:r>
            <a:r>
              <a:rPr lang="en-GB" sz="3600" dirty="0"/>
              <a:t> </a:t>
            </a:r>
            <a:r>
              <a:rPr lang="en-GB" sz="3600" dirty="0" err="1"/>
              <a:t>sobre</a:t>
            </a:r>
            <a:r>
              <a:rPr lang="en-GB" sz="3600" dirty="0"/>
              <a:t> mi </a:t>
            </a:r>
            <a:r>
              <a:rPr lang="en-GB" sz="3600" dirty="0" err="1"/>
              <a:t>tiempo</a:t>
            </a:r>
            <a:r>
              <a:rPr lang="en-GB" sz="3600" dirty="0"/>
              <a:t> libre. Me </a:t>
            </a:r>
            <a:r>
              <a:rPr lang="en-GB" sz="3600" dirty="0" err="1"/>
              <a:t>gusta</a:t>
            </a:r>
            <a:r>
              <a:rPr lang="en-GB" sz="3600" dirty="0"/>
              <a:t> </a:t>
            </a:r>
            <a:r>
              <a:rPr lang="en-GB" sz="3600" dirty="0" err="1"/>
              <a:t>mucho</a:t>
            </a:r>
            <a:r>
              <a:rPr lang="en-GB" sz="3600" dirty="0"/>
              <a:t> </a:t>
            </a:r>
            <a:r>
              <a:rPr lang="en-GB" sz="3600" dirty="0" err="1"/>
              <a:t>jugar</a:t>
            </a:r>
            <a:r>
              <a:rPr lang="en-GB" sz="3600" dirty="0"/>
              <a:t> al </a:t>
            </a:r>
            <a:r>
              <a:rPr lang="en-GB" sz="3600" dirty="0" err="1"/>
              <a:t>baloncesto</a:t>
            </a:r>
            <a:r>
              <a:rPr lang="en-GB" sz="3600" dirty="0"/>
              <a:t> con mis amigos. </a:t>
            </a:r>
            <a:r>
              <a:rPr lang="en-GB" sz="3600" dirty="0" err="1"/>
              <a:t>También</a:t>
            </a:r>
            <a:r>
              <a:rPr lang="en-GB" sz="3600" dirty="0"/>
              <a:t> me </a:t>
            </a:r>
            <a:r>
              <a:rPr lang="en-GB" sz="3600" dirty="0" err="1"/>
              <a:t>encanta</a:t>
            </a:r>
            <a:r>
              <a:rPr lang="en-GB" sz="3600" dirty="0"/>
              <a:t> </a:t>
            </a:r>
            <a:r>
              <a:rPr lang="en-GB" sz="3600" dirty="0" err="1"/>
              <a:t>escuchar</a:t>
            </a:r>
            <a:r>
              <a:rPr lang="en-GB" sz="3600" dirty="0"/>
              <a:t> </a:t>
            </a:r>
            <a:r>
              <a:rPr lang="en-GB" sz="3600" dirty="0" err="1"/>
              <a:t>música</a:t>
            </a:r>
            <a:r>
              <a:rPr lang="en-GB" sz="3600" dirty="0"/>
              <a:t> </a:t>
            </a:r>
            <a:r>
              <a:rPr lang="en-GB" sz="3600" dirty="0" err="1"/>
              <a:t>por</a:t>
            </a:r>
            <a:r>
              <a:rPr lang="en-GB" sz="3600" dirty="0"/>
              <a:t> que es </a:t>
            </a:r>
            <a:r>
              <a:rPr lang="en-GB" sz="3600" dirty="0" err="1"/>
              <a:t>muy</a:t>
            </a:r>
            <a:r>
              <a:rPr lang="en-GB" sz="3600" dirty="0"/>
              <a:t> </a:t>
            </a:r>
            <a:r>
              <a:rPr lang="en-GB" sz="3600" dirty="0" err="1"/>
              <a:t>relajante</a:t>
            </a:r>
            <a:r>
              <a:rPr lang="en-GB" sz="3600" dirty="0"/>
              <a:t>. No me </a:t>
            </a:r>
            <a:r>
              <a:rPr lang="en-GB" sz="3600" dirty="0" err="1"/>
              <a:t>gusta</a:t>
            </a:r>
            <a:r>
              <a:rPr lang="en-GB" sz="3600" dirty="0"/>
              <a:t> </a:t>
            </a:r>
            <a:r>
              <a:rPr lang="en-GB" sz="3600" dirty="0" err="1"/>
              <a:t>ver</a:t>
            </a:r>
            <a:r>
              <a:rPr lang="en-GB" sz="3600" dirty="0"/>
              <a:t> la television </a:t>
            </a:r>
            <a:r>
              <a:rPr lang="en-GB" sz="3600" dirty="0" err="1"/>
              <a:t>ya</a:t>
            </a:r>
            <a:r>
              <a:rPr lang="en-GB" sz="3600" dirty="0"/>
              <a:t> que no es </a:t>
            </a:r>
            <a:r>
              <a:rPr lang="en-GB" sz="3600" dirty="0" err="1"/>
              <a:t>activo</a:t>
            </a:r>
            <a:r>
              <a:rPr lang="en-GB" sz="3600" dirty="0"/>
              <a:t>. Leer es </a:t>
            </a:r>
            <a:r>
              <a:rPr lang="en-GB" sz="3600" dirty="0" err="1"/>
              <a:t>muy</a:t>
            </a:r>
            <a:r>
              <a:rPr lang="en-GB" sz="3600" dirty="0"/>
              <a:t> </a:t>
            </a:r>
            <a:r>
              <a:rPr lang="en-GB" sz="3600" dirty="0" err="1"/>
              <a:t>aburrido</a:t>
            </a:r>
            <a:r>
              <a:rPr lang="en-GB" sz="3600" dirty="0"/>
              <a:t>, </a:t>
            </a:r>
            <a:r>
              <a:rPr lang="en-GB" sz="3600" dirty="0" err="1"/>
              <a:t>por</a:t>
            </a:r>
            <a:r>
              <a:rPr lang="en-GB" sz="3600" dirty="0"/>
              <a:t> </a:t>
            </a:r>
            <a:r>
              <a:rPr lang="en-GB" sz="3600" dirty="0" err="1"/>
              <a:t>eso</a:t>
            </a:r>
            <a:r>
              <a:rPr lang="en-GB" sz="3600" dirty="0"/>
              <a:t> </a:t>
            </a:r>
            <a:r>
              <a:rPr lang="en-GB" sz="3600" dirty="0" err="1"/>
              <a:t>prefiero</a:t>
            </a:r>
            <a:r>
              <a:rPr lang="en-GB" sz="3600" dirty="0"/>
              <a:t> </a:t>
            </a:r>
            <a:r>
              <a:rPr lang="en-GB" sz="3600" dirty="0" err="1"/>
              <a:t>ir</a:t>
            </a:r>
            <a:r>
              <a:rPr lang="en-GB" sz="3600" dirty="0"/>
              <a:t> al cine y </a:t>
            </a:r>
            <a:r>
              <a:rPr lang="en-GB" sz="3600" dirty="0" err="1"/>
              <a:t>ver</a:t>
            </a:r>
            <a:r>
              <a:rPr lang="en-GB" sz="3600" dirty="0"/>
              <a:t> la </a:t>
            </a:r>
            <a:r>
              <a:rPr lang="en-GB" sz="3600" dirty="0" err="1"/>
              <a:t>película</a:t>
            </a:r>
            <a:r>
              <a:rPr lang="en-GB" sz="3600" dirty="0"/>
              <a:t>. Hasta pronto. (</a:t>
            </a:r>
            <a:r>
              <a:rPr lang="en-GB" sz="3600" b="1" dirty="0">
                <a:highlight>
                  <a:srgbClr val="FFFF00"/>
                </a:highlight>
              </a:rPr>
              <a:t>53 words</a:t>
            </a:r>
            <a:r>
              <a:rPr lang="en-GB" sz="3600" dirty="0"/>
              <a:t>)</a:t>
            </a:r>
          </a:p>
        </p:txBody>
      </p:sp>
      <p:sp>
        <p:nvSpPr>
          <p:cNvPr id="4" name="Rectangle 3">
            <a:extLst>
              <a:ext uri="{FF2B5EF4-FFF2-40B4-BE49-F238E27FC236}">
                <a16:creationId xmlns:a16="http://schemas.microsoft.com/office/drawing/2014/main" id="{AD9E289E-A7F5-2979-BB50-011D49EEA29A}"/>
              </a:ext>
            </a:extLst>
          </p:cNvPr>
          <p:cNvSpPr/>
          <p:nvPr/>
        </p:nvSpPr>
        <p:spPr>
          <a:xfrm>
            <a:off x="2751836" y="1075333"/>
            <a:ext cx="3438314"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Amount of words</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2E5A7E5-D07A-20A9-CA54-C3F450BF7DB0}"/>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899557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Autofit/>
          </a:bodyPr>
          <a:lstStyle/>
          <a:p>
            <a:r>
              <a:rPr lang="en-GB" sz="3600" dirty="0"/>
              <a:t>Hola amigo, hoy </a:t>
            </a:r>
            <a:r>
              <a:rPr lang="en-GB" sz="3600" dirty="0" err="1"/>
              <a:t>te</a:t>
            </a:r>
            <a:r>
              <a:rPr lang="en-GB" sz="3600" dirty="0"/>
              <a:t> </a:t>
            </a:r>
            <a:r>
              <a:rPr lang="en-GB" sz="3600" dirty="0" err="1"/>
              <a:t>escribo</a:t>
            </a:r>
            <a:r>
              <a:rPr lang="en-GB" sz="3600" dirty="0"/>
              <a:t> </a:t>
            </a:r>
            <a:r>
              <a:rPr lang="en-GB" sz="3600" dirty="0" err="1"/>
              <a:t>sobre</a:t>
            </a:r>
            <a:r>
              <a:rPr lang="en-GB" sz="3600" dirty="0"/>
              <a:t> mi </a:t>
            </a:r>
            <a:r>
              <a:rPr lang="en-GB" sz="3600" dirty="0" err="1"/>
              <a:t>tiempo</a:t>
            </a:r>
            <a:r>
              <a:rPr lang="en-GB" sz="3600" dirty="0"/>
              <a:t> libre. Me </a:t>
            </a:r>
            <a:r>
              <a:rPr lang="en-GB" sz="3600" dirty="0" err="1"/>
              <a:t>gusta</a:t>
            </a:r>
            <a:r>
              <a:rPr lang="en-GB" sz="3600" dirty="0"/>
              <a:t> </a:t>
            </a:r>
            <a:r>
              <a:rPr lang="en-GB" sz="3600" dirty="0" err="1"/>
              <a:t>mucho</a:t>
            </a:r>
            <a:r>
              <a:rPr lang="en-GB" sz="3600" dirty="0"/>
              <a:t> </a:t>
            </a:r>
            <a:r>
              <a:rPr lang="en-GB" sz="3600" dirty="0" err="1"/>
              <a:t>jugar</a:t>
            </a:r>
            <a:r>
              <a:rPr lang="en-GB" sz="3600" dirty="0"/>
              <a:t> al </a:t>
            </a:r>
            <a:r>
              <a:rPr lang="en-GB" sz="3600" dirty="0" err="1">
                <a:highlight>
                  <a:srgbClr val="FFFF00"/>
                </a:highlight>
              </a:rPr>
              <a:t>baloncesto</a:t>
            </a:r>
            <a:r>
              <a:rPr lang="en-GB" sz="3600" dirty="0"/>
              <a:t> con mis amigos. </a:t>
            </a:r>
            <a:r>
              <a:rPr lang="en-GB" sz="3600" dirty="0" err="1"/>
              <a:t>También</a:t>
            </a:r>
            <a:r>
              <a:rPr lang="en-GB" sz="3600" dirty="0"/>
              <a:t> me </a:t>
            </a:r>
            <a:r>
              <a:rPr lang="en-GB" sz="3600" dirty="0" err="1"/>
              <a:t>encanta</a:t>
            </a:r>
            <a:r>
              <a:rPr lang="en-GB" sz="3600" dirty="0"/>
              <a:t> </a:t>
            </a:r>
            <a:r>
              <a:rPr lang="en-GB" sz="3600" dirty="0" err="1"/>
              <a:t>escuchar</a:t>
            </a:r>
            <a:r>
              <a:rPr lang="en-GB" sz="3600" dirty="0"/>
              <a:t> </a:t>
            </a:r>
            <a:r>
              <a:rPr lang="en-GB" sz="3600" dirty="0" err="1"/>
              <a:t>música</a:t>
            </a:r>
            <a:r>
              <a:rPr lang="en-GB" sz="3600" dirty="0"/>
              <a:t> </a:t>
            </a:r>
            <a:r>
              <a:rPr lang="en-GB" sz="3600" dirty="0" err="1"/>
              <a:t>por</a:t>
            </a:r>
            <a:r>
              <a:rPr lang="en-GB" sz="3600" dirty="0"/>
              <a:t> que es </a:t>
            </a:r>
            <a:r>
              <a:rPr lang="en-GB" sz="3600" dirty="0" err="1"/>
              <a:t>muy</a:t>
            </a:r>
            <a:r>
              <a:rPr lang="en-GB" sz="3600" dirty="0"/>
              <a:t> </a:t>
            </a:r>
            <a:r>
              <a:rPr lang="en-GB" sz="3600" dirty="0" err="1"/>
              <a:t>relajante</a:t>
            </a:r>
            <a:r>
              <a:rPr lang="en-GB" sz="3600" dirty="0"/>
              <a:t>. No me </a:t>
            </a:r>
            <a:r>
              <a:rPr lang="en-GB" sz="3600" dirty="0" err="1"/>
              <a:t>gusta</a:t>
            </a:r>
            <a:r>
              <a:rPr lang="en-GB" sz="3600" dirty="0"/>
              <a:t> </a:t>
            </a:r>
            <a:r>
              <a:rPr lang="en-GB" sz="3600" dirty="0" err="1"/>
              <a:t>ver</a:t>
            </a:r>
            <a:r>
              <a:rPr lang="en-GB" sz="3600" dirty="0"/>
              <a:t> la television </a:t>
            </a:r>
            <a:r>
              <a:rPr lang="en-GB" sz="3600" dirty="0" err="1"/>
              <a:t>ya</a:t>
            </a:r>
            <a:r>
              <a:rPr lang="en-GB" sz="3600" dirty="0"/>
              <a:t> que  no es </a:t>
            </a:r>
            <a:r>
              <a:rPr lang="en-GB" sz="3600" dirty="0" err="1"/>
              <a:t>activo</a:t>
            </a:r>
            <a:r>
              <a:rPr lang="en-GB" sz="3600" dirty="0"/>
              <a:t>. Leer es </a:t>
            </a:r>
            <a:r>
              <a:rPr lang="en-GB" sz="3600" dirty="0" err="1"/>
              <a:t>muy</a:t>
            </a:r>
            <a:r>
              <a:rPr lang="en-GB" sz="3600" dirty="0"/>
              <a:t> </a:t>
            </a:r>
            <a:r>
              <a:rPr lang="en-GB" sz="3600" dirty="0" err="1"/>
              <a:t>aburrido</a:t>
            </a:r>
            <a:r>
              <a:rPr lang="en-GB" sz="3600" dirty="0"/>
              <a:t>, </a:t>
            </a:r>
            <a:r>
              <a:rPr lang="en-GB" sz="3600" dirty="0" err="1"/>
              <a:t>por</a:t>
            </a:r>
            <a:r>
              <a:rPr lang="en-GB" sz="3600" dirty="0"/>
              <a:t> </a:t>
            </a:r>
            <a:r>
              <a:rPr lang="en-GB" sz="3600" dirty="0" err="1"/>
              <a:t>eso</a:t>
            </a:r>
            <a:r>
              <a:rPr lang="en-GB" sz="3600" dirty="0"/>
              <a:t> </a:t>
            </a:r>
            <a:r>
              <a:rPr lang="en-GB" sz="3600" dirty="0" err="1"/>
              <a:t>prefiero</a:t>
            </a:r>
            <a:r>
              <a:rPr lang="en-GB" sz="3600" dirty="0"/>
              <a:t> </a:t>
            </a:r>
            <a:r>
              <a:rPr lang="en-GB" sz="3600" dirty="0" err="1"/>
              <a:t>ir</a:t>
            </a:r>
            <a:r>
              <a:rPr lang="en-GB" sz="3600" dirty="0"/>
              <a:t> al cine y </a:t>
            </a:r>
            <a:r>
              <a:rPr lang="en-GB" sz="3600" dirty="0" err="1"/>
              <a:t>ver</a:t>
            </a:r>
            <a:r>
              <a:rPr lang="en-GB" sz="3600" dirty="0"/>
              <a:t> la </a:t>
            </a:r>
            <a:r>
              <a:rPr lang="en-GB" sz="3600" dirty="0" err="1"/>
              <a:t>película</a:t>
            </a:r>
            <a:r>
              <a:rPr lang="en-GB" sz="3600" dirty="0"/>
              <a:t>. Hasta pronto. (53 words)</a:t>
            </a:r>
          </a:p>
        </p:txBody>
      </p:sp>
      <p:sp>
        <p:nvSpPr>
          <p:cNvPr id="4" name="Rectangle 3">
            <a:extLst>
              <a:ext uri="{FF2B5EF4-FFF2-40B4-BE49-F238E27FC236}">
                <a16:creationId xmlns:a16="http://schemas.microsoft.com/office/drawing/2014/main" id="{AD9E289E-A7F5-2979-BB50-011D49EEA29A}"/>
              </a:ext>
            </a:extLst>
          </p:cNvPr>
          <p:cNvSpPr/>
          <p:nvPr/>
        </p:nvSpPr>
        <p:spPr>
          <a:xfrm>
            <a:off x="3782339" y="1075333"/>
            <a:ext cx="1377300"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Sports</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2E5A7E5-D07A-20A9-CA54-C3F450BF7DB0}"/>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40034043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Autofit/>
          </a:bodyPr>
          <a:lstStyle/>
          <a:p>
            <a:r>
              <a:rPr lang="en-GB" sz="3600" dirty="0"/>
              <a:t>Hola amigo, hoy </a:t>
            </a:r>
            <a:r>
              <a:rPr lang="en-GB" sz="3600" dirty="0" err="1"/>
              <a:t>te</a:t>
            </a:r>
            <a:r>
              <a:rPr lang="en-GB" sz="3600" dirty="0"/>
              <a:t> </a:t>
            </a:r>
            <a:r>
              <a:rPr lang="en-GB" sz="3600" dirty="0" err="1"/>
              <a:t>escribo</a:t>
            </a:r>
            <a:r>
              <a:rPr lang="en-GB" sz="3600" dirty="0"/>
              <a:t> </a:t>
            </a:r>
            <a:r>
              <a:rPr lang="en-GB" sz="3600" dirty="0" err="1"/>
              <a:t>sobre</a:t>
            </a:r>
            <a:r>
              <a:rPr lang="en-GB" sz="3600" dirty="0"/>
              <a:t> mi </a:t>
            </a:r>
            <a:r>
              <a:rPr lang="en-GB" sz="3600" dirty="0" err="1"/>
              <a:t>tiempo</a:t>
            </a:r>
            <a:r>
              <a:rPr lang="en-GB" sz="3600" dirty="0"/>
              <a:t> libre. Me </a:t>
            </a:r>
            <a:r>
              <a:rPr lang="en-GB" sz="3600" dirty="0" err="1"/>
              <a:t>gusta</a:t>
            </a:r>
            <a:r>
              <a:rPr lang="en-GB" sz="3600" dirty="0"/>
              <a:t> </a:t>
            </a:r>
            <a:r>
              <a:rPr lang="en-GB" sz="3600" dirty="0" err="1"/>
              <a:t>mucho</a:t>
            </a:r>
            <a:r>
              <a:rPr lang="en-GB" sz="3600" dirty="0"/>
              <a:t> </a:t>
            </a:r>
            <a:r>
              <a:rPr lang="en-GB" sz="3600" dirty="0" err="1"/>
              <a:t>jugar</a:t>
            </a:r>
            <a:r>
              <a:rPr lang="en-GB" sz="3600" dirty="0"/>
              <a:t> al </a:t>
            </a:r>
            <a:r>
              <a:rPr lang="en-GB" sz="3600" dirty="0" err="1"/>
              <a:t>baloncesto</a:t>
            </a:r>
            <a:r>
              <a:rPr lang="en-GB" sz="3600" dirty="0"/>
              <a:t> con mis amigos. </a:t>
            </a:r>
            <a:r>
              <a:rPr lang="en-GB" sz="3600" dirty="0" err="1"/>
              <a:t>También</a:t>
            </a:r>
            <a:r>
              <a:rPr lang="en-GB" sz="3600" dirty="0"/>
              <a:t> me </a:t>
            </a:r>
            <a:r>
              <a:rPr lang="en-GB" sz="3600" dirty="0" err="1"/>
              <a:t>encanta</a:t>
            </a:r>
            <a:r>
              <a:rPr lang="en-GB" sz="3600" dirty="0"/>
              <a:t> </a:t>
            </a:r>
            <a:r>
              <a:rPr lang="en-GB" sz="3600" dirty="0" err="1"/>
              <a:t>escuchar</a:t>
            </a:r>
            <a:r>
              <a:rPr lang="en-GB" sz="3600" dirty="0"/>
              <a:t> </a:t>
            </a:r>
            <a:r>
              <a:rPr lang="en-GB" sz="3600" dirty="0" err="1">
                <a:highlight>
                  <a:srgbClr val="FFFF00"/>
                </a:highlight>
              </a:rPr>
              <a:t>música</a:t>
            </a:r>
            <a:r>
              <a:rPr lang="en-GB" sz="3600" dirty="0"/>
              <a:t> </a:t>
            </a:r>
            <a:r>
              <a:rPr lang="en-GB" sz="3600" dirty="0" err="1"/>
              <a:t>por</a:t>
            </a:r>
            <a:r>
              <a:rPr lang="en-GB" sz="3600" dirty="0"/>
              <a:t> que es </a:t>
            </a:r>
            <a:r>
              <a:rPr lang="en-GB" sz="3600" dirty="0" err="1"/>
              <a:t>muy</a:t>
            </a:r>
            <a:r>
              <a:rPr lang="en-GB" sz="3600" dirty="0"/>
              <a:t> </a:t>
            </a:r>
            <a:r>
              <a:rPr lang="en-GB" sz="3600" dirty="0" err="1"/>
              <a:t>relajante</a:t>
            </a:r>
            <a:r>
              <a:rPr lang="en-GB" sz="3600" dirty="0"/>
              <a:t>. No me </a:t>
            </a:r>
            <a:r>
              <a:rPr lang="en-GB" sz="3600" dirty="0" err="1"/>
              <a:t>gusta</a:t>
            </a:r>
            <a:r>
              <a:rPr lang="en-GB" sz="3600" dirty="0"/>
              <a:t> </a:t>
            </a:r>
            <a:r>
              <a:rPr lang="en-GB" sz="3600" dirty="0" err="1"/>
              <a:t>ver</a:t>
            </a:r>
            <a:r>
              <a:rPr lang="en-GB" sz="3600" dirty="0"/>
              <a:t> la television </a:t>
            </a:r>
            <a:r>
              <a:rPr lang="en-GB" sz="3600" dirty="0" err="1"/>
              <a:t>ya</a:t>
            </a:r>
            <a:r>
              <a:rPr lang="en-GB" sz="3600" dirty="0"/>
              <a:t> que no es </a:t>
            </a:r>
            <a:r>
              <a:rPr lang="en-GB" sz="3600" dirty="0" err="1"/>
              <a:t>activo</a:t>
            </a:r>
            <a:r>
              <a:rPr lang="en-GB" sz="3600" dirty="0"/>
              <a:t>. Leer es </a:t>
            </a:r>
            <a:r>
              <a:rPr lang="en-GB" sz="3600" dirty="0" err="1"/>
              <a:t>muy</a:t>
            </a:r>
            <a:r>
              <a:rPr lang="en-GB" sz="3600" dirty="0"/>
              <a:t> </a:t>
            </a:r>
            <a:r>
              <a:rPr lang="en-GB" sz="3600" dirty="0" err="1"/>
              <a:t>aburrido</a:t>
            </a:r>
            <a:r>
              <a:rPr lang="en-GB" sz="3600" dirty="0"/>
              <a:t>, </a:t>
            </a:r>
            <a:r>
              <a:rPr lang="en-GB" sz="3600" dirty="0" err="1"/>
              <a:t>por</a:t>
            </a:r>
            <a:r>
              <a:rPr lang="en-GB" sz="3600" dirty="0"/>
              <a:t> </a:t>
            </a:r>
            <a:r>
              <a:rPr lang="en-GB" sz="3600" dirty="0" err="1"/>
              <a:t>eso</a:t>
            </a:r>
            <a:r>
              <a:rPr lang="en-GB" sz="3600" dirty="0"/>
              <a:t> </a:t>
            </a:r>
            <a:r>
              <a:rPr lang="en-GB" sz="3600" dirty="0" err="1"/>
              <a:t>prefiero</a:t>
            </a:r>
            <a:r>
              <a:rPr lang="en-GB" sz="3600" dirty="0"/>
              <a:t> </a:t>
            </a:r>
            <a:r>
              <a:rPr lang="en-GB" sz="3600" dirty="0" err="1"/>
              <a:t>ir</a:t>
            </a:r>
            <a:r>
              <a:rPr lang="en-GB" sz="3600" dirty="0"/>
              <a:t> al cine y </a:t>
            </a:r>
            <a:r>
              <a:rPr lang="en-GB" sz="3600" dirty="0" err="1"/>
              <a:t>ver</a:t>
            </a:r>
            <a:r>
              <a:rPr lang="en-GB" sz="3600" dirty="0"/>
              <a:t> la </a:t>
            </a:r>
            <a:r>
              <a:rPr lang="en-GB" sz="3600" dirty="0" err="1"/>
              <a:t>película</a:t>
            </a:r>
            <a:r>
              <a:rPr lang="en-GB" sz="3600" dirty="0"/>
              <a:t>. Hasta pronto. (53 words)</a:t>
            </a:r>
          </a:p>
        </p:txBody>
      </p:sp>
      <p:sp>
        <p:nvSpPr>
          <p:cNvPr id="4" name="Rectangle 3">
            <a:extLst>
              <a:ext uri="{FF2B5EF4-FFF2-40B4-BE49-F238E27FC236}">
                <a16:creationId xmlns:a16="http://schemas.microsoft.com/office/drawing/2014/main" id="{AD9E289E-A7F5-2979-BB50-011D49EEA29A}"/>
              </a:ext>
            </a:extLst>
          </p:cNvPr>
          <p:cNvSpPr/>
          <p:nvPr/>
        </p:nvSpPr>
        <p:spPr>
          <a:xfrm>
            <a:off x="3832031" y="1075333"/>
            <a:ext cx="1277914"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music</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2E5A7E5-D07A-20A9-CA54-C3F450BF7DB0}"/>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651189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Autofit/>
          </a:bodyPr>
          <a:lstStyle/>
          <a:p>
            <a:r>
              <a:rPr lang="en-GB" sz="3600" dirty="0"/>
              <a:t>Hola amigo, hoy </a:t>
            </a:r>
            <a:r>
              <a:rPr lang="en-GB" sz="3600" dirty="0" err="1"/>
              <a:t>te</a:t>
            </a:r>
            <a:r>
              <a:rPr lang="en-GB" sz="3600" dirty="0"/>
              <a:t> </a:t>
            </a:r>
            <a:r>
              <a:rPr lang="en-GB" sz="3600" dirty="0" err="1"/>
              <a:t>escribo</a:t>
            </a:r>
            <a:r>
              <a:rPr lang="en-GB" sz="3600" dirty="0"/>
              <a:t> </a:t>
            </a:r>
            <a:r>
              <a:rPr lang="en-GB" sz="3600" dirty="0" err="1"/>
              <a:t>sobre</a:t>
            </a:r>
            <a:r>
              <a:rPr lang="en-GB" sz="3600" dirty="0"/>
              <a:t> mi </a:t>
            </a:r>
            <a:r>
              <a:rPr lang="en-GB" sz="3600" dirty="0" err="1"/>
              <a:t>tiempo</a:t>
            </a:r>
            <a:r>
              <a:rPr lang="en-GB" sz="3600" dirty="0"/>
              <a:t> libre. Me </a:t>
            </a:r>
            <a:r>
              <a:rPr lang="en-GB" sz="3600" dirty="0" err="1"/>
              <a:t>gusta</a:t>
            </a:r>
            <a:r>
              <a:rPr lang="en-GB" sz="3600" dirty="0"/>
              <a:t> </a:t>
            </a:r>
            <a:r>
              <a:rPr lang="en-GB" sz="3600" dirty="0" err="1"/>
              <a:t>mucho</a:t>
            </a:r>
            <a:r>
              <a:rPr lang="en-GB" sz="3600" dirty="0"/>
              <a:t> </a:t>
            </a:r>
            <a:r>
              <a:rPr lang="en-GB" sz="3600" dirty="0" err="1"/>
              <a:t>jugar</a:t>
            </a:r>
            <a:r>
              <a:rPr lang="en-GB" sz="3600" dirty="0"/>
              <a:t> al </a:t>
            </a:r>
            <a:r>
              <a:rPr lang="en-GB" sz="3600" dirty="0" err="1"/>
              <a:t>baloncesto</a:t>
            </a:r>
            <a:r>
              <a:rPr lang="en-GB" sz="3600" dirty="0"/>
              <a:t> con mis amigos. </a:t>
            </a:r>
            <a:r>
              <a:rPr lang="en-GB" sz="3600" dirty="0" err="1"/>
              <a:t>También</a:t>
            </a:r>
            <a:r>
              <a:rPr lang="en-GB" sz="3600" dirty="0"/>
              <a:t> me </a:t>
            </a:r>
            <a:r>
              <a:rPr lang="en-GB" sz="3600" dirty="0" err="1"/>
              <a:t>encanta</a:t>
            </a:r>
            <a:r>
              <a:rPr lang="en-GB" sz="3600" dirty="0"/>
              <a:t> </a:t>
            </a:r>
            <a:r>
              <a:rPr lang="en-GB" sz="3600" dirty="0" err="1"/>
              <a:t>escuchar</a:t>
            </a:r>
            <a:r>
              <a:rPr lang="en-GB" sz="3600" dirty="0"/>
              <a:t> </a:t>
            </a:r>
            <a:r>
              <a:rPr lang="en-GB" sz="3600" dirty="0" err="1"/>
              <a:t>música</a:t>
            </a:r>
            <a:r>
              <a:rPr lang="en-GB" sz="3600" dirty="0"/>
              <a:t> </a:t>
            </a:r>
            <a:r>
              <a:rPr lang="en-GB" sz="3600" dirty="0" err="1"/>
              <a:t>por</a:t>
            </a:r>
            <a:r>
              <a:rPr lang="en-GB" sz="3600" dirty="0"/>
              <a:t> que es </a:t>
            </a:r>
            <a:r>
              <a:rPr lang="en-GB" sz="3600" dirty="0" err="1"/>
              <a:t>muy</a:t>
            </a:r>
            <a:r>
              <a:rPr lang="en-GB" sz="3600" dirty="0"/>
              <a:t> </a:t>
            </a:r>
            <a:r>
              <a:rPr lang="en-GB" sz="3600" dirty="0" err="1"/>
              <a:t>relajante</a:t>
            </a:r>
            <a:r>
              <a:rPr lang="en-GB" sz="3600" dirty="0"/>
              <a:t>. No me </a:t>
            </a:r>
            <a:r>
              <a:rPr lang="en-GB" sz="3600" dirty="0" err="1"/>
              <a:t>gusta</a:t>
            </a:r>
            <a:r>
              <a:rPr lang="en-GB" sz="3600" dirty="0"/>
              <a:t> </a:t>
            </a:r>
            <a:r>
              <a:rPr lang="en-GB" sz="3600" dirty="0" err="1"/>
              <a:t>ver</a:t>
            </a:r>
            <a:r>
              <a:rPr lang="en-GB" sz="3600" dirty="0"/>
              <a:t> la </a:t>
            </a:r>
            <a:r>
              <a:rPr lang="en-GB" sz="3600" dirty="0">
                <a:highlight>
                  <a:srgbClr val="FFFF00"/>
                </a:highlight>
              </a:rPr>
              <a:t>television</a:t>
            </a:r>
            <a:r>
              <a:rPr lang="en-GB" sz="3600" dirty="0"/>
              <a:t> </a:t>
            </a:r>
            <a:r>
              <a:rPr lang="en-GB" sz="3600" dirty="0" err="1"/>
              <a:t>ya</a:t>
            </a:r>
            <a:r>
              <a:rPr lang="en-GB" sz="3600" dirty="0"/>
              <a:t> que no es </a:t>
            </a:r>
            <a:r>
              <a:rPr lang="en-GB" sz="3600" dirty="0" err="1"/>
              <a:t>activo</a:t>
            </a:r>
            <a:r>
              <a:rPr lang="en-GB" sz="3600" dirty="0"/>
              <a:t>.. Leer es </a:t>
            </a:r>
            <a:r>
              <a:rPr lang="en-GB" sz="3600" dirty="0" err="1"/>
              <a:t>muy</a:t>
            </a:r>
            <a:r>
              <a:rPr lang="en-GB" sz="3600" dirty="0"/>
              <a:t> </a:t>
            </a:r>
            <a:r>
              <a:rPr lang="en-GB" sz="3600" dirty="0" err="1"/>
              <a:t>aburrido</a:t>
            </a:r>
            <a:r>
              <a:rPr lang="en-GB" sz="3600" dirty="0"/>
              <a:t>, </a:t>
            </a:r>
            <a:r>
              <a:rPr lang="en-GB" sz="3600" dirty="0" err="1"/>
              <a:t>por</a:t>
            </a:r>
            <a:r>
              <a:rPr lang="en-GB" sz="3600" dirty="0"/>
              <a:t> </a:t>
            </a:r>
            <a:r>
              <a:rPr lang="en-GB" sz="3600" dirty="0" err="1"/>
              <a:t>eso</a:t>
            </a:r>
            <a:r>
              <a:rPr lang="en-GB" sz="3600" dirty="0"/>
              <a:t> </a:t>
            </a:r>
            <a:r>
              <a:rPr lang="en-GB" sz="3600" dirty="0" err="1"/>
              <a:t>prefiero</a:t>
            </a:r>
            <a:r>
              <a:rPr lang="en-GB" sz="3600" dirty="0"/>
              <a:t> </a:t>
            </a:r>
            <a:r>
              <a:rPr lang="en-GB" sz="3600" dirty="0" err="1"/>
              <a:t>ir</a:t>
            </a:r>
            <a:r>
              <a:rPr lang="en-GB" sz="3600" dirty="0"/>
              <a:t> al cine y </a:t>
            </a:r>
            <a:r>
              <a:rPr lang="en-GB" sz="3600" dirty="0" err="1"/>
              <a:t>ver</a:t>
            </a:r>
            <a:r>
              <a:rPr lang="en-GB" sz="3600" dirty="0"/>
              <a:t> la </a:t>
            </a:r>
            <a:r>
              <a:rPr lang="en-GB" sz="3600" dirty="0" err="1"/>
              <a:t>película</a:t>
            </a:r>
            <a:r>
              <a:rPr lang="en-GB" sz="3600" dirty="0"/>
              <a:t>. Hasta pronto. (53 words)</a:t>
            </a:r>
          </a:p>
        </p:txBody>
      </p:sp>
      <p:sp>
        <p:nvSpPr>
          <p:cNvPr id="4" name="Rectangle 3">
            <a:extLst>
              <a:ext uri="{FF2B5EF4-FFF2-40B4-BE49-F238E27FC236}">
                <a16:creationId xmlns:a16="http://schemas.microsoft.com/office/drawing/2014/main" id="{AD9E289E-A7F5-2979-BB50-011D49EEA29A}"/>
              </a:ext>
            </a:extLst>
          </p:cNvPr>
          <p:cNvSpPr/>
          <p:nvPr/>
        </p:nvSpPr>
        <p:spPr>
          <a:xfrm>
            <a:off x="3462542" y="1075333"/>
            <a:ext cx="2016899"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Television</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2E5A7E5-D07A-20A9-CA54-C3F450BF7DB0}"/>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4132123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Autofit/>
          </a:bodyPr>
          <a:lstStyle/>
          <a:p>
            <a:r>
              <a:rPr lang="en-GB" sz="3600" dirty="0"/>
              <a:t>Hola amigo, hoy </a:t>
            </a:r>
            <a:r>
              <a:rPr lang="en-GB" sz="3600" dirty="0" err="1"/>
              <a:t>te</a:t>
            </a:r>
            <a:r>
              <a:rPr lang="en-GB" sz="3600" dirty="0"/>
              <a:t> </a:t>
            </a:r>
            <a:r>
              <a:rPr lang="en-GB" sz="3600" dirty="0" err="1"/>
              <a:t>escribo</a:t>
            </a:r>
            <a:r>
              <a:rPr lang="en-GB" sz="3600" dirty="0"/>
              <a:t> </a:t>
            </a:r>
            <a:r>
              <a:rPr lang="en-GB" sz="3600" dirty="0" err="1"/>
              <a:t>sobre</a:t>
            </a:r>
            <a:r>
              <a:rPr lang="en-GB" sz="3600" dirty="0"/>
              <a:t> mi </a:t>
            </a:r>
            <a:r>
              <a:rPr lang="en-GB" sz="3600" dirty="0" err="1"/>
              <a:t>tiempo</a:t>
            </a:r>
            <a:r>
              <a:rPr lang="en-GB" sz="3600" dirty="0"/>
              <a:t> libre. Me </a:t>
            </a:r>
            <a:r>
              <a:rPr lang="en-GB" sz="3600" dirty="0" err="1"/>
              <a:t>gusta</a:t>
            </a:r>
            <a:r>
              <a:rPr lang="en-GB" sz="3600" dirty="0"/>
              <a:t> </a:t>
            </a:r>
            <a:r>
              <a:rPr lang="en-GB" sz="3600" dirty="0" err="1"/>
              <a:t>mucho</a:t>
            </a:r>
            <a:r>
              <a:rPr lang="en-GB" sz="3600" dirty="0"/>
              <a:t> </a:t>
            </a:r>
            <a:r>
              <a:rPr lang="en-GB" sz="3600" dirty="0" err="1"/>
              <a:t>jugar</a:t>
            </a:r>
            <a:r>
              <a:rPr lang="en-GB" sz="3600" dirty="0"/>
              <a:t> al </a:t>
            </a:r>
            <a:r>
              <a:rPr lang="en-GB" sz="3600" dirty="0" err="1"/>
              <a:t>baloncesto</a:t>
            </a:r>
            <a:r>
              <a:rPr lang="en-GB" sz="3600" dirty="0"/>
              <a:t> con mis amigos. </a:t>
            </a:r>
            <a:r>
              <a:rPr lang="en-GB" sz="3600" dirty="0" err="1"/>
              <a:t>También</a:t>
            </a:r>
            <a:r>
              <a:rPr lang="en-GB" sz="3600" dirty="0"/>
              <a:t> me </a:t>
            </a:r>
            <a:r>
              <a:rPr lang="en-GB" sz="3600" dirty="0" err="1"/>
              <a:t>encanta</a:t>
            </a:r>
            <a:r>
              <a:rPr lang="en-GB" sz="3600" dirty="0"/>
              <a:t> </a:t>
            </a:r>
            <a:r>
              <a:rPr lang="en-GB" sz="3600" dirty="0" err="1"/>
              <a:t>escuchar</a:t>
            </a:r>
            <a:r>
              <a:rPr lang="en-GB" sz="3600" dirty="0"/>
              <a:t> </a:t>
            </a:r>
            <a:r>
              <a:rPr lang="en-GB" sz="3600" dirty="0" err="1"/>
              <a:t>música</a:t>
            </a:r>
            <a:r>
              <a:rPr lang="en-GB" sz="3600" dirty="0"/>
              <a:t> </a:t>
            </a:r>
            <a:r>
              <a:rPr lang="en-GB" sz="3600" dirty="0" err="1"/>
              <a:t>por</a:t>
            </a:r>
            <a:r>
              <a:rPr lang="en-GB" sz="3600" dirty="0"/>
              <a:t> que es </a:t>
            </a:r>
            <a:r>
              <a:rPr lang="en-GB" sz="3600" dirty="0" err="1"/>
              <a:t>muy</a:t>
            </a:r>
            <a:r>
              <a:rPr lang="en-GB" sz="3600" dirty="0"/>
              <a:t> </a:t>
            </a:r>
            <a:r>
              <a:rPr lang="en-GB" sz="3600" dirty="0" err="1"/>
              <a:t>relajante</a:t>
            </a:r>
            <a:r>
              <a:rPr lang="en-GB" sz="3600" dirty="0"/>
              <a:t>. No me </a:t>
            </a:r>
            <a:r>
              <a:rPr lang="en-GB" sz="3600" dirty="0" err="1"/>
              <a:t>gusta</a:t>
            </a:r>
            <a:r>
              <a:rPr lang="en-GB" sz="3600" dirty="0"/>
              <a:t> </a:t>
            </a:r>
            <a:r>
              <a:rPr lang="en-GB" sz="3600" dirty="0" err="1"/>
              <a:t>ver</a:t>
            </a:r>
            <a:r>
              <a:rPr lang="en-GB" sz="3600" dirty="0"/>
              <a:t> la television </a:t>
            </a:r>
            <a:r>
              <a:rPr lang="en-GB" sz="3600" dirty="0" err="1"/>
              <a:t>ya</a:t>
            </a:r>
            <a:r>
              <a:rPr lang="en-GB" sz="3600" dirty="0"/>
              <a:t> que no es </a:t>
            </a:r>
            <a:r>
              <a:rPr lang="en-GB" sz="3600" dirty="0" err="1"/>
              <a:t>activo</a:t>
            </a:r>
            <a:r>
              <a:rPr lang="en-GB" sz="3600" dirty="0"/>
              <a:t>. </a:t>
            </a:r>
            <a:r>
              <a:rPr lang="en-GB" sz="3600" dirty="0">
                <a:highlight>
                  <a:srgbClr val="FFFF00"/>
                </a:highlight>
              </a:rPr>
              <a:t>Leer</a:t>
            </a:r>
            <a:r>
              <a:rPr lang="en-GB" sz="3600" dirty="0"/>
              <a:t> es </a:t>
            </a:r>
            <a:r>
              <a:rPr lang="en-GB" sz="3600" dirty="0" err="1"/>
              <a:t>muy</a:t>
            </a:r>
            <a:r>
              <a:rPr lang="en-GB" sz="3600" dirty="0"/>
              <a:t> </a:t>
            </a:r>
            <a:r>
              <a:rPr lang="en-GB" sz="3600" dirty="0" err="1"/>
              <a:t>aburrido</a:t>
            </a:r>
            <a:r>
              <a:rPr lang="en-GB" sz="3600" dirty="0"/>
              <a:t>, </a:t>
            </a:r>
            <a:r>
              <a:rPr lang="en-GB" sz="3600" dirty="0" err="1"/>
              <a:t>por</a:t>
            </a:r>
            <a:r>
              <a:rPr lang="en-GB" sz="3600" dirty="0"/>
              <a:t> </a:t>
            </a:r>
            <a:r>
              <a:rPr lang="en-GB" sz="3600" dirty="0" err="1"/>
              <a:t>eso</a:t>
            </a:r>
            <a:r>
              <a:rPr lang="en-GB" sz="3600" dirty="0"/>
              <a:t> </a:t>
            </a:r>
            <a:r>
              <a:rPr lang="en-GB" sz="3600" dirty="0" err="1"/>
              <a:t>prefiero</a:t>
            </a:r>
            <a:r>
              <a:rPr lang="en-GB" sz="3600" dirty="0"/>
              <a:t> </a:t>
            </a:r>
            <a:r>
              <a:rPr lang="en-GB" sz="3600" dirty="0" err="1"/>
              <a:t>ir</a:t>
            </a:r>
            <a:r>
              <a:rPr lang="en-GB" sz="3600" dirty="0"/>
              <a:t> al cine y </a:t>
            </a:r>
            <a:r>
              <a:rPr lang="en-GB" sz="3600" dirty="0" err="1"/>
              <a:t>ver</a:t>
            </a:r>
            <a:r>
              <a:rPr lang="en-GB" sz="3600" dirty="0"/>
              <a:t> la </a:t>
            </a:r>
            <a:r>
              <a:rPr lang="en-GB" sz="3600" dirty="0" err="1"/>
              <a:t>película</a:t>
            </a:r>
            <a:r>
              <a:rPr lang="en-GB" sz="3600" dirty="0"/>
              <a:t>. Hasta pronto. (53 words)</a:t>
            </a:r>
          </a:p>
        </p:txBody>
      </p:sp>
      <p:sp>
        <p:nvSpPr>
          <p:cNvPr id="4" name="Rectangle 3">
            <a:extLst>
              <a:ext uri="{FF2B5EF4-FFF2-40B4-BE49-F238E27FC236}">
                <a16:creationId xmlns:a16="http://schemas.microsoft.com/office/drawing/2014/main" id="{AD9E289E-A7F5-2979-BB50-011D49EEA29A}"/>
              </a:ext>
            </a:extLst>
          </p:cNvPr>
          <p:cNvSpPr/>
          <p:nvPr/>
        </p:nvSpPr>
        <p:spPr>
          <a:xfrm>
            <a:off x="3628514" y="1075333"/>
            <a:ext cx="1684949"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Reading</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2E5A7E5-D07A-20A9-CA54-C3F450BF7DB0}"/>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3774005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Autofit/>
          </a:bodyPr>
          <a:lstStyle/>
          <a:p>
            <a:r>
              <a:rPr lang="en-GB" sz="3600" dirty="0"/>
              <a:t>Hola amigo, hoy </a:t>
            </a:r>
            <a:r>
              <a:rPr lang="en-GB" sz="3600" dirty="0" err="1"/>
              <a:t>te</a:t>
            </a:r>
            <a:r>
              <a:rPr lang="en-GB" sz="3600" dirty="0"/>
              <a:t> </a:t>
            </a:r>
            <a:r>
              <a:rPr lang="en-GB" sz="3600" dirty="0" err="1"/>
              <a:t>escribo</a:t>
            </a:r>
            <a:r>
              <a:rPr lang="en-GB" sz="3600" dirty="0"/>
              <a:t> </a:t>
            </a:r>
            <a:r>
              <a:rPr lang="en-GB" sz="3600" dirty="0" err="1"/>
              <a:t>sobre</a:t>
            </a:r>
            <a:r>
              <a:rPr lang="en-GB" sz="3600" dirty="0"/>
              <a:t> mi </a:t>
            </a:r>
            <a:r>
              <a:rPr lang="en-GB" sz="3600" dirty="0" err="1"/>
              <a:t>tiempo</a:t>
            </a:r>
            <a:r>
              <a:rPr lang="en-GB" sz="3600" dirty="0"/>
              <a:t> libre. Me </a:t>
            </a:r>
            <a:r>
              <a:rPr lang="en-GB" sz="3600" dirty="0" err="1"/>
              <a:t>gusta</a:t>
            </a:r>
            <a:r>
              <a:rPr lang="en-GB" sz="3600" dirty="0"/>
              <a:t> </a:t>
            </a:r>
            <a:r>
              <a:rPr lang="en-GB" sz="3600" dirty="0" err="1"/>
              <a:t>mucho</a:t>
            </a:r>
            <a:r>
              <a:rPr lang="en-GB" sz="3600" dirty="0"/>
              <a:t> </a:t>
            </a:r>
            <a:r>
              <a:rPr lang="en-GB" sz="3600" dirty="0" err="1"/>
              <a:t>jugar</a:t>
            </a:r>
            <a:r>
              <a:rPr lang="en-GB" sz="3600" dirty="0"/>
              <a:t> al </a:t>
            </a:r>
            <a:r>
              <a:rPr lang="en-GB" sz="3600" dirty="0" err="1"/>
              <a:t>baloncesto</a:t>
            </a:r>
            <a:r>
              <a:rPr lang="en-GB" sz="3600" dirty="0"/>
              <a:t> con mis amigos. </a:t>
            </a:r>
            <a:r>
              <a:rPr lang="en-GB" sz="3600" dirty="0" err="1"/>
              <a:t>También</a:t>
            </a:r>
            <a:r>
              <a:rPr lang="en-GB" sz="3600" dirty="0"/>
              <a:t> me </a:t>
            </a:r>
            <a:r>
              <a:rPr lang="en-GB" sz="3600" dirty="0" err="1"/>
              <a:t>encanta</a:t>
            </a:r>
            <a:r>
              <a:rPr lang="en-GB" sz="3600" dirty="0"/>
              <a:t> </a:t>
            </a:r>
            <a:r>
              <a:rPr lang="en-GB" sz="3600" dirty="0" err="1"/>
              <a:t>escuchar</a:t>
            </a:r>
            <a:r>
              <a:rPr lang="en-GB" sz="3600" dirty="0"/>
              <a:t> </a:t>
            </a:r>
            <a:r>
              <a:rPr lang="en-GB" sz="3600" dirty="0" err="1"/>
              <a:t>música</a:t>
            </a:r>
            <a:r>
              <a:rPr lang="en-GB" sz="3600" dirty="0"/>
              <a:t> </a:t>
            </a:r>
            <a:r>
              <a:rPr lang="en-GB" sz="3600" dirty="0" err="1"/>
              <a:t>por</a:t>
            </a:r>
            <a:r>
              <a:rPr lang="en-GB" sz="3600" dirty="0"/>
              <a:t> que es </a:t>
            </a:r>
            <a:r>
              <a:rPr lang="en-GB" sz="3600" dirty="0" err="1"/>
              <a:t>muy</a:t>
            </a:r>
            <a:r>
              <a:rPr lang="en-GB" sz="3600" dirty="0"/>
              <a:t> </a:t>
            </a:r>
            <a:r>
              <a:rPr lang="en-GB" sz="3600" dirty="0" err="1"/>
              <a:t>relajante</a:t>
            </a:r>
            <a:r>
              <a:rPr lang="en-GB" sz="3600" dirty="0"/>
              <a:t>. No me </a:t>
            </a:r>
            <a:r>
              <a:rPr lang="en-GB" sz="3600" dirty="0" err="1"/>
              <a:t>gusta</a:t>
            </a:r>
            <a:r>
              <a:rPr lang="en-GB" sz="3600" dirty="0"/>
              <a:t> </a:t>
            </a:r>
            <a:r>
              <a:rPr lang="en-GB" sz="3600" dirty="0" err="1"/>
              <a:t>ver</a:t>
            </a:r>
            <a:r>
              <a:rPr lang="en-GB" sz="3600" dirty="0"/>
              <a:t> la television </a:t>
            </a:r>
            <a:r>
              <a:rPr lang="en-GB" sz="3600" dirty="0" err="1"/>
              <a:t>ya</a:t>
            </a:r>
            <a:r>
              <a:rPr lang="en-GB" sz="3600" dirty="0"/>
              <a:t> que no es </a:t>
            </a:r>
            <a:r>
              <a:rPr lang="en-GB" sz="3600" dirty="0" err="1"/>
              <a:t>activo</a:t>
            </a:r>
            <a:r>
              <a:rPr lang="en-GB" sz="3600" dirty="0"/>
              <a:t>. Leer es </a:t>
            </a:r>
            <a:r>
              <a:rPr lang="en-GB" sz="3600" dirty="0" err="1"/>
              <a:t>muy</a:t>
            </a:r>
            <a:r>
              <a:rPr lang="en-GB" sz="3600" dirty="0"/>
              <a:t> </a:t>
            </a:r>
            <a:r>
              <a:rPr lang="en-GB" sz="3600" dirty="0" err="1"/>
              <a:t>aburrido</a:t>
            </a:r>
            <a:r>
              <a:rPr lang="en-GB" sz="3600" dirty="0"/>
              <a:t>, </a:t>
            </a:r>
            <a:r>
              <a:rPr lang="en-GB" sz="3600" dirty="0" err="1"/>
              <a:t>por</a:t>
            </a:r>
            <a:r>
              <a:rPr lang="en-GB" sz="3600" dirty="0"/>
              <a:t> </a:t>
            </a:r>
            <a:r>
              <a:rPr lang="en-GB" sz="3600" dirty="0" err="1"/>
              <a:t>eso</a:t>
            </a:r>
            <a:r>
              <a:rPr lang="en-GB" sz="3600" dirty="0"/>
              <a:t> </a:t>
            </a:r>
            <a:r>
              <a:rPr lang="en-GB" sz="3600" dirty="0" err="1"/>
              <a:t>prefiero</a:t>
            </a:r>
            <a:r>
              <a:rPr lang="en-GB" sz="3600" dirty="0"/>
              <a:t> </a:t>
            </a:r>
            <a:r>
              <a:rPr lang="en-GB" sz="3600" dirty="0" err="1"/>
              <a:t>ir</a:t>
            </a:r>
            <a:r>
              <a:rPr lang="en-GB" sz="3600" dirty="0"/>
              <a:t> al </a:t>
            </a:r>
            <a:r>
              <a:rPr lang="en-GB" sz="3600" dirty="0">
                <a:highlight>
                  <a:srgbClr val="FFFF00"/>
                </a:highlight>
              </a:rPr>
              <a:t>cine</a:t>
            </a:r>
            <a:r>
              <a:rPr lang="en-GB" sz="3600" dirty="0"/>
              <a:t> y </a:t>
            </a:r>
            <a:r>
              <a:rPr lang="en-GB" sz="3600" dirty="0" err="1"/>
              <a:t>ver</a:t>
            </a:r>
            <a:r>
              <a:rPr lang="en-GB" sz="3600" dirty="0"/>
              <a:t> la </a:t>
            </a:r>
            <a:r>
              <a:rPr lang="en-GB" sz="3600" dirty="0" err="1"/>
              <a:t>película</a:t>
            </a:r>
            <a:r>
              <a:rPr lang="en-GB" sz="3600" dirty="0"/>
              <a:t>. Hasta pronto. (53 words)</a:t>
            </a:r>
          </a:p>
        </p:txBody>
      </p:sp>
      <p:sp>
        <p:nvSpPr>
          <p:cNvPr id="4" name="Rectangle 3">
            <a:extLst>
              <a:ext uri="{FF2B5EF4-FFF2-40B4-BE49-F238E27FC236}">
                <a16:creationId xmlns:a16="http://schemas.microsoft.com/office/drawing/2014/main" id="{AD9E289E-A7F5-2979-BB50-011D49EEA29A}"/>
              </a:ext>
            </a:extLst>
          </p:cNvPr>
          <p:cNvSpPr/>
          <p:nvPr/>
        </p:nvSpPr>
        <p:spPr>
          <a:xfrm>
            <a:off x="3697379" y="1075333"/>
            <a:ext cx="1547219"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cinema</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2E5A7E5-D07A-20A9-CA54-C3F450BF7DB0}"/>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6516093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10515600" cy="1325563"/>
          </a:xfrm>
        </p:spPr>
        <p:txBody>
          <a:bodyPr>
            <a:noAutofit/>
          </a:bodyPr>
          <a:lstStyle/>
          <a:p>
            <a:r>
              <a:rPr lang="en-GB" sz="3600" dirty="0"/>
              <a:t>Hola amigo, hoy </a:t>
            </a:r>
            <a:r>
              <a:rPr lang="en-GB" sz="3600" dirty="0" err="1"/>
              <a:t>te</a:t>
            </a:r>
            <a:r>
              <a:rPr lang="en-GB" sz="3600" dirty="0"/>
              <a:t> </a:t>
            </a:r>
            <a:r>
              <a:rPr lang="en-GB" sz="3600" dirty="0" err="1"/>
              <a:t>escribo</a:t>
            </a:r>
            <a:r>
              <a:rPr lang="en-GB" sz="3600" dirty="0"/>
              <a:t> </a:t>
            </a:r>
            <a:r>
              <a:rPr lang="en-GB" sz="3600" dirty="0" err="1"/>
              <a:t>sobre</a:t>
            </a:r>
            <a:r>
              <a:rPr lang="en-GB" sz="3600" dirty="0"/>
              <a:t> mi </a:t>
            </a:r>
            <a:r>
              <a:rPr lang="en-GB" sz="3600" dirty="0" err="1"/>
              <a:t>tiempo</a:t>
            </a:r>
            <a:r>
              <a:rPr lang="en-GB" sz="3600" dirty="0"/>
              <a:t> libre. Me </a:t>
            </a:r>
            <a:r>
              <a:rPr lang="en-GB" sz="3600" dirty="0" err="1"/>
              <a:t>gusta</a:t>
            </a:r>
            <a:r>
              <a:rPr lang="en-GB" sz="3600" dirty="0"/>
              <a:t> </a:t>
            </a:r>
            <a:r>
              <a:rPr lang="en-GB" sz="3600" dirty="0" err="1"/>
              <a:t>mucho</a:t>
            </a:r>
            <a:r>
              <a:rPr lang="en-GB" sz="3600" dirty="0"/>
              <a:t> </a:t>
            </a:r>
            <a:r>
              <a:rPr lang="en-GB" sz="3600" dirty="0" err="1"/>
              <a:t>jugar</a:t>
            </a:r>
            <a:r>
              <a:rPr lang="en-GB" sz="3600" dirty="0"/>
              <a:t> al </a:t>
            </a:r>
            <a:r>
              <a:rPr lang="en-GB" sz="3600" dirty="0" err="1"/>
              <a:t>baloncesto</a:t>
            </a:r>
            <a:r>
              <a:rPr lang="en-GB" sz="3600" dirty="0"/>
              <a:t> con mis amigos. </a:t>
            </a:r>
            <a:r>
              <a:rPr lang="en-GB" sz="3600" dirty="0" err="1">
                <a:highlight>
                  <a:srgbClr val="FFFF00"/>
                </a:highlight>
              </a:rPr>
              <a:t>También</a:t>
            </a:r>
            <a:r>
              <a:rPr lang="en-GB" sz="3600" dirty="0">
                <a:highlight>
                  <a:srgbClr val="FFFF00"/>
                </a:highlight>
              </a:rPr>
              <a:t> me </a:t>
            </a:r>
            <a:r>
              <a:rPr lang="en-GB" sz="3600" dirty="0" err="1">
                <a:highlight>
                  <a:srgbClr val="FFFF00"/>
                </a:highlight>
              </a:rPr>
              <a:t>encanta</a:t>
            </a:r>
            <a:r>
              <a:rPr lang="en-GB" sz="3600" dirty="0">
                <a:highlight>
                  <a:srgbClr val="FFFF00"/>
                </a:highlight>
              </a:rPr>
              <a:t> </a:t>
            </a:r>
            <a:r>
              <a:rPr lang="en-GB" sz="3600" dirty="0" err="1">
                <a:highlight>
                  <a:srgbClr val="FFFF00"/>
                </a:highlight>
              </a:rPr>
              <a:t>escuchar</a:t>
            </a:r>
            <a:r>
              <a:rPr lang="en-GB" sz="3600" dirty="0">
                <a:highlight>
                  <a:srgbClr val="FFFF00"/>
                </a:highlight>
              </a:rPr>
              <a:t> </a:t>
            </a:r>
            <a:r>
              <a:rPr lang="en-GB" sz="3600" dirty="0" err="1">
                <a:highlight>
                  <a:srgbClr val="FFFF00"/>
                </a:highlight>
              </a:rPr>
              <a:t>música</a:t>
            </a:r>
            <a:r>
              <a:rPr lang="en-GB" sz="3600" dirty="0">
                <a:highlight>
                  <a:srgbClr val="FFFF00"/>
                </a:highlight>
              </a:rPr>
              <a:t> </a:t>
            </a:r>
            <a:r>
              <a:rPr lang="en-GB" sz="3600" b="1" dirty="0" err="1">
                <a:highlight>
                  <a:srgbClr val="FFFF00"/>
                </a:highlight>
              </a:rPr>
              <a:t>por</a:t>
            </a:r>
            <a:r>
              <a:rPr lang="en-GB" sz="3600" dirty="0">
                <a:highlight>
                  <a:srgbClr val="FFFF00"/>
                </a:highlight>
              </a:rPr>
              <a:t> </a:t>
            </a:r>
            <a:r>
              <a:rPr lang="en-GB" sz="3600" b="1" dirty="0">
                <a:highlight>
                  <a:srgbClr val="FFFF00"/>
                </a:highlight>
              </a:rPr>
              <a:t>que</a:t>
            </a:r>
            <a:r>
              <a:rPr lang="en-GB" sz="3600" dirty="0">
                <a:highlight>
                  <a:srgbClr val="FFFF00"/>
                </a:highlight>
              </a:rPr>
              <a:t> es </a:t>
            </a:r>
            <a:r>
              <a:rPr lang="en-GB" sz="3600" dirty="0" err="1">
                <a:highlight>
                  <a:srgbClr val="FFFF00"/>
                </a:highlight>
              </a:rPr>
              <a:t>muy</a:t>
            </a:r>
            <a:r>
              <a:rPr lang="en-GB" sz="3600" dirty="0">
                <a:highlight>
                  <a:srgbClr val="FFFF00"/>
                </a:highlight>
              </a:rPr>
              <a:t> </a:t>
            </a:r>
            <a:r>
              <a:rPr lang="en-GB" sz="3600" dirty="0" err="1">
                <a:highlight>
                  <a:srgbClr val="FFFF00"/>
                </a:highlight>
              </a:rPr>
              <a:t>relajante</a:t>
            </a:r>
            <a:r>
              <a:rPr lang="en-GB" sz="3600" dirty="0">
                <a:highlight>
                  <a:srgbClr val="FFFF00"/>
                </a:highlight>
              </a:rPr>
              <a:t>. No me </a:t>
            </a:r>
            <a:r>
              <a:rPr lang="en-GB" sz="3600" dirty="0" err="1">
                <a:highlight>
                  <a:srgbClr val="FFFF00"/>
                </a:highlight>
              </a:rPr>
              <a:t>gusta</a:t>
            </a:r>
            <a:r>
              <a:rPr lang="en-GB" sz="3600" dirty="0">
                <a:highlight>
                  <a:srgbClr val="FFFF00"/>
                </a:highlight>
              </a:rPr>
              <a:t> </a:t>
            </a:r>
            <a:r>
              <a:rPr lang="en-GB" sz="3600" dirty="0" err="1">
                <a:highlight>
                  <a:srgbClr val="FFFF00"/>
                </a:highlight>
              </a:rPr>
              <a:t>ver</a:t>
            </a:r>
            <a:r>
              <a:rPr lang="en-GB" sz="3600" dirty="0">
                <a:highlight>
                  <a:srgbClr val="FFFF00"/>
                </a:highlight>
              </a:rPr>
              <a:t> la television </a:t>
            </a:r>
            <a:r>
              <a:rPr lang="en-GB" sz="3600" b="1" dirty="0" err="1">
                <a:highlight>
                  <a:srgbClr val="FFFF00"/>
                </a:highlight>
              </a:rPr>
              <a:t>ya</a:t>
            </a:r>
            <a:r>
              <a:rPr lang="en-GB" sz="3600" dirty="0">
                <a:highlight>
                  <a:srgbClr val="FFFF00"/>
                </a:highlight>
              </a:rPr>
              <a:t> </a:t>
            </a:r>
            <a:r>
              <a:rPr lang="en-GB" sz="3600" b="1" dirty="0">
                <a:highlight>
                  <a:srgbClr val="FFFF00"/>
                </a:highlight>
              </a:rPr>
              <a:t>que</a:t>
            </a:r>
            <a:r>
              <a:rPr lang="en-GB" sz="3600" dirty="0">
                <a:highlight>
                  <a:srgbClr val="FFFF00"/>
                </a:highlight>
              </a:rPr>
              <a:t> no es </a:t>
            </a:r>
            <a:r>
              <a:rPr lang="en-GB" sz="3600" dirty="0" err="1">
                <a:highlight>
                  <a:srgbClr val="FFFF00"/>
                </a:highlight>
              </a:rPr>
              <a:t>activo</a:t>
            </a:r>
            <a:r>
              <a:rPr lang="en-GB" sz="3600" dirty="0">
                <a:highlight>
                  <a:srgbClr val="FFFF00"/>
                </a:highlight>
              </a:rPr>
              <a:t>. </a:t>
            </a:r>
            <a:r>
              <a:rPr lang="en-GB" sz="3600" dirty="0"/>
              <a:t>Leer es </a:t>
            </a:r>
            <a:r>
              <a:rPr lang="en-GB" sz="3600" dirty="0" err="1"/>
              <a:t>muy</a:t>
            </a:r>
            <a:r>
              <a:rPr lang="en-GB" sz="3600" dirty="0"/>
              <a:t> </a:t>
            </a:r>
            <a:r>
              <a:rPr lang="en-GB" sz="3600" dirty="0" err="1"/>
              <a:t>aburrido</a:t>
            </a:r>
            <a:r>
              <a:rPr lang="en-GB" sz="3600" dirty="0"/>
              <a:t>, </a:t>
            </a:r>
            <a:r>
              <a:rPr lang="en-GB" sz="3600" dirty="0" err="1"/>
              <a:t>por</a:t>
            </a:r>
            <a:r>
              <a:rPr lang="en-GB" sz="3600" dirty="0"/>
              <a:t> </a:t>
            </a:r>
            <a:r>
              <a:rPr lang="en-GB" sz="3600" dirty="0" err="1"/>
              <a:t>eso</a:t>
            </a:r>
            <a:r>
              <a:rPr lang="en-GB" sz="3600" dirty="0"/>
              <a:t> </a:t>
            </a:r>
            <a:r>
              <a:rPr lang="en-GB" sz="3600" dirty="0" err="1"/>
              <a:t>prefiero</a:t>
            </a:r>
            <a:r>
              <a:rPr lang="en-GB" sz="3600" dirty="0"/>
              <a:t> </a:t>
            </a:r>
            <a:r>
              <a:rPr lang="en-GB" sz="3600" dirty="0" err="1"/>
              <a:t>ir</a:t>
            </a:r>
            <a:r>
              <a:rPr lang="en-GB" sz="3600" dirty="0"/>
              <a:t> al cine y </a:t>
            </a:r>
            <a:r>
              <a:rPr lang="en-GB" sz="3600" dirty="0" err="1"/>
              <a:t>ver</a:t>
            </a:r>
            <a:r>
              <a:rPr lang="en-GB" sz="3600" dirty="0"/>
              <a:t> la </a:t>
            </a:r>
            <a:r>
              <a:rPr lang="en-GB" sz="3600" dirty="0" err="1"/>
              <a:t>película</a:t>
            </a:r>
            <a:r>
              <a:rPr lang="en-GB" sz="3600" dirty="0"/>
              <a:t>. Hasta pronto. (53 words)</a:t>
            </a:r>
          </a:p>
        </p:txBody>
      </p:sp>
      <p:sp>
        <p:nvSpPr>
          <p:cNvPr id="4" name="Rectangle 3">
            <a:extLst>
              <a:ext uri="{FF2B5EF4-FFF2-40B4-BE49-F238E27FC236}">
                <a16:creationId xmlns:a16="http://schemas.microsoft.com/office/drawing/2014/main" id="{AD9E289E-A7F5-2979-BB50-011D49EEA29A}"/>
              </a:ext>
            </a:extLst>
          </p:cNvPr>
          <p:cNvSpPr/>
          <p:nvPr/>
        </p:nvSpPr>
        <p:spPr>
          <a:xfrm>
            <a:off x="2601120" y="1075333"/>
            <a:ext cx="3739743" cy="646331"/>
          </a:xfrm>
          <a:prstGeom prst="rect">
            <a:avLst/>
          </a:prstGeom>
          <a:noFill/>
        </p:spPr>
        <p:txBody>
          <a:bodyPr wrap="none" lIns="91440" tIns="45720" rIns="91440" bIns="45720">
            <a:spAutoFit/>
          </a:bodyPr>
          <a:lstStyle/>
          <a:p>
            <a:pPr algn="ctr"/>
            <a:r>
              <a:rPr lang="en-GB" sz="3600" dirty="0">
                <a:ln w="0"/>
                <a:solidFill>
                  <a:srgbClr val="00B050"/>
                </a:solidFill>
                <a:effectLst>
                  <a:outerShdw blurRad="38100" dist="19050" dir="2700000" algn="tl" rotWithShape="0">
                    <a:schemeClr val="dk1">
                      <a:alpha val="40000"/>
                    </a:schemeClr>
                  </a:outerShdw>
                </a:effectLst>
              </a:rPr>
              <a:t>2 justified opinions</a:t>
            </a:r>
            <a:endParaRPr lang="en-GB" sz="4400" b="0" cap="none" spc="0" dirty="0">
              <a:ln w="0"/>
              <a:solidFill>
                <a:srgbClr val="00B050"/>
              </a:solidFill>
              <a:effectLst>
                <a:outerShdw blurRad="38100" dist="19050" dir="2700000" algn="tl" rotWithShape="0">
                  <a:schemeClr val="dk1">
                    <a:alpha val="40000"/>
                  </a:schemeClr>
                </a:outerShdw>
              </a:effectLst>
            </a:endParaRPr>
          </a:p>
        </p:txBody>
      </p:sp>
      <p:sp>
        <p:nvSpPr>
          <p:cNvPr id="5" name="TextBox 4">
            <a:extLst>
              <a:ext uri="{FF2B5EF4-FFF2-40B4-BE49-F238E27FC236}">
                <a16:creationId xmlns:a16="http://schemas.microsoft.com/office/drawing/2014/main" id="{C2E5A7E5-D07A-20A9-CA54-C3F450BF7DB0}"/>
              </a:ext>
            </a:extLst>
          </p:cNvPr>
          <p:cNvSpPr txBox="1"/>
          <p:nvPr/>
        </p:nvSpPr>
        <p:spPr>
          <a:xfrm>
            <a:off x="249936" y="147461"/>
            <a:ext cx="11786733" cy="523220"/>
          </a:xfrm>
          <a:prstGeom prst="rect">
            <a:avLst/>
          </a:prstGeom>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800" dirty="0" err="1">
                <a:solidFill>
                  <a:srgbClr val="00B050"/>
                </a:solidFill>
                <a:latin typeface="Comic Sans MS" panose="030F0702030302020204" pitchFamily="66" charset="0"/>
              </a:rPr>
              <a:t>Corregimos</a:t>
            </a:r>
            <a:r>
              <a:rPr lang="en-GB" sz="2800" dirty="0">
                <a:solidFill>
                  <a:srgbClr val="00B050"/>
                </a:solidFill>
                <a:latin typeface="Comic Sans MS" panose="030F0702030302020204" pitchFamily="66" charset="0"/>
              </a:rPr>
              <a:t> con bolígrafo </a:t>
            </a:r>
            <a:r>
              <a:rPr lang="en-GB" sz="2800" dirty="0" err="1">
                <a:solidFill>
                  <a:srgbClr val="00B050"/>
                </a:solidFill>
                <a:latin typeface="Comic Sans MS" panose="030F0702030302020204" pitchFamily="66" charset="0"/>
              </a:rPr>
              <a:t>verde</a:t>
            </a:r>
            <a:endParaRPr lang="en-GB"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19766076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E99D-4B71-EC9C-2F3B-EB2343842E2D}"/>
              </a:ext>
            </a:extLst>
          </p:cNvPr>
          <p:cNvSpPr>
            <a:spLocks noGrp="1"/>
          </p:cNvSpPr>
          <p:nvPr>
            <p:ph type="title"/>
          </p:nvPr>
        </p:nvSpPr>
        <p:spPr>
          <a:xfrm>
            <a:off x="838200" y="2766218"/>
            <a:ext cx="4305300" cy="1325563"/>
          </a:xfrm>
        </p:spPr>
        <p:txBody>
          <a:bodyPr>
            <a:normAutofit fontScale="90000"/>
          </a:bodyPr>
          <a:lstStyle/>
          <a:p>
            <a:r>
              <a:rPr lang="en-GB" dirty="0"/>
              <a:t>Write 50 words to your Argentinian friend about you. Mention:</a:t>
            </a:r>
            <a:br>
              <a:rPr lang="en-GB" dirty="0"/>
            </a:br>
            <a:br>
              <a:rPr lang="en-GB" dirty="0"/>
            </a:br>
            <a:r>
              <a:rPr lang="en-GB" dirty="0"/>
              <a:t>- name and age</a:t>
            </a:r>
            <a:br>
              <a:rPr lang="en-GB" dirty="0"/>
            </a:br>
            <a:r>
              <a:rPr lang="en-GB" dirty="0"/>
              <a:t>- physical appearance</a:t>
            </a:r>
            <a:br>
              <a:rPr lang="en-GB" dirty="0"/>
            </a:br>
            <a:r>
              <a:rPr lang="en-GB" dirty="0"/>
              <a:t>- personality</a:t>
            </a:r>
            <a:br>
              <a:rPr lang="en-GB" dirty="0"/>
            </a:br>
            <a:r>
              <a:rPr lang="en-GB" dirty="0"/>
              <a:t>- family</a:t>
            </a:r>
            <a:br>
              <a:rPr lang="en-GB" dirty="0"/>
            </a:br>
            <a:r>
              <a:rPr lang="en-GB" dirty="0"/>
              <a:t>- friends </a:t>
            </a:r>
          </a:p>
        </p:txBody>
      </p:sp>
      <p:sp>
        <p:nvSpPr>
          <p:cNvPr id="3" name="Rectangle 2">
            <a:extLst>
              <a:ext uri="{FF2B5EF4-FFF2-40B4-BE49-F238E27FC236}">
                <a16:creationId xmlns:a16="http://schemas.microsoft.com/office/drawing/2014/main" id="{2E0B189D-0BF2-B77F-ED7B-0BDE615AC17D}"/>
              </a:ext>
            </a:extLst>
          </p:cNvPr>
          <p:cNvSpPr/>
          <p:nvPr/>
        </p:nvSpPr>
        <p:spPr>
          <a:xfrm>
            <a:off x="7423953" y="-47865"/>
            <a:ext cx="2801922" cy="923330"/>
          </a:xfrm>
          <a:prstGeom prst="rect">
            <a:avLst/>
          </a:prstGeom>
          <a:noFill/>
        </p:spPr>
        <p:txBody>
          <a:bodyPr wrap="non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Your turn</a:t>
            </a:r>
          </a:p>
        </p:txBody>
      </p:sp>
      <p:pic>
        <p:nvPicPr>
          <p:cNvPr id="4" name="Picture 3">
            <a:extLst>
              <a:ext uri="{FF2B5EF4-FFF2-40B4-BE49-F238E27FC236}">
                <a16:creationId xmlns:a16="http://schemas.microsoft.com/office/drawing/2014/main" id="{5FF148DB-8838-DABC-70DA-C12A64E8C394}"/>
              </a:ext>
            </a:extLst>
          </p:cNvPr>
          <p:cNvPicPr>
            <a:picLocks noChangeAspect="1"/>
          </p:cNvPicPr>
          <p:nvPr/>
        </p:nvPicPr>
        <p:blipFill>
          <a:blip r:embed="rId3">
            <a:duotone>
              <a:prstClr val="black"/>
              <a:schemeClr val="accent6">
                <a:tint val="45000"/>
                <a:satMod val="400000"/>
              </a:schemeClr>
            </a:duotone>
          </a:blip>
          <a:stretch>
            <a:fillRect/>
          </a:stretch>
        </p:blipFill>
        <p:spPr>
          <a:xfrm>
            <a:off x="5138737" y="875465"/>
            <a:ext cx="6487430" cy="2981741"/>
          </a:xfrm>
          <a:prstGeom prst="rect">
            <a:avLst/>
          </a:prstGeom>
        </p:spPr>
      </p:pic>
      <p:pic>
        <p:nvPicPr>
          <p:cNvPr id="5" name="Picture 4">
            <a:extLst>
              <a:ext uri="{FF2B5EF4-FFF2-40B4-BE49-F238E27FC236}">
                <a16:creationId xmlns:a16="http://schemas.microsoft.com/office/drawing/2014/main" id="{2CE3F396-2824-DA9F-40D6-E7ECD4DE1D2A}"/>
              </a:ext>
            </a:extLst>
          </p:cNvPr>
          <p:cNvPicPr>
            <a:picLocks noChangeAspect="1"/>
          </p:cNvPicPr>
          <p:nvPr/>
        </p:nvPicPr>
        <p:blipFill>
          <a:blip r:embed="rId4">
            <a:duotone>
              <a:prstClr val="black"/>
              <a:schemeClr val="accent6">
                <a:tint val="45000"/>
                <a:satMod val="400000"/>
              </a:schemeClr>
            </a:duotone>
          </a:blip>
          <a:stretch>
            <a:fillRect/>
          </a:stretch>
        </p:blipFill>
        <p:spPr>
          <a:xfrm>
            <a:off x="5143500" y="3857206"/>
            <a:ext cx="6477904" cy="3000794"/>
          </a:xfrm>
          <a:prstGeom prst="rect">
            <a:avLst/>
          </a:prstGeom>
        </p:spPr>
      </p:pic>
    </p:spTree>
    <p:extLst>
      <p:ext uri="{BB962C8B-B14F-4D97-AF65-F5344CB8AC3E}">
        <p14:creationId xmlns:p14="http://schemas.microsoft.com/office/powerpoint/2010/main" val="8153887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a8d2b040-4d60-4b73-8960-49102152ab97">
      <Terms xmlns="http://schemas.microsoft.com/office/infopath/2007/PartnerControls"/>
    </lcf76f155ced4ddcb4097134ff3c332f>
    <TaxCatchAll xmlns="17a39593-945a-4813-81bf-1728cf9e5038" xsi:nil="true"/>
    <_dlc_DocId xmlns="17a39593-945a-4813-81bf-1728cf9e5038">RVPSRJS5WCQE-1801518596-45954</_dlc_DocId>
    <_dlc_DocIdUrl xmlns="17a39593-945a-4813-81bf-1728cf9e5038">
      <Url>https://stpeterscatholicschool.sharepoint.com/sites/StaffShared/_layouts/15/DocIdRedir.aspx?ID=RVPSRJS5WCQE-1801518596-45954</Url>
      <Description>RVPSRJS5WCQE-1801518596-45954</Description>
    </_dlc_DocIdUrl>
  </documentManagement>
</p:properties>
</file>

<file path=customXml/itemProps1.xml><?xml version="1.0" encoding="utf-8"?>
<ds:datastoreItem xmlns:ds="http://schemas.openxmlformats.org/officeDocument/2006/customXml" ds:itemID="{DD67E7F8-7893-44D5-96FA-CE3401022083}">
  <ds:schemaRefs>
    <ds:schemaRef ds:uri="http://schemas.microsoft.com/sharepoint/events"/>
  </ds:schemaRefs>
</ds:datastoreItem>
</file>

<file path=customXml/itemProps2.xml><?xml version="1.0" encoding="utf-8"?>
<ds:datastoreItem xmlns:ds="http://schemas.openxmlformats.org/officeDocument/2006/customXml" ds:itemID="{3D751264-1AD7-49B9-8CA8-1601F7F82543}">
  <ds:schemaRefs>
    <ds:schemaRef ds:uri="http://schemas.microsoft.com/sharepoint/v3/contenttype/forms"/>
  </ds:schemaRefs>
</ds:datastoreItem>
</file>

<file path=customXml/itemProps3.xml><?xml version="1.0" encoding="utf-8"?>
<ds:datastoreItem xmlns:ds="http://schemas.openxmlformats.org/officeDocument/2006/customXml" ds:itemID="{322CF96F-BB68-48FC-A406-2DE915D6F7E0}"/>
</file>

<file path=customXml/itemProps4.xml><?xml version="1.0" encoding="utf-8"?>
<ds:datastoreItem xmlns:ds="http://schemas.openxmlformats.org/officeDocument/2006/customXml" ds:itemID="{806685C1-5165-41E3-A8B6-D573D79A7665}">
  <ds:schemaRefs>
    <ds:schemaRef ds:uri="a0474e4c-aed6-4eae-a604-0bea1de83e7a"/>
    <ds:schemaRef ds:uri="b718aa60-7cf0-45e3-8d89-7c676556ebc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73</TotalTime>
  <Words>1260</Words>
  <Application>Microsoft Office PowerPoint</Application>
  <PresentationFormat>Widescreen</PresentationFormat>
  <Paragraphs>143</Paragraphs>
  <Slides>26</Slides>
  <Notes>9</Notes>
  <HiddenSlides>2</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Bodoni MT</vt:lpstr>
      <vt:lpstr>Book Antiqua</vt:lpstr>
      <vt:lpstr>Calibri</vt:lpstr>
      <vt:lpstr>Calibri Light</vt:lpstr>
      <vt:lpstr>Comic Sans MS</vt:lpstr>
      <vt:lpstr>Univers Next Pro</vt:lpstr>
      <vt:lpstr>Univers Next Pro Condensed</vt:lpstr>
      <vt:lpstr>Wingdings</vt:lpstr>
      <vt:lpstr>Office Theme</vt:lpstr>
      <vt:lpstr>In your red books</vt:lpstr>
      <vt:lpstr>PowerPoint Presentation</vt:lpstr>
      <vt:lpstr>PowerPoint Presentation</vt:lpstr>
      <vt:lpstr>PowerPoint Presentation</vt:lpstr>
      <vt:lpstr>Article 15…</vt:lpstr>
      <vt:lpstr>Paper 4 - Writing</vt:lpstr>
      <vt:lpstr>PowerPoint Presentation</vt:lpstr>
      <vt:lpstr>PowerPoint Presentation</vt:lpstr>
      <vt:lpstr>PowerPoint Presentation</vt:lpstr>
      <vt:lpstr>Mark scheme:</vt:lpstr>
      <vt:lpstr>Let’s practise</vt:lpstr>
      <vt:lpstr>Let’s practise</vt:lpstr>
      <vt:lpstr>Let’s practise</vt:lpstr>
      <vt:lpstr>50 words writing</vt:lpstr>
      <vt:lpstr>50 words writing</vt:lpstr>
      <vt:lpstr>Mark scheme:</vt:lpstr>
      <vt:lpstr>Hola amigo, hoy te escribo sobre mi tiempo libre. Me gusta mucho jugar al baloncesto con mis amigos. También me encanta escuchar música por que es muy relajante. No me gusta ver la television ya que es aburrido. Leer es muy aburrido, por eso prefiero ir al cine y ver la película. Hasta pronto. (53 words)</vt:lpstr>
      <vt:lpstr>Hola amigo, hoy te escribo sobre mi tiempo libre. Me gusta mucho jugar al baloncesto con mis amigos. También me encanta escuchar música por que es muy relajante. No me gusta ver la television ya que es aburrido. Leer es muy aburrido, por eso prefiero ir al cine y ver la película. Hasta pronto. (53 words)</vt:lpstr>
      <vt:lpstr>Hola amigo, hoy te escribo sobre mi tiempo libre. Me gusta mucho jugar al baloncesto con mis amigos. También me encanta escuchar música por que es muy relajante. No me gusta ver la television ya que no es activo. Leer es muy aburrido, por eso prefiero ir al cine y ver la película. Hasta pronto. (53 words)</vt:lpstr>
      <vt:lpstr>Hola amigo, hoy te escribo sobre mi tiempo libre. Me gusta mucho jugar al baloncesto con mis amigos. También me encanta escuchar música por que es muy relajante. No me gusta ver la television ya que  no es activo. Leer es muy aburrido, por eso prefiero ir al cine y ver la película. Hasta pronto. (53 words)</vt:lpstr>
      <vt:lpstr>Hola amigo, hoy te escribo sobre mi tiempo libre. Me gusta mucho jugar al baloncesto con mis amigos. También me encanta escuchar música por que es muy relajante. No me gusta ver la television ya que no es activo. Leer es muy aburrido, por eso prefiero ir al cine y ver la película. Hasta pronto. (53 words)</vt:lpstr>
      <vt:lpstr>Hola amigo, hoy te escribo sobre mi tiempo libre. Me gusta mucho jugar al baloncesto con mis amigos. También me encanta escuchar música por que es muy relajante. No me gusta ver la television ya que no es activo.. Leer es muy aburrido, por eso prefiero ir al cine y ver la película. Hasta pronto. (53 words)</vt:lpstr>
      <vt:lpstr>Hola amigo, hoy te escribo sobre mi tiempo libre. Me gusta mucho jugar al baloncesto con mis amigos. También me encanta escuchar música por que es muy relajante. No me gusta ver la television ya que no es activo. Leer es muy aburrido, por eso prefiero ir al cine y ver la película. Hasta pronto. (53 words)</vt:lpstr>
      <vt:lpstr>Hola amigo, hoy te escribo sobre mi tiempo libre. Me gusta mucho jugar al baloncesto con mis amigos. También me encanta escuchar música por que es muy relajante. No me gusta ver la television ya que no es activo. Leer es muy aburrido, por eso prefiero ir al cine y ver la película. Hasta pronto. (53 words)</vt:lpstr>
      <vt:lpstr>Hola amigo, hoy te escribo sobre mi tiempo libre. Me gusta mucho jugar al baloncesto con mis amigos. También me encanta escuchar música por que es muy relajante. No me gusta ver la television ya que no es activo. Leer es muy aburrido, por eso prefiero ir al cine y ver la película. Hasta pronto. (53 words)</vt:lpstr>
      <vt:lpstr>Write 50 words to your Argentinian friend about you. Mention:  - name and age - physical appearance - personality - family - friends </vt:lpstr>
    </vt:vector>
  </TitlesOfParts>
  <Company>Ninestiles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Hunt</dc:creator>
  <cp:lastModifiedBy>Mrs N Mateos</cp:lastModifiedBy>
  <cp:revision>8</cp:revision>
  <dcterms:created xsi:type="dcterms:W3CDTF">2019-11-24T17:20:19Z</dcterms:created>
  <dcterms:modified xsi:type="dcterms:W3CDTF">2026-03-27T10:13:45Z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Order">
    <vt:r8>463800</vt:r8>
  </property>
  <property fmtid="{D5CDD505-2E9C-101B-9397-08002B2CF9AE}" pid="4" name="_dlc_DocIdItemGuid">
    <vt:lpwstr>78f06fbc-54cf-409c-94ed-21938c059467</vt:lpwstr>
  </property>
  <property fmtid="{D5CDD505-2E9C-101B-9397-08002B2CF9AE}" pid="5" name="MediaServiceImageTags">
    <vt:lpwstr/>
  </property>
</Properties>
</file>