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8" r:id="rId2"/>
    <p:sldId id="259" r:id="rId3"/>
    <p:sldId id="385" r:id="rId4"/>
    <p:sldId id="257" r:id="rId5"/>
    <p:sldId id="262" r:id="rId6"/>
    <p:sldId id="260" r:id="rId7"/>
    <p:sldId id="261" r:id="rId8"/>
    <p:sldId id="263" r:id="rId9"/>
    <p:sldId id="372" r:id="rId10"/>
    <p:sldId id="373" r:id="rId11"/>
    <p:sldId id="374" r:id="rId12"/>
    <p:sldId id="375" r:id="rId13"/>
    <p:sldId id="376" r:id="rId14"/>
    <p:sldId id="264" r:id="rId15"/>
    <p:sldId id="377" r:id="rId16"/>
    <p:sldId id="378" r:id="rId17"/>
    <p:sldId id="379" r:id="rId18"/>
    <p:sldId id="380" r:id="rId19"/>
    <p:sldId id="381" r:id="rId20"/>
    <p:sldId id="387" r:id="rId21"/>
    <p:sldId id="382" r:id="rId22"/>
    <p:sldId id="384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BC0FF5-444C-5166-9748-4148BE38D912}" v="2109" dt="2025-04-27T21:29:40.6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Relationship Id="rId30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K Goodwin" userId="5250a38a-19dd-4cf5-966d-3e16a8520a3d" providerId="ADAL" clId="{B8806D22-31D2-44BC-9139-9CE5D5FF7B76}"/>
    <pc:docChg chg="custSel addSld modSld">
      <pc:chgData name="Miss K Goodwin" userId="5250a38a-19dd-4cf5-966d-3e16a8520a3d" providerId="ADAL" clId="{B8806D22-31D2-44BC-9139-9CE5D5FF7B76}" dt="2025-04-25T09:34:59.770" v="436" actId="20577"/>
      <pc:docMkLst>
        <pc:docMk/>
      </pc:docMkLst>
      <pc:sldChg chg="modSp mod">
        <pc:chgData name="Miss K Goodwin" userId="5250a38a-19dd-4cf5-966d-3e16a8520a3d" providerId="ADAL" clId="{B8806D22-31D2-44BC-9139-9CE5D5FF7B76}" dt="2025-04-25T09:34:59.770" v="436" actId="20577"/>
        <pc:sldMkLst>
          <pc:docMk/>
          <pc:sldMk cId="808102878" sldId="258"/>
        </pc:sldMkLst>
        <pc:spChg chg="mod">
          <ac:chgData name="Miss K Goodwin" userId="5250a38a-19dd-4cf5-966d-3e16a8520a3d" providerId="ADAL" clId="{B8806D22-31D2-44BC-9139-9CE5D5FF7B76}" dt="2025-04-25T09:34:59.770" v="436" actId="20577"/>
          <ac:spMkLst>
            <pc:docMk/>
            <pc:sldMk cId="808102878" sldId="258"/>
            <ac:spMk id="4" creationId="{F3F7910E-110A-9680-B8AB-BE41412E1C28}"/>
          </ac:spMkLst>
        </pc:spChg>
      </pc:sldChg>
      <pc:sldChg chg="modSp mod">
        <pc:chgData name="Miss K Goodwin" userId="5250a38a-19dd-4cf5-966d-3e16a8520a3d" providerId="ADAL" clId="{B8806D22-31D2-44BC-9139-9CE5D5FF7B76}" dt="2025-04-25T09:26:15.425" v="164" actId="20577"/>
        <pc:sldMkLst>
          <pc:docMk/>
          <pc:sldMk cId="717360157" sldId="260"/>
        </pc:sldMkLst>
        <pc:spChg chg="mod">
          <ac:chgData name="Miss K Goodwin" userId="5250a38a-19dd-4cf5-966d-3e16a8520a3d" providerId="ADAL" clId="{B8806D22-31D2-44BC-9139-9CE5D5FF7B76}" dt="2025-04-25T09:26:04.783" v="136" actId="20577"/>
          <ac:spMkLst>
            <pc:docMk/>
            <pc:sldMk cId="717360157" sldId="260"/>
            <ac:spMk id="5" creationId="{282D6C63-0252-DD5C-2FB7-E15040B6F832}"/>
          </ac:spMkLst>
        </pc:spChg>
        <pc:spChg chg="mod">
          <ac:chgData name="Miss K Goodwin" userId="5250a38a-19dd-4cf5-966d-3e16a8520a3d" providerId="ADAL" clId="{B8806D22-31D2-44BC-9139-9CE5D5FF7B76}" dt="2025-04-25T09:26:15.425" v="164" actId="20577"/>
          <ac:spMkLst>
            <pc:docMk/>
            <pc:sldMk cId="717360157" sldId="260"/>
            <ac:spMk id="7" creationId="{2B2D001E-54F0-C333-7F69-988F7C052332}"/>
          </ac:spMkLst>
        </pc:spChg>
      </pc:sldChg>
      <pc:sldChg chg="addSp modSp mod">
        <pc:chgData name="Miss K Goodwin" userId="5250a38a-19dd-4cf5-966d-3e16a8520a3d" providerId="ADAL" clId="{B8806D22-31D2-44BC-9139-9CE5D5FF7B76}" dt="2025-04-25T09:28:52.946" v="311" actId="1036"/>
        <pc:sldMkLst>
          <pc:docMk/>
          <pc:sldMk cId="3388043197" sldId="264"/>
        </pc:sldMkLst>
        <pc:spChg chg="mod">
          <ac:chgData name="Miss K Goodwin" userId="5250a38a-19dd-4cf5-966d-3e16a8520a3d" providerId="ADAL" clId="{B8806D22-31D2-44BC-9139-9CE5D5FF7B76}" dt="2025-04-25T09:27:57.819" v="238" actId="1076"/>
          <ac:spMkLst>
            <pc:docMk/>
            <pc:sldMk cId="3388043197" sldId="264"/>
            <ac:spMk id="2" creationId="{438CBAB4-79DD-B80E-51B8-B1AF716F4687}"/>
          </ac:spMkLst>
        </pc:spChg>
        <pc:spChg chg="mod">
          <ac:chgData name="Miss K Goodwin" userId="5250a38a-19dd-4cf5-966d-3e16a8520a3d" providerId="ADAL" clId="{B8806D22-31D2-44BC-9139-9CE5D5FF7B76}" dt="2025-04-25T09:28:43.538" v="301" actId="1076"/>
          <ac:spMkLst>
            <pc:docMk/>
            <pc:sldMk cId="3388043197" sldId="264"/>
            <ac:spMk id="3" creationId="{D531340A-741A-F475-EC7A-C1023CF40E34}"/>
          </ac:spMkLst>
        </pc:spChg>
        <pc:picChg chg="add mod">
          <ac:chgData name="Miss K Goodwin" userId="5250a38a-19dd-4cf5-966d-3e16a8520a3d" providerId="ADAL" clId="{B8806D22-31D2-44BC-9139-9CE5D5FF7B76}" dt="2025-04-25T09:28:52.946" v="311" actId="1036"/>
          <ac:picMkLst>
            <pc:docMk/>
            <pc:sldMk cId="3388043197" sldId="264"/>
            <ac:picMk id="3074" creationId="{0D1B4737-FA7E-9094-7B71-44CF9A4DB5F8}"/>
          </ac:picMkLst>
        </pc:picChg>
      </pc:sldChg>
      <pc:sldChg chg="addSp modSp new mod">
        <pc:chgData name="Miss K Goodwin" userId="5250a38a-19dd-4cf5-966d-3e16a8520a3d" providerId="ADAL" clId="{B8806D22-31D2-44BC-9139-9CE5D5FF7B76}" dt="2025-04-25T09:32:03.255" v="373" actId="2711"/>
        <pc:sldMkLst>
          <pc:docMk/>
          <pc:sldMk cId="3336680077" sldId="377"/>
        </pc:sldMkLst>
        <pc:spChg chg="mod">
          <ac:chgData name="Miss K Goodwin" userId="5250a38a-19dd-4cf5-966d-3e16a8520a3d" providerId="ADAL" clId="{B8806D22-31D2-44BC-9139-9CE5D5FF7B76}" dt="2025-04-25T09:30:26.547" v="325" actId="1076"/>
          <ac:spMkLst>
            <pc:docMk/>
            <pc:sldMk cId="3336680077" sldId="377"/>
            <ac:spMk id="2" creationId="{3824A35F-85AE-9448-F980-974F759C8A4F}"/>
          </ac:spMkLst>
        </pc:spChg>
        <pc:spChg chg="mod">
          <ac:chgData name="Miss K Goodwin" userId="5250a38a-19dd-4cf5-966d-3e16a8520a3d" providerId="ADAL" clId="{B8806D22-31D2-44BC-9139-9CE5D5FF7B76}" dt="2025-04-25T09:32:03.255" v="373" actId="2711"/>
          <ac:spMkLst>
            <pc:docMk/>
            <pc:sldMk cId="3336680077" sldId="377"/>
            <ac:spMk id="3" creationId="{B082C06D-F87A-E4BE-C611-3AC8BCDC50A9}"/>
          </ac:spMkLst>
        </pc:spChg>
        <pc:picChg chg="add mod">
          <ac:chgData name="Miss K Goodwin" userId="5250a38a-19dd-4cf5-966d-3e16a8520a3d" providerId="ADAL" clId="{B8806D22-31D2-44BC-9139-9CE5D5FF7B76}" dt="2025-04-25T09:31:54.919" v="372" actId="1076"/>
          <ac:picMkLst>
            <pc:docMk/>
            <pc:sldMk cId="3336680077" sldId="377"/>
            <ac:picMk id="4098" creationId="{16736D9B-F9C3-2038-E558-4CE02BA46257}"/>
          </ac:picMkLst>
        </pc:picChg>
        <pc:picChg chg="add mod">
          <ac:chgData name="Miss K Goodwin" userId="5250a38a-19dd-4cf5-966d-3e16a8520a3d" providerId="ADAL" clId="{B8806D22-31D2-44BC-9139-9CE5D5FF7B76}" dt="2025-04-25T09:31:53.255" v="371" actId="1076"/>
          <ac:picMkLst>
            <pc:docMk/>
            <pc:sldMk cId="3336680077" sldId="377"/>
            <ac:picMk id="4100" creationId="{C6ECA31E-0603-4A9D-F750-F5E88E117431}"/>
          </ac:picMkLst>
        </pc:picChg>
      </pc:sldChg>
      <pc:sldChg chg="addSp delSp modSp new mod">
        <pc:chgData name="Miss K Goodwin" userId="5250a38a-19dd-4cf5-966d-3e16a8520a3d" providerId="ADAL" clId="{B8806D22-31D2-44BC-9139-9CE5D5FF7B76}" dt="2025-04-25T09:33:56.089" v="425" actId="1076"/>
        <pc:sldMkLst>
          <pc:docMk/>
          <pc:sldMk cId="2532654866" sldId="378"/>
        </pc:sldMkLst>
        <pc:spChg chg="mod">
          <ac:chgData name="Miss K Goodwin" userId="5250a38a-19dd-4cf5-966d-3e16a8520a3d" providerId="ADAL" clId="{B8806D22-31D2-44BC-9139-9CE5D5FF7B76}" dt="2025-04-25T09:32:32.834" v="389" actId="1076"/>
          <ac:spMkLst>
            <pc:docMk/>
            <pc:sldMk cId="2532654866" sldId="378"/>
            <ac:spMk id="2" creationId="{2AE6EC89-6B63-B63C-8765-63E2F2350879}"/>
          </ac:spMkLst>
        </pc:spChg>
        <pc:spChg chg="del mod">
          <ac:chgData name="Miss K Goodwin" userId="5250a38a-19dd-4cf5-966d-3e16a8520a3d" providerId="ADAL" clId="{B8806D22-31D2-44BC-9139-9CE5D5FF7B76}" dt="2025-04-25T09:32:35.389" v="391"/>
          <ac:spMkLst>
            <pc:docMk/>
            <pc:sldMk cId="2532654866" sldId="378"/>
            <ac:spMk id="3" creationId="{16B9905A-939B-E129-792A-E819C2C31835}"/>
          </ac:spMkLst>
        </pc:spChg>
        <pc:spChg chg="add del mod">
          <ac:chgData name="Miss K Goodwin" userId="5250a38a-19dd-4cf5-966d-3e16a8520a3d" providerId="ADAL" clId="{B8806D22-31D2-44BC-9139-9CE5D5FF7B76}" dt="2025-04-25T09:32:37.705" v="392" actId="478"/>
          <ac:spMkLst>
            <pc:docMk/>
            <pc:sldMk cId="2532654866" sldId="378"/>
            <ac:spMk id="5" creationId="{611F82C8-AABB-FB51-799F-73990140851F}"/>
          </ac:spMkLst>
        </pc:spChg>
        <pc:spChg chg="add del mod">
          <ac:chgData name="Miss K Goodwin" userId="5250a38a-19dd-4cf5-966d-3e16a8520a3d" providerId="ADAL" clId="{B8806D22-31D2-44BC-9139-9CE5D5FF7B76}" dt="2025-04-25T09:32:39.774" v="393"/>
          <ac:spMkLst>
            <pc:docMk/>
            <pc:sldMk cId="2532654866" sldId="378"/>
            <ac:spMk id="6" creationId="{B4ED5357-2E96-3E8D-7ED6-9CEB920F53D8}"/>
          </ac:spMkLst>
        </pc:spChg>
        <pc:spChg chg="add del mod">
          <ac:chgData name="Miss K Goodwin" userId="5250a38a-19dd-4cf5-966d-3e16a8520a3d" providerId="ADAL" clId="{B8806D22-31D2-44BC-9139-9CE5D5FF7B76}" dt="2025-04-25T09:32:40.746" v="394" actId="478"/>
          <ac:spMkLst>
            <pc:docMk/>
            <pc:sldMk cId="2532654866" sldId="378"/>
            <ac:spMk id="8" creationId="{1D87E207-81A0-334E-C669-BF93244251FF}"/>
          </ac:spMkLst>
        </pc:spChg>
        <pc:spChg chg="add del mod">
          <ac:chgData name="Miss K Goodwin" userId="5250a38a-19dd-4cf5-966d-3e16a8520a3d" providerId="ADAL" clId="{B8806D22-31D2-44BC-9139-9CE5D5FF7B76}" dt="2025-04-25T09:32:51.507" v="395" actId="478"/>
          <ac:spMkLst>
            <pc:docMk/>
            <pc:sldMk cId="2532654866" sldId="378"/>
            <ac:spMk id="9" creationId="{BC98A119-7481-844D-68CC-C1A3CB26887F}"/>
          </ac:spMkLst>
        </pc:spChg>
        <pc:spChg chg="add mod">
          <ac:chgData name="Miss K Goodwin" userId="5250a38a-19dd-4cf5-966d-3e16a8520a3d" providerId="ADAL" clId="{B8806D22-31D2-44BC-9139-9CE5D5FF7B76}" dt="2025-04-25T09:33:47.989" v="423" actId="14100"/>
          <ac:spMkLst>
            <pc:docMk/>
            <pc:sldMk cId="2532654866" sldId="378"/>
            <ac:spMk id="13" creationId="{DCDD5EFE-328C-AC06-73F3-B6F6C48A0226}"/>
          </ac:spMkLst>
        </pc:spChg>
        <pc:spChg chg="add mod">
          <ac:chgData name="Miss K Goodwin" userId="5250a38a-19dd-4cf5-966d-3e16a8520a3d" providerId="ADAL" clId="{B8806D22-31D2-44BC-9139-9CE5D5FF7B76}" dt="2025-04-25T09:33:20.230" v="404" actId="20577"/>
          <ac:spMkLst>
            <pc:docMk/>
            <pc:sldMk cId="2532654866" sldId="378"/>
            <ac:spMk id="14" creationId="{0329FC98-8739-DB6A-CA69-6593801789D6}"/>
          </ac:spMkLst>
        </pc:spChg>
        <pc:graphicFrameChg chg="add del mod">
          <ac:chgData name="Miss K Goodwin" userId="5250a38a-19dd-4cf5-966d-3e16a8520a3d" providerId="ADAL" clId="{B8806D22-31D2-44BC-9139-9CE5D5FF7B76}" dt="2025-04-25T09:32:37.705" v="392" actId="478"/>
          <ac:graphicFrameMkLst>
            <pc:docMk/>
            <pc:sldMk cId="2532654866" sldId="378"/>
            <ac:graphicFrameMk id="4" creationId="{8C12CE8B-54B4-3B83-D77B-1A27D63A158C}"/>
          </ac:graphicFrameMkLst>
        </pc:graphicFrameChg>
        <pc:graphicFrameChg chg="add del mod">
          <ac:chgData name="Miss K Goodwin" userId="5250a38a-19dd-4cf5-966d-3e16a8520a3d" providerId="ADAL" clId="{B8806D22-31D2-44BC-9139-9CE5D5FF7B76}" dt="2025-04-25T09:32:40.746" v="394" actId="478"/>
          <ac:graphicFrameMkLst>
            <pc:docMk/>
            <pc:sldMk cId="2532654866" sldId="378"/>
            <ac:graphicFrameMk id="7" creationId="{DBDCAB9B-EE40-E04C-55D4-CD81AE45FE75}"/>
          </ac:graphicFrameMkLst>
        </pc:graphicFrameChg>
        <pc:picChg chg="add mod">
          <ac:chgData name="Miss K Goodwin" userId="5250a38a-19dd-4cf5-966d-3e16a8520a3d" providerId="ADAL" clId="{B8806D22-31D2-44BC-9139-9CE5D5FF7B76}" dt="2025-04-25T09:33:12.213" v="400" actId="1076"/>
          <ac:picMkLst>
            <pc:docMk/>
            <pc:sldMk cId="2532654866" sldId="378"/>
            <ac:picMk id="11" creationId="{B298A00C-9057-D1A9-620B-0A769445E249}"/>
          </ac:picMkLst>
        </pc:picChg>
        <pc:picChg chg="add mod">
          <ac:chgData name="Miss K Goodwin" userId="5250a38a-19dd-4cf5-966d-3e16a8520a3d" providerId="ADAL" clId="{B8806D22-31D2-44BC-9139-9CE5D5FF7B76}" dt="2025-04-25T09:33:56.089" v="425" actId="1076"/>
          <ac:picMkLst>
            <pc:docMk/>
            <pc:sldMk cId="2532654866" sldId="378"/>
            <ac:picMk id="15" creationId="{2DE086FD-FF76-27D3-DE1B-1CE5600EC600}"/>
          </ac:picMkLst>
        </pc:picChg>
        <pc:picChg chg="add del mod">
          <ac:chgData name="Miss K Goodwin" userId="5250a38a-19dd-4cf5-966d-3e16a8520a3d" providerId="ADAL" clId="{B8806D22-31D2-44BC-9139-9CE5D5FF7B76}" dt="2025-04-25T09:32:37.705" v="392" actId="478"/>
          <ac:picMkLst>
            <pc:docMk/>
            <pc:sldMk cId="2532654866" sldId="378"/>
            <ac:picMk id="5122" creationId="{A048E6EC-5235-12FB-67B0-AA65AFFF0B56}"/>
          </ac:picMkLst>
        </pc:picChg>
        <pc:picChg chg="add del mod">
          <ac:chgData name="Miss K Goodwin" userId="5250a38a-19dd-4cf5-966d-3e16a8520a3d" providerId="ADAL" clId="{B8806D22-31D2-44BC-9139-9CE5D5FF7B76}" dt="2025-04-25T09:32:37.705" v="392" actId="478"/>
          <ac:picMkLst>
            <pc:docMk/>
            <pc:sldMk cId="2532654866" sldId="378"/>
            <ac:picMk id="5123" creationId="{5D5141CA-C049-8B6E-070C-8E4AF5408438}"/>
          </ac:picMkLst>
        </pc:picChg>
        <pc:picChg chg="add del mod">
          <ac:chgData name="Miss K Goodwin" userId="5250a38a-19dd-4cf5-966d-3e16a8520a3d" providerId="ADAL" clId="{B8806D22-31D2-44BC-9139-9CE5D5FF7B76}" dt="2025-04-25T09:32:37.705" v="392" actId="478"/>
          <ac:picMkLst>
            <pc:docMk/>
            <pc:sldMk cId="2532654866" sldId="378"/>
            <ac:picMk id="5124" creationId="{45471FDC-3614-25C6-AE45-87A669C786CD}"/>
          </ac:picMkLst>
        </pc:picChg>
        <pc:picChg chg="add del mod">
          <ac:chgData name="Miss K Goodwin" userId="5250a38a-19dd-4cf5-966d-3e16a8520a3d" providerId="ADAL" clId="{B8806D22-31D2-44BC-9139-9CE5D5FF7B76}" dt="2025-04-25T09:32:40.746" v="394" actId="478"/>
          <ac:picMkLst>
            <pc:docMk/>
            <pc:sldMk cId="2532654866" sldId="378"/>
            <ac:picMk id="5126" creationId="{9EC1F6D5-D26D-9710-2A9F-352CC0BBBE65}"/>
          </ac:picMkLst>
        </pc:picChg>
        <pc:picChg chg="add del mod">
          <ac:chgData name="Miss K Goodwin" userId="5250a38a-19dd-4cf5-966d-3e16a8520a3d" providerId="ADAL" clId="{B8806D22-31D2-44BC-9139-9CE5D5FF7B76}" dt="2025-04-25T09:32:40.746" v="394" actId="478"/>
          <ac:picMkLst>
            <pc:docMk/>
            <pc:sldMk cId="2532654866" sldId="378"/>
            <ac:picMk id="5127" creationId="{97ECBE87-5F31-980E-1DC6-9B13D320882C}"/>
          </ac:picMkLst>
        </pc:picChg>
        <pc:picChg chg="add del mod">
          <ac:chgData name="Miss K Goodwin" userId="5250a38a-19dd-4cf5-966d-3e16a8520a3d" providerId="ADAL" clId="{B8806D22-31D2-44BC-9139-9CE5D5FF7B76}" dt="2025-04-25T09:32:40.746" v="394" actId="478"/>
          <ac:picMkLst>
            <pc:docMk/>
            <pc:sldMk cId="2532654866" sldId="378"/>
            <ac:picMk id="5128" creationId="{3D4B443A-7E00-9423-D78F-43124513D8B5}"/>
          </ac:picMkLst>
        </pc:picChg>
      </pc:sldChg>
    </pc:docChg>
  </pc:docChgLst>
  <pc:docChgLst>
    <pc:chgData name="Miss K Goodwin" userId="S::goodwink@st-peters.solihull.sch.uk::5250a38a-19dd-4cf5-966d-3e16a8520a3d" providerId="AD" clId="Web-{29BC0FF5-444C-5166-9748-4148BE38D912}"/>
    <pc:docChg chg="addSld modSld">
      <pc:chgData name="Miss K Goodwin" userId="S::goodwink@st-peters.solihull.sch.uk::5250a38a-19dd-4cf5-966d-3e16a8520a3d" providerId="AD" clId="Web-{29BC0FF5-444C-5166-9748-4148BE38D912}" dt="2025-04-27T21:29:40.695" v="2131" actId="20577"/>
      <pc:docMkLst>
        <pc:docMk/>
      </pc:docMkLst>
      <pc:sldChg chg="modNotes">
        <pc:chgData name="Miss K Goodwin" userId="S::goodwink@st-peters.solihull.sch.uk::5250a38a-19dd-4cf5-966d-3e16a8520a3d" providerId="AD" clId="Web-{29BC0FF5-444C-5166-9748-4148BE38D912}" dt="2025-04-27T20:27:02.469" v="48"/>
        <pc:sldMkLst>
          <pc:docMk/>
          <pc:sldMk cId="3336680077" sldId="377"/>
        </pc:sldMkLst>
      </pc:sldChg>
      <pc:sldChg chg="modSp">
        <pc:chgData name="Miss K Goodwin" userId="S::goodwink@st-peters.solihull.sch.uk::5250a38a-19dd-4cf5-966d-3e16a8520a3d" providerId="AD" clId="Web-{29BC0FF5-444C-5166-9748-4148BE38D912}" dt="2025-04-27T19:56:40.920" v="2" actId="1076"/>
        <pc:sldMkLst>
          <pc:docMk/>
          <pc:sldMk cId="2532654866" sldId="378"/>
        </pc:sldMkLst>
        <pc:spChg chg="mod">
          <ac:chgData name="Miss K Goodwin" userId="S::goodwink@st-peters.solihull.sch.uk::5250a38a-19dd-4cf5-966d-3e16a8520a3d" providerId="AD" clId="Web-{29BC0FF5-444C-5166-9748-4148BE38D912}" dt="2025-04-27T19:56:34.076" v="0" actId="1076"/>
          <ac:spMkLst>
            <pc:docMk/>
            <pc:sldMk cId="2532654866" sldId="378"/>
            <ac:spMk id="13" creationId="{DCDD5EFE-328C-AC06-73F3-B6F6C48A0226}"/>
          </ac:spMkLst>
        </pc:spChg>
        <pc:picChg chg="mod">
          <ac:chgData name="Miss K Goodwin" userId="S::goodwink@st-peters.solihull.sch.uk::5250a38a-19dd-4cf5-966d-3e16a8520a3d" providerId="AD" clId="Web-{29BC0FF5-444C-5166-9748-4148BE38D912}" dt="2025-04-27T19:56:40.920" v="2" actId="1076"/>
          <ac:picMkLst>
            <pc:docMk/>
            <pc:sldMk cId="2532654866" sldId="378"/>
            <ac:picMk id="11" creationId="{B298A00C-9057-D1A9-620B-0A769445E249}"/>
          </ac:picMkLst>
        </pc:picChg>
      </pc:sldChg>
      <pc:sldChg chg="addSp delSp modSp new">
        <pc:chgData name="Miss K Goodwin" userId="S::goodwink@st-peters.solihull.sch.uk::5250a38a-19dd-4cf5-966d-3e16a8520a3d" providerId="AD" clId="Web-{29BC0FF5-444C-5166-9748-4148BE38D912}" dt="2025-04-27T20:09:10.329" v="15" actId="14100"/>
        <pc:sldMkLst>
          <pc:docMk/>
          <pc:sldMk cId="1055860231" sldId="379"/>
        </pc:sldMkLst>
        <pc:spChg chg="mod">
          <ac:chgData name="Miss K Goodwin" userId="S::goodwink@st-peters.solihull.sch.uk::5250a38a-19dd-4cf5-966d-3e16a8520a3d" providerId="AD" clId="Web-{29BC0FF5-444C-5166-9748-4148BE38D912}" dt="2025-04-27T20:08:58.828" v="11" actId="1076"/>
          <ac:spMkLst>
            <pc:docMk/>
            <pc:sldMk cId="1055860231" sldId="379"/>
            <ac:spMk id="2" creationId="{7930BB71-328C-4EF1-EF8F-760AD163D8DE}"/>
          </ac:spMkLst>
        </pc:spChg>
        <pc:spChg chg="del">
          <ac:chgData name="Miss K Goodwin" userId="S::goodwink@st-peters.solihull.sch.uk::5250a38a-19dd-4cf5-966d-3e16a8520a3d" providerId="AD" clId="Web-{29BC0FF5-444C-5166-9748-4148BE38D912}" dt="2025-04-27T20:09:00.578" v="12"/>
          <ac:spMkLst>
            <pc:docMk/>
            <pc:sldMk cId="1055860231" sldId="379"/>
            <ac:spMk id="3" creationId="{CA812F6A-C57E-7F7B-3CE6-2C72023B0021}"/>
          </ac:spMkLst>
        </pc:spChg>
        <pc:picChg chg="add mod ord">
          <ac:chgData name="Miss K Goodwin" userId="S::goodwink@st-peters.solihull.sch.uk::5250a38a-19dd-4cf5-966d-3e16a8520a3d" providerId="AD" clId="Web-{29BC0FF5-444C-5166-9748-4148BE38D912}" dt="2025-04-27T20:09:10.329" v="15" actId="14100"/>
          <ac:picMkLst>
            <pc:docMk/>
            <pc:sldMk cId="1055860231" sldId="379"/>
            <ac:picMk id="4" creationId="{87EC72FF-222A-05F0-EC8B-F29C2A73D901}"/>
          </ac:picMkLst>
        </pc:picChg>
      </pc:sldChg>
      <pc:sldChg chg="modSp new">
        <pc:chgData name="Miss K Goodwin" userId="S::goodwink@st-peters.solihull.sch.uk::5250a38a-19dd-4cf5-966d-3e16a8520a3d" providerId="AD" clId="Web-{29BC0FF5-444C-5166-9748-4148BE38D912}" dt="2025-04-27T21:24:49.512" v="1815" actId="20577"/>
        <pc:sldMkLst>
          <pc:docMk/>
          <pc:sldMk cId="3064521797" sldId="380"/>
        </pc:sldMkLst>
        <pc:spChg chg="mod">
          <ac:chgData name="Miss K Goodwin" userId="S::goodwink@st-peters.solihull.sch.uk::5250a38a-19dd-4cf5-966d-3e16a8520a3d" providerId="AD" clId="Web-{29BC0FF5-444C-5166-9748-4148BE38D912}" dt="2025-04-27T21:07:43.801" v="553" actId="20577"/>
          <ac:spMkLst>
            <pc:docMk/>
            <pc:sldMk cId="3064521797" sldId="380"/>
            <ac:spMk id="2" creationId="{15C0C15F-141A-4E3C-C76D-08F9E6B8E398}"/>
          </ac:spMkLst>
        </pc:spChg>
        <pc:spChg chg="mod">
          <ac:chgData name="Miss K Goodwin" userId="S::goodwink@st-peters.solihull.sch.uk::5250a38a-19dd-4cf5-966d-3e16a8520a3d" providerId="AD" clId="Web-{29BC0FF5-444C-5166-9748-4148BE38D912}" dt="2025-04-27T21:24:49.512" v="1815" actId="20577"/>
          <ac:spMkLst>
            <pc:docMk/>
            <pc:sldMk cId="3064521797" sldId="380"/>
            <ac:spMk id="3" creationId="{FACFBC5E-9DF1-CE08-C65C-53247E1EA629}"/>
          </ac:spMkLst>
        </pc:spChg>
      </pc:sldChg>
      <pc:sldChg chg="modSp new">
        <pc:chgData name="Miss K Goodwin" userId="S::goodwink@st-peters.solihull.sch.uk::5250a38a-19dd-4cf5-966d-3e16a8520a3d" providerId="AD" clId="Web-{29BC0FF5-444C-5166-9748-4148BE38D912}" dt="2025-04-27T21:17:28.997" v="1222" actId="20577"/>
        <pc:sldMkLst>
          <pc:docMk/>
          <pc:sldMk cId="2641963986" sldId="381"/>
        </pc:sldMkLst>
        <pc:spChg chg="mod">
          <ac:chgData name="Miss K Goodwin" userId="S::goodwink@st-peters.solihull.sch.uk::5250a38a-19dd-4cf5-966d-3e16a8520a3d" providerId="AD" clId="Web-{29BC0FF5-444C-5166-9748-4148BE38D912}" dt="2025-04-27T21:08:04.067" v="570" actId="1076"/>
          <ac:spMkLst>
            <pc:docMk/>
            <pc:sldMk cId="2641963986" sldId="381"/>
            <ac:spMk id="2" creationId="{6EBACB37-B366-FE0C-8963-7A690022D284}"/>
          </ac:spMkLst>
        </pc:spChg>
        <pc:spChg chg="mod">
          <ac:chgData name="Miss K Goodwin" userId="S::goodwink@st-peters.solihull.sch.uk::5250a38a-19dd-4cf5-966d-3e16a8520a3d" providerId="AD" clId="Web-{29BC0FF5-444C-5166-9748-4148BE38D912}" dt="2025-04-27T21:17:28.997" v="1222" actId="20577"/>
          <ac:spMkLst>
            <pc:docMk/>
            <pc:sldMk cId="2641963986" sldId="381"/>
            <ac:spMk id="3" creationId="{ED5C7FE5-ABBC-39B7-323D-0C905E20FE66}"/>
          </ac:spMkLst>
        </pc:spChg>
      </pc:sldChg>
      <pc:sldChg chg="modSp add replId">
        <pc:chgData name="Miss K Goodwin" userId="S::goodwink@st-peters.solihull.sch.uk::5250a38a-19dd-4cf5-966d-3e16a8520a3d" providerId="AD" clId="Web-{29BC0FF5-444C-5166-9748-4148BE38D912}" dt="2025-04-27T21:25:24.685" v="1870" actId="20577"/>
        <pc:sldMkLst>
          <pc:docMk/>
          <pc:sldMk cId="1209553339" sldId="382"/>
        </pc:sldMkLst>
        <pc:spChg chg="mod">
          <ac:chgData name="Miss K Goodwin" userId="S::goodwink@st-peters.solihull.sch.uk::5250a38a-19dd-4cf5-966d-3e16a8520a3d" providerId="AD" clId="Web-{29BC0FF5-444C-5166-9748-4148BE38D912}" dt="2025-04-27T21:25:24.685" v="1870" actId="20577"/>
          <ac:spMkLst>
            <pc:docMk/>
            <pc:sldMk cId="1209553339" sldId="382"/>
            <ac:spMk id="3" creationId="{E9C2BE4C-4415-A769-48ED-D594935648FB}"/>
          </ac:spMkLst>
        </pc:spChg>
      </pc:sldChg>
      <pc:sldChg chg="modSp new">
        <pc:chgData name="Miss K Goodwin" userId="S::goodwink@st-peters.solihull.sch.uk::5250a38a-19dd-4cf5-966d-3e16a8520a3d" providerId="AD" clId="Web-{29BC0FF5-444C-5166-9748-4148BE38D912}" dt="2025-04-27T21:29:40.695" v="2131" actId="20577"/>
        <pc:sldMkLst>
          <pc:docMk/>
          <pc:sldMk cId="2227769356" sldId="383"/>
        </pc:sldMkLst>
        <pc:spChg chg="mod">
          <ac:chgData name="Miss K Goodwin" userId="S::goodwink@st-peters.solihull.sch.uk::5250a38a-19dd-4cf5-966d-3e16a8520a3d" providerId="AD" clId="Web-{29BC0FF5-444C-5166-9748-4148BE38D912}" dt="2025-04-27T21:26:04.046" v="1876" actId="20577"/>
          <ac:spMkLst>
            <pc:docMk/>
            <pc:sldMk cId="2227769356" sldId="383"/>
            <ac:spMk id="2" creationId="{99FE1C3D-B388-36B2-C328-E263BE05EA1C}"/>
          </ac:spMkLst>
        </pc:spChg>
        <pc:spChg chg="mod">
          <ac:chgData name="Miss K Goodwin" userId="S::goodwink@st-peters.solihull.sch.uk::5250a38a-19dd-4cf5-966d-3e16a8520a3d" providerId="AD" clId="Web-{29BC0FF5-444C-5166-9748-4148BE38D912}" dt="2025-04-27T21:29:40.695" v="2131" actId="20577"/>
          <ac:spMkLst>
            <pc:docMk/>
            <pc:sldMk cId="2227769356" sldId="383"/>
            <ac:spMk id="3" creationId="{DEC0E805-B3A6-9ECC-37D0-A3CE2CB64FB6}"/>
          </ac:spMkLst>
        </pc:spChg>
      </pc:sldChg>
      <pc:sldChg chg="new">
        <pc:chgData name="Miss K Goodwin" userId="S::goodwink@st-peters.solihull.sch.uk::5250a38a-19dd-4cf5-966d-3e16a8520a3d" providerId="AD" clId="Web-{29BC0FF5-444C-5166-9748-4148BE38D912}" dt="2025-04-27T21:29:04.444" v="2129"/>
        <pc:sldMkLst>
          <pc:docMk/>
          <pc:sldMk cId="507575918" sldId="38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99AEE5-9030-4972-AF53-87DC44450CF6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9F63A3-3E45-406A-9062-D3E39D564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118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alibri"/>
                <a:ea typeface="Calibri"/>
                <a:cs typeface="Calibri"/>
              </a:rPr>
              <a:t>Nanotechnology, drug delivery, materials – body armor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9F63A3-3E45-406A-9062-D3E39D56424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38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9F63A3-3E45-406A-9062-D3E39D56424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1722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C9F63A3-3E45-406A-9062-D3E39D56424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3376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1CCEC-12B2-D38C-F072-C53BB09F10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1D00F6-7D73-4C5F-0485-CBBB9CA76B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2D959B-14AC-50EF-386D-5BD335C3C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7F029-68B0-FD23-F6C9-4FDF43637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957478-5E30-DAC5-1253-B5143220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524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485F6-5E8C-4977-99CD-C28F899E4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AB780-10A1-63F8-9506-759F468ADF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BC8651-58FE-DCAD-CF3E-E34B4E0A9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FBFE28-E0F1-2D78-168D-375C38D758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9E7481-B6AC-6879-3A3C-4E3D731D3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367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8B8AB-B6AD-CEBA-3424-70E650C78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154CD6-0B6A-B3C9-F02F-965E4EA1F4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DE54AF-0A16-07EC-F976-5689DF95A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44131D-6932-4C63-9547-06A394844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A3FA74-98EF-6E83-C1DB-BDC937E33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679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01D8E-480A-2102-3615-CEF66B9A4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86B95-32CA-2C0D-5DE3-9E99A3D8C4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56CB40-B2C8-D86F-CBF5-E25DA24A15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90EE71-1FDB-4BA5-3B83-780A9A72D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EB4DAF-B053-C5EF-1FD4-F96217BE8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C51EE0-6A00-B760-92FE-A2D1E00F6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6027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CF4F17-67ED-9607-0EE4-DCADB3DC5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758212-CDAB-F62D-FB43-91B2A305F2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E3AC1F-E526-D40D-92E2-5A34016100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6766A8C-6908-C3C1-9092-C552199151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BCAEF6-FC3D-005E-673F-814D724704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1B54EC1-066D-6594-6C83-AFAB8D694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15C9C2-9FA4-D183-13F6-0333DD0B1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06D1CAE-4271-02C6-B789-95CD92292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08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4D0CE-7F0B-1CC7-7D30-1239FB677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57CAE2-4E23-EC7D-105B-9C8A63761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F6B846-945D-76BE-F6FF-76D9D8669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BDFDA6-55FF-873E-74F0-AF072B34F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090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2EF6BF9-70A9-09A5-8306-7CBA9047F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5086D8-4F30-9976-1ACB-B6940FD16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099ACE-7F97-FA7E-742A-4D41769C3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221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5E026-89D4-3586-8FD3-68DB6EF27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857B86-4E9B-3AD1-8166-47A20DD3E5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1EFB3D-D92B-FAB7-A05E-D9C7DD3C1D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20702D-8B43-60A0-3C1C-054C92B42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63DDA8-3E9E-77C6-8D15-5D32D8507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26E61-1C6D-CAD2-54A6-54DB67015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597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9AD73-6EAB-A593-BA6D-0ED12A44A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169E998-3EF8-19E2-5D99-8B0AF4D43C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9AE61C-294A-063E-B4A4-C52D423352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0D0E41-75C3-797F-E16F-576124B9E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55FD1D-FC8F-CEB0-CFE3-0280ACBB5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09934-88B6-60DB-C662-3C8FC717B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87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FF843-8ED9-364B-0B24-1838967652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6EE102-7E7D-0B12-47F6-48D9F04C3B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18E29C-0F2A-5A05-ED4D-B1ADA0458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F11823-1C46-B010-4DFB-A988EFACB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22E568-9791-57F9-0335-9B9D1489B0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325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AD06C0-AEBF-59F1-1632-A2A2C05C3A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63A05D-20ED-6E89-F19C-55D6A423FD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F2D908-B5A3-A604-1387-C64F3D23D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9431D-04A9-8B86-B51A-396F5CC74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5DCCC1-A3C5-F2C2-1AF6-C6862579D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6154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D1A482-0B14-2E74-DC1F-AE254E064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C7AED4-5953-3102-46D8-2FA08D3DD3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F57698-F2CA-7660-F413-C9699A1BE4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A520852-6BFE-4F78-9AE6-B0802B8B6C5F}" type="datetimeFigureOut">
              <a:rPr lang="en-GB" smtClean="0"/>
              <a:t>01/07/2025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50C223-1420-83C0-D201-52276F1A1D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572962-8E40-A12E-0E57-D3A231C840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D8A25F-8569-47CD-B7B9-D8FC32665D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09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3F7910E-110A-9680-B8AB-BE41412E1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11651"/>
            <a:ext cx="10515600" cy="1325563"/>
          </a:xfrm>
        </p:spPr>
        <p:txBody>
          <a:bodyPr/>
          <a:lstStyle/>
          <a:p>
            <a:r>
              <a:rPr lang="en-GB" u="sng" dirty="0"/>
              <a:t>Paper 1 Revision</a:t>
            </a:r>
            <a:r>
              <a:rPr lang="en-GB" u="sng"/>
              <a:t>: Covalent Bonding</a:t>
            </a:r>
            <a:endParaRPr lang="en-GB" u="sng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8AB35A5-59EB-B64E-033D-D017D4B05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765" y="1559462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Do Now: </a:t>
            </a:r>
          </a:p>
          <a:p>
            <a:pPr marL="514350" indent="-514350">
              <a:buAutoNum type="arabicPeriod"/>
            </a:pPr>
            <a:r>
              <a:rPr lang="en-GB" dirty="0"/>
              <a:t>Will NaCl (l) conduct electricity? Explain your answer. </a:t>
            </a:r>
          </a:p>
          <a:p>
            <a:pPr marL="514350" indent="-514350">
              <a:buAutoNum type="arabicPeriod"/>
            </a:pPr>
            <a:r>
              <a:rPr lang="en-GB" dirty="0"/>
              <a:t>What is the name given to the structure of diamond, graphite and silicon dioxide? </a:t>
            </a:r>
          </a:p>
          <a:p>
            <a:pPr marL="514350" indent="-514350">
              <a:buAutoNum type="arabicPeriod"/>
            </a:pPr>
            <a:r>
              <a:rPr lang="en-GB" dirty="0"/>
              <a:t>Describe the melting points of ionic substances. </a:t>
            </a:r>
          </a:p>
          <a:p>
            <a:pPr marL="514350" indent="-514350">
              <a:buAutoNum type="arabicPeriod"/>
            </a:pPr>
            <a:r>
              <a:rPr lang="en-GB" dirty="0"/>
              <a:t>Copy and complete: In ionic bonds, electrons are ________________. </a:t>
            </a:r>
          </a:p>
          <a:p>
            <a:pPr marL="514350" indent="-514350">
              <a:buAutoNum type="arabicPeriod"/>
            </a:pPr>
            <a:r>
              <a:rPr lang="en-GB" dirty="0"/>
              <a:t>Explain why alloys can be harder than pure metals. 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3DFAE9D-2515-3175-589D-ACFE56DBFF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931349"/>
            <a:ext cx="7421880" cy="440251"/>
          </a:xfrm>
        </p:spPr>
        <p:txBody>
          <a:bodyPr/>
          <a:lstStyle/>
          <a:p>
            <a:fld id="{0AB8856A-DE7C-4EC3-ABD6-C7340C83006D}" type="datetime2">
              <a:rPr lang="en-GB" sz="3600" u="sng" smtClean="0"/>
              <a:t>Tuesday, 01 July 2025</a:t>
            </a:fld>
            <a:endParaRPr lang="en-GB" sz="3600" u="sng" dirty="0"/>
          </a:p>
        </p:txBody>
      </p:sp>
    </p:spTree>
    <p:extLst>
      <p:ext uri="{BB962C8B-B14F-4D97-AF65-F5344CB8AC3E}">
        <p14:creationId xmlns:p14="http://schemas.microsoft.com/office/powerpoint/2010/main" val="8081028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3F7910E-110A-9680-B8AB-BE41412E1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11651"/>
            <a:ext cx="10515600" cy="1325563"/>
          </a:xfrm>
        </p:spPr>
        <p:txBody>
          <a:bodyPr/>
          <a:lstStyle/>
          <a:p>
            <a:r>
              <a:rPr lang="en-GB" u="sng" dirty="0"/>
              <a:t>Paper 1 Revision: Bonding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8AB35A5-59EB-B64E-033D-D017D4B058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857" y="1559461"/>
            <a:ext cx="11695814" cy="511778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Do Now: </a:t>
            </a:r>
          </a:p>
          <a:p>
            <a:pPr marL="514350" indent="-514350">
              <a:buAutoNum type="arabicPeriod"/>
            </a:pPr>
            <a:r>
              <a:rPr lang="en-GB" dirty="0"/>
              <a:t>Will NaCl (l) conduct electricity? Explain your answer. </a:t>
            </a:r>
            <a:r>
              <a:rPr lang="en-GB" dirty="0">
                <a:solidFill>
                  <a:srgbClr val="00B050"/>
                </a:solidFill>
              </a:rPr>
              <a:t>Yes NaCl(l) will conduct electricity because the ions are free to move and carry a charge. </a:t>
            </a:r>
          </a:p>
          <a:p>
            <a:pPr marL="514350" indent="-514350">
              <a:buAutoNum type="arabicPeriod"/>
            </a:pPr>
            <a:r>
              <a:rPr lang="en-GB" dirty="0"/>
              <a:t>What is the name given to the structure of diamond, graphite and silicon dioxide? </a:t>
            </a:r>
            <a:r>
              <a:rPr lang="en-GB" dirty="0">
                <a:solidFill>
                  <a:srgbClr val="00B050"/>
                </a:solidFill>
              </a:rPr>
              <a:t>Giant covalent</a:t>
            </a:r>
          </a:p>
          <a:p>
            <a:pPr marL="514350" indent="-514350">
              <a:buAutoNum type="arabicPeriod"/>
            </a:pPr>
            <a:r>
              <a:rPr lang="en-GB" dirty="0"/>
              <a:t>Describe the melting points of ionic substances. </a:t>
            </a:r>
            <a:r>
              <a:rPr lang="en-GB" dirty="0">
                <a:solidFill>
                  <a:srgbClr val="00B050"/>
                </a:solidFill>
              </a:rPr>
              <a:t>Very high melting points.</a:t>
            </a:r>
          </a:p>
          <a:p>
            <a:pPr marL="514350" indent="-514350">
              <a:buAutoNum type="arabicPeriod"/>
            </a:pPr>
            <a:r>
              <a:rPr lang="en-GB" dirty="0"/>
              <a:t>Copy and complete: In ionic bonds, electrons are </a:t>
            </a:r>
            <a:r>
              <a:rPr lang="en-GB" dirty="0">
                <a:solidFill>
                  <a:srgbClr val="00B050"/>
                </a:solidFill>
              </a:rPr>
              <a:t>transferred</a:t>
            </a:r>
            <a:r>
              <a:rPr lang="en-GB" dirty="0"/>
              <a:t>. </a:t>
            </a:r>
          </a:p>
          <a:p>
            <a:pPr marL="514350" indent="-514350">
              <a:buAutoNum type="arabicPeriod"/>
            </a:pPr>
            <a:r>
              <a:rPr lang="en-GB" dirty="0"/>
              <a:t>Explain why alloys can be harder than pure metals. </a:t>
            </a:r>
            <a:r>
              <a:rPr lang="en-GB" dirty="0">
                <a:solidFill>
                  <a:srgbClr val="00B050"/>
                </a:solidFill>
              </a:rPr>
              <a:t>Different size atoms distort the layers in the metal to stop them sliding over each other. 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23DFAE9D-2515-3175-589D-ACFE56DBFF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931349"/>
            <a:ext cx="5952565" cy="440251"/>
          </a:xfrm>
        </p:spPr>
        <p:txBody>
          <a:bodyPr/>
          <a:lstStyle/>
          <a:p>
            <a:fld id="{0AB8856A-DE7C-4EC3-ABD6-C7340C83006D}" type="datetime2">
              <a:rPr lang="en-GB" sz="3600" u="sng" smtClean="0"/>
              <a:t>Tuesday, 01 July 2025</a:t>
            </a:fld>
            <a:endParaRPr lang="en-GB" sz="3600" u="sng" dirty="0"/>
          </a:p>
        </p:txBody>
      </p:sp>
    </p:spTree>
    <p:extLst>
      <p:ext uri="{BB962C8B-B14F-4D97-AF65-F5344CB8AC3E}">
        <p14:creationId xmlns:p14="http://schemas.microsoft.com/office/powerpoint/2010/main" val="338409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CFBC5E-9DF1-CE08-C65C-53247E1EA6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370" y="194872"/>
            <a:ext cx="11797259" cy="666312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iodine has a low melting point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simple covalent structures are generally gases at room temperature 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in terms of particles, why liquid iodine does not conduct electricity. 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Describe the structure and bonding in silicon dioxide and explain why it is a suitable material for making welding blankets.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diamond has a high melting point.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Give two physical properties of diamond.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graphite can conduct electricity. 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graphite can rub off the pencil onto the paper (/is soft).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Like graphite, each carbon atom in the carbon nanotube is joined to three other carbon atoms. Explain why the carbon nanotube can conduct electricity.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Graphite is softer than diamond. Explain why. 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Graphite conducts electricity, but diamond does not. Explain why.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Suggest why carbon nanotubes are used as lubricants.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BF85FF1-D1CB-F3BE-4222-4A1AFC04E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045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3605D-E89B-6D2E-0B84-7C65D5DF60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 1: Covalent bonding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147089-DC70-1B51-469C-39C4A1C15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Atoms SHARE outer shell electrons to form full outer shells.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Between non-metals.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Bonds can be single, double or triple.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Covalent bonding (GCSE) — the science sauce">
            <a:extLst>
              <a:ext uri="{FF2B5EF4-FFF2-40B4-BE49-F238E27FC236}">
                <a16:creationId xmlns:a16="http://schemas.microsoft.com/office/drawing/2014/main" id="{B8553043-C7BF-E5EC-94A9-450372720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663" y="1634019"/>
            <a:ext cx="5805337" cy="1999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iant covalent structures - Structures and properties - GCSE Chemistry  (Single Science) Revision - WJEC - BBC Bitesize">
            <a:extLst>
              <a:ext uri="{FF2B5EF4-FFF2-40B4-BE49-F238E27FC236}">
                <a16:creationId xmlns:a16="http://schemas.microsoft.com/office/drawing/2014/main" id="{7AAE87EA-89E6-B8FD-D575-19589C44F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543" y="3840018"/>
            <a:ext cx="5376457" cy="265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54699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A4AA5-4E75-14F5-EAEA-84984D413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Copy and Complete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86E12-0E5F-871D-717C-5875F84EFF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Covalent bonds are formed when non-metal atoms _______ __ ________ of electrons between them, to achieve _____ ______ ____.</a:t>
            </a:r>
          </a:p>
          <a:p>
            <a:pPr marL="0" indent="0">
              <a:buNone/>
            </a:pPr>
            <a:br>
              <a:rPr lang="en-GB" dirty="0"/>
            </a:br>
            <a:r>
              <a:rPr lang="en-GB" dirty="0"/>
              <a:t>One shared pair is called a ______ bond, 2 shared pairs is called a _______ bond, and 3 shared pairs is called a _______ bond.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3930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AACF5-23D7-4CB3-0143-AFD6967B0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Covalent bonding: Properties </a:t>
            </a: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5C00FC-51DF-DBCE-2AEB-1AC667F26B7A}"/>
              </a:ext>
            </a:extLst>
          </p:cNvPr>
          <p:cNvSpPr txBox="1">
            <a:spLocks/>
          </p:cNvSpPr>
          <p:nvPr/>
        </p:nvSpPr>
        <p:spPr>
          <a:xfrm>
            <a:off x="661182" y="1728965"/>
            <a:ext cx="5336393" cy="10420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u="sng" dirty="0"/>
              <a:t>Small Molecules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282D6C63-0252-DD5C-2FB7-E15040B6F832}"/>
              </a:ext>
            </a:extLst>
          </p:cNvPr>
          <p:cNvSpPr txBox="1">
            <a:spLocks/>
          </p:cNvSpPr>
          <p:nvPr/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Liquids and gases at room temperature </a:t>
            </a:r>
          </a:p>
          <a:p>
            <a:r>
              <a:rPr lang="en-GB" dirty="0"/>
              <a:t>Low melting and boiling points</a:t>
            </a:r>
          </a:p>
          <a:p>
            <a:pPr lvl="1"/>
            <a:r>
              <a:rPr lang="en-GB" dirty="0"/>
              <a:t>Low number of strong covalent bonds </a:t>
            </a:r>
          </a:p>
          <a:p>
            <a:pPr lvl="1"/>
            <a:r>
              <a:rPr lang="en-GB" dirty="0"/>
              <a:t>Weak intermolecular forces</a:t>
            </a:r>
          </a:p>
          <a:p>
            <a:pPr marL="457200" lvl="1" indent="0">
              <a:buNone/>
            </a:pPr>
            <a:endParaRPr lang="en-GB" dirty="0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B9CF7488-C7AD-F87F-9513-475FBB2876DD}"/>
              </a:ext>
            </a:extLst>
          </p:cNvPr>
          <p:cNvSpPr txBox="1">
            <a:spLocks/>
          </p:cNvSpPr>
          <p:nvPr/>
        </p:nvSpPr>
        <p:spPr>
          <a:xfrm>
            <a:off x="6194427" y="1728965"/>
            <a:ext cx="5686865" cy="104203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u="sng" dirty="0"/>
              <a:t>Giant Covalent Structures</a:t>
            </a:r>
          </a:p>
        </p:txBody>
      </p:sp>
      <p:sp>
        <p:nvSpPr>
          <p:cNvPr id="7" name="Content Placeholder 8">
            <a:extLst>
              <a:ext uri="{FF2B5EF4-FFF2-40B4-BE49-F238E27FC236}">
                <a16:creationId xmlns:a16="http://schemas.microsoft.com/office/drawing/2014/main" id="{2B2D001E-54F0-C333-7F69-988F7C052332}"/>
              </a:ext>
            </a:extLst>
          </p:cNvPr>
          <p:cNvSpPr txBox="1">
            <a:spLocks/>
          </p:cNvSpPr>
          <p:nvPr/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Solids at room temperature</a:t>
            </a:r>
          </a:p>
          <a:p>
            <a:r>
              <a:rPr lang="en-GB" dirty="0"/>
              <a:t>High melting and boiling points  </a:t>
            </a:r>
          </a:p>
          <a:p>
            <a:pPr lvl="1"/>
            <a:r>
              <a:rPr lang="en-GB" dirty="0"/>
              <a:t>Many strong covalent bonds</a:t>
            </a:r>
          </a:p>
          <a:p>
            <a:pPr lvl="1"/>
            <a:r>
              <a:rPr lang="en-GB" dirty="0"/>
              <a:t>No intermolecular forces  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7360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C92DDFE8-11B2-C2E1-F192-8CAF6998B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07567"/>
            <a:ext cx="10515600" cy="1325563"/>
          </a:xfrm>
        </p:spPr>
        <p:txBody>
          <a:bodyPr/>
          <a:lstStyle/>
          <a:p>
            <a:r>
              <a:rPr lang="en-GB" dirty="0"/>
              <a:t>Intermolecular forces </a:t>
            </a:r>
          </a:p>
        </p:txBody>
      </p:sp>
      <p:pic>
        <p:nvPicPr>
          <p:cNvPr id="1026" name="Picture 2" descr="Simple Molecular Structures (1.7.3) | Edexcel IGCSE Chemistry Revision  Notes 2019 Membership">
            <a:extLst>
              <a:ext uri="{FF2B5EF4-FFF2-40B4-BE49-F238E27FC236}">
                <a16:creationId xmlns:a16="http://schemas.microsoft.com/office/drawing/2014/main" id="{7AB64CA4-A589-D699-7E50-9CFDA3C40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304" y="699277"/>
            <a:ext cx="104775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EAE80A6-8D7B-9EA9-A8F5-0A02C5F65E6F}"/>
              </a:ext>
            </a:extLst>
          </p:cNvPr>
          <p:cNvSpPr txBox="1"/>
          <p:nvPr/>
        </p:nvSpPr>
        <p:spPr>
          <a:xfrm>
            <a:off x="1936567" y="5033968"/>
            <a:ext cx="8226335" cy="1200329"/>
          </a:xfrm>
          <a:prstGeom prst="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400" dirty="0"/>
              <a:t>The </a:t>
            </a:r>
            <a:r>
              <a:rPr lang="en-GB" sz="2400" b="1" dirty="0"/>
              <a:t>intermolecular forces increase with the size of the molecules</a:t>
            </a:r>
            <a:r>
              <a:rPr lang="en-GB" sz="2400" dirty="0"/>
              <a:t>, so larger molecules have higher melting and boiling points.</a:t>
            </a:r>
          </a:p>
        </p:txBody>
      </p:sp>
    </p:spTree>
    <p:extLst>
      <p:ext uri="{BB962C8B-B14F-4D97-AF65-F5344CB8AC3E}">
        <p14:creationId xmlns:p14="http://schemas.microsoft.com/office/powerpoint/2010/main" val="2586396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E0F7AB-BA1D-680A-114F-91D620D8C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09033"/>
            <a:ext cx="10515600" cy="1325563"/>
          </a:xfrm>
        </p:spPr>
        <p:txBody>
          <a:bodyPr/>
          <a:lstStyle/>
          <a:p>
            <a:r>
              <a:rPr lang="en-GB" dirty="0"/>
              <a:t>Giant Covalent Structures </a:t>
            </a:r>
          </a:p>
        </p:txBody>
      </p:sp>
      <p:pic>
        <p:nvPicPr>
          <p:cNvPr id="2052" name="Picture 4" descr="Giant Covalent Structures | AQA GCSE Chemistry Revision Notes 2016">
            <a:extLst>
              <a:ext uri="{FF2B5EF4-FFF2-40B4-BE49-F238E27FC236}">
                <a16:creationId xmlns:a16="http://schemas.microsoft.com/office/drawing/2014/main" id="{CA7ABFDB-3F3A-B87B-B025-07FBBD35D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" y="1433513"/>
            <a:ext cx="10687050" cy="399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94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CE7FA-F1DC-33A7-86FB-F147B5294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Conductivity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CC302EC-D80A-6CB9-C002-E51B6EBDD5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majority of covalent structures DO NOT conduct electricity.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Exceptions: </a:t>
            </a:r>
          </a:p>
        </p:txBody>
      </p:sp>
      <p:pic>
        <p:nvPicPr>
          <p:cNvPr id="3074" name="Picture 2" descr="C2 F) Giant Covalent Structures – AQA Combined Science Trilogy - Elevise">
            <a:extLst>
              <a:ext uri="{FF2B5EF4-FFF2-40B4-BE49-F238E27FC236}">
                <a16:creationId xmlns:a16="http://schemas.microsoft.com/office/drawing/2014/main" id="{4C1FE223-C3D8-6B41-4FC4-C13449AF7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49" y="4120295"/>
            <a:ext cx="4064427" cy="219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raphene in Aircrafts – Young Scientists Journal">
            <a:extLst>
              <a:ext uri="{FF2B5EF4-FFF2-40B4-BE49-F238E27FC236}">
                <a16:creationId xmlns:a16="http://schemas.microsoft.com/office/drawing/2014/main" id="{3C2A0C70-24D2-85DF-77B0-041EA1B5A5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726" y="4342974"/>
            <a:ext cx="4851194" cy="183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151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0D9E9-6B07-E666-33D7-24D4AD5B9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36624"/>
            <a:ext cx="10515600" cy="1325563"/>
          </a:xfrm>
        </p:spPr>
        <p:txBody>
          <a:bodyPr/>
          <a:lstStyle/>
          <a:p>
            <a:r>
              <a:rPr lang="en-GB" dirty="0"/>
              <a:t>Exam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5A16D7-C417-3C54-7E49-1475DB0F8E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04899"/>
            <a:ext cx="10515600" cy="4351338"/>
          </a:xfrm>
        </p:spPr>
        <p:txBody>
          <a:bodyPr>
            <a:normAutofit/>
          </a:bodyPr>
          <a:lstStyle/>
          <a:p>
            <a:pPr marL="0" indent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3200" b="0" i="0" dirty="0">
                <a:solidFill>
                  <a:srgbClr val="222222"/>
                </a:solidFill>
                <a:effectLst/>
              </a:rPr>
              <a:t>Explain why diamond has a high melting point. [3]</a:t>
            </a:r>
            <a:br>
              <a:rPr lang="en-GB" sz="4400" dirty="0"/>
            </a:br>
            <a:endParaRPr lang="en-GB" sz="4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EA07D4-BD51-1D5E-C284-16F3EC2FD2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7474" y="1312795"/>
            <a:ext cx="8177052" cy="550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08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0FF40-3866-9ABA-7931-776456A5F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72829"/>
            <a:ext cx="10515600" cy="1325563"/>
          </a:xfrm>
        </p:spPr>
        <p:txBody>
          <a:bodyPr/>
          <a:lstStyle/>
          <a:p>
            <a:r>
              <a:rPr lang="en-GB" dirty="0"/>
              <a:t>Exam Practice 2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20F10A-5FBC-1E8F-A69E-1F71D18632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756106"/>
            <a:ext cx="9395458" cy="36027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35FA45B-8C8A-54BB-6DE5-FF5533FE02D2}"/>
              </a:ext>
            </a:extLst>
          </p:cNvPr>
          <p:cNvSpPr txBox="1"/>
          <p:nvPr/>
        </p:nvSpPr>
        <p:spPr>
          <a:xfrm>
            <a:off x="154083" y="4358876"/>
            <a:ext cx="11477936" cy="2400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1200"/>
              </a:spcBef>
              <a:spcAft>
                <a:spcPts val="0"/>
              </a:spcAft>
            </a:pPr>
            <a:r>
              <a:rPr lang="en-GB" sz="2400" b="0" i="0" dirty="0">
                <a:solidFill>
                  <a:srgbClr val="222222"/>
                </a:solidFill>
                <a:effectLst/>
              </a:rPr>
              <a:t>Use the diagrams above and your knowledge of structure and bonding to explain why:</a:t>
            </a:r>
          </a:p>
          <a:p>
            <a:pPr algn="l">
              <a:spcBef>
                <a:spcPts val="1200"/>
              </a:spcBef>
              <a:spcAft>
                <a:spcPts val="0"/>
              </a:spcAft>
            </a:pPr>
            <a:r>
              <a:rPr lang="en-GB" sz="2400" b="0" i="0" dirty="0">
                <a:solidFill>
                  <a:srgbClr val="222222"/>
                </a:solidFill>
                <a:effectLst/>
              </a:rPr>
              <a:t>(</a:t>
            </a:r>
            <a:r>
              <a:rPr lang="en-GB" sz="2400" b="0" i="0" dirty="0" err="1">
                <a:solidFill>
                  <a:srgbClr val="222222"/>
                </a:solidFill>
                <a:effectLst/>
              </a:rPr>
              <a:t>i</a:t>
            </a:r>
            <a:r>
              <a:rPr lang="en-GB" sz="2400" b="0" i="0" dirty="0">
                <a:solidFill>
                  <a:srgbClr val="222222"/>
                </a:solidFill>
                <a:effectLst/>
              </a:rPr>
              <a:t>) graphite is very soft [2]</a:t>
            </a:r>
          </a:p>
          <a:p>
            <a:pPr algn="l">
              <a:spcBef>
                <a:spcPts val="1200"/>
              </a:spcBef>
              <a:spcAft>
                <a:spcPts val="0"/>
              </a:spcAft>
            </a:pPr>
            <a:r>
              <a:rPr lang="en-GB" sz="2400" dirty="0">
                <a:solidFill>
                  <a:srgbClr val="222222"/>
                </a:solidFill>
              </a:rPr>
              <a:t>(ii) </a:t>
            </a:r>
            <a:r>
              <a:rPr lang="en-GB" sz="2400" b="0" i="0" dirty="0">
                <a:solidFill>
                  <a:srgbClr val="222222"/>
                </a:solidFill>
                <a:effectLst/>
              </a:rPr>
              <a:t>diamond is very hard</a:t>
            </a:r>
            <a:r>
              <a:rPr lang="en-GB" sz="2400" dirty="0">
                <a:solidFill>
                  <a:srgbClr val="222222"/>
                </a:solidFill>
              </a:rPr>
              <a:t> [2]</a:t>
            </a:r>
          </a:p>
          <a:p>
            <a:pPr algn="l">
              <a:spcBef>
                <a:spcPts val="1200"/>
              </a:spcBef>
              <a:spcAft>
                <a:spcPts val="0"/>
              </a:spcAft>
            </a:pPr>
            <a:r>
              <a:rPr lang="en-GB" sz="2400" b="0" i="0" dirty="0">
                <a:solidFill>
                  <a:srgbClr val="222222"/>
                </a:solidFill>
                <a:effectLst/>
              </a:rPr>
              <a:t>(iii) </a:t>
            </a:r>
            <a:r>
              <a:rPr lang="en-GB" sz="2400" dirty="0">
                <a:solidFill>
                  <a:srgbClr val="222222"/>
                </a:solidFill>
              </a:rPr>
              <a:t>g</a:t>
            </a:r>
            <a:r>
              <a:rPr lang="en-GB" sz="2400" b="0" i="0" dirty="0">
                <a:solidFill>
                  <a:srgbClr val="222222"/>
                </a:solidFill>
                <a:effectLst/>
              </a:rPr>
              <a:t>raphite conducts electricity [2] </a:t>
            </a:r>
          </a:p>
        </p:txBody>
      </p:sp>
    </p:spTree>
    <p:extLst>
      <p:ext uri="{BB962C8B-B14F-4D97-AF65-F5344CB8AC3E}">
        <p14:creationId xmlns:p14="http://schemas.microsoft.com/office/powerpoint/2010/main" val="35976325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34131-6338-8A78-A07C-83D2F0965C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361" y="0"/>
            <a:ext cx="11793278" cy="6858000"/>
          </a:xfrm>
        </p:spPr>
        <p:txBody>
          <a:bodyPr>
            <a:normAutofit lnSpcReduction="10000"/>
          </a:bodyPr>
          <a:lstStyle/>
          <a:p>
            <a:pPr marL="360045" indent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b="0" i="0" dirty="0">
                <a:solidFill>
                  <a:srgbClr val="222222"/>
                </a:solidFill>
                <a:effectLst/>
              </a:rPr>
              <a:t>(</a:t>
            </a:r>
            <a:r>
              <a:rPr lang="en-GB" b="0" i="0" dirty="0" err="1">
                <a:solidFill>
                  <a:srgbClr val="222222"/>
                </a:solidFill>
                <a:effectLst/>
              </a:rPr>
              <a:t>i</a:t>
            </a:r>
            <a:r>
              <a:rPr lang="en-GB" b="0" i="0" dirty="0">
                <a:solidFill>
                  <a:srgbClr val="222222"/>
                </a:solidFill>
                <a:effectLst/>
              </a:rPr>
              <a:t>)      (atoms are in) layers (that) can slide over each other [1]</a:t>
            </a:r>
          </a:p>
          <a:p>
            <a:pPr marL="360045" indent="0">
              <a:spcBef>
                <a:spcPts val="1200"/>
              </a:spcBef>
              <a:buNone/>
            </a:pPr>
            <a:r>
              <a:rPr lang="en-GB" dirty="0">
                <a:solidFill>
                  <a:srgbClr val="222222"/>
                </a:solidFill>
              </a:rPr>
              <a:t>because</a:t>
            </a:r>
            <a:r>
              <a:rPr lang="en-GB" b="0" i="1" dirty="0">
                <a:solidFill>
                  <a:srgbClr val="222222"/>
                </a:solidFill>
                <a:effectLst/>
              </a:rPr>
              <a:t> </a:t>
            </a:r>
            <a:r>
              <a:rPr lang="en-GB" b="0" dirty="0">
                <a:solidFill>
                  <a:srgbClr val="222222"/>
                </a:solidFill>
                <a:effectLst/>
              </a:rPr>
              <a:t>there are no (covalent) bonds </a:t>
            </a:r>
            <a:r>
              <a:rPr lang="en-GB" b="0" u="sng" dirty="0">
                <a:solidFill>
                  <a:srgbClr val="222222"/>
                </a:solidFill>
                <a:effectLst/>
              </a:rPr>
              <a:t>between</a:t>
            </a:r>
            <a:r>
              <a:rPr lang="en-GB" b="0" dirty="0">
                <a:solidFill>
                  <a:srgbClr val="222222"/>
                </a:solidFill>
                <a:effectLst/>
              </a:rPr>
              <a:t> the layers [1]</a:t>
            </a:r>
          </a:p>
          <a:p>
            <a:pPr marL="1274445" lvl="1" indent="-457200">
              <a:spcBef>
                <a:spcPts val="1200"/>
              </a:spcBef>
            </a:pPr>
            <a:r>
              <a:rPr lang="en-GB" b="0" i="1" dirty="0">
                <a:solidFill>
                  <a:srgbClr val="222222"/>
                </a:solidFill>
                <a:effectLst/>
              </a:rPr>
              <a:t>accept </a:t>
            </a:r>
            <a:r>
              <a:rPr lang="en-GB" b="0" i="1" u="sng" dirty="0">
                <a:solidFill>
                  <a:srgbClr val="222222"/>
                </a:solidFill>
                <a:effectLst/>
              </a:rPr>
              <a:t>between</a:t>
            </a:r>
            <a:r>
              <a:rPr lang="en-GB" b="0" i="1" dirty="0">
                <a:solidFill>
                  <a:srgbClr val="222222"/>
                </a:solidFill>
                <a:effectLst/>
              </a:rPr>
              <a:t> the layers there are only weak forces</a:t>
            </a:r>
          </a:p>
          <a:p>
            <a:pPr marL="1274445" lvl="1" indent="-457200">
              <a:spcBef>
                <a:spcPts val="1200"/>
              </a:spcBef>
            </a:pPr>
            <a:r>
              <a:rPr lang="en-GB" b="0" i="1" dirty="0">
                <a:solidFill>
                  <a:srgbClr val="222222"/>
                </a:solidFill>
                <a:effectLst/>
              </a:rPr>
              <a:t>accept Van der Waals forces between the layers</a:t>
            </a:r>
          </a:p>
          <a:p>
            <a:pPr marL="1440180" marR="1080135" algn="l">
              <a:spcBef>
                <a:spcPts val="300"/>
              </a:spcBef>
              <a:spcAft>
                <a:spcPts val="0"/>
              </a:spcAft>
            </a:pPr>
            <a:r>
              <a:rPr lang="en-GB" b="0" i="1" dirty="0">
                <a:solidFill>
                  <a:srgbClr val="222222"/>
                </a:solidFill>
                <a:effectLst/>
              </a:rPr>
              <a:t>do </a:t>
            </a:r>
            <a:r>
              <a:rPr lang="en-GB" b="1" i="1" dirty="0">
                <a:solidFill>
                  <a:srgbClr val="222222"/>
                </a:solidFill>
                <a:effectLst/>
              </a:rPr>
              <a:t>not</a:t>
            </a:r>
            <a:r>
              <a:rPr lang="en-GB" b="0" i="1" dirty="0">
                <a:solidFill>
                  <a:srgbClr val="222222"/>
                </a:solidFill>
                <a:effectLst/>
              </a:rPr>
              <a:t> allow intermolecular bonds between the layers</a:t>
            </a:r>
          </a:p>
          <a:p>
            <a:pPr marL="1440180" marR="1080135" algn="l">
              <a:spcBef>
                <a:spcPts val="300"/>
              </a:spcBef>
              <a:spcAft>
                <a:spcPts val="0"/>
              </a:spcAft>
            </a:pPr>
            <a:r>
              <a:rPr lang="en-GB" b="0" i="1" dirty="0">
                <a:solidFill>
                  <a:srgbClr val="222222"/>
                </a:solidFill>
                <a:effectLst/>
              </a:rPr>
              <a:t>if no other marks are awarded allow weak intermolecular forces for </a:t>
            </a:r>
            <a:r>
              <a:rPr lang="en-GB" b="1" i="1" dirty="0">
                <a:solidFill>
                  <a:srgbClr val="222222"/>
                </a:solidFill>
                <a:effectLst/>
              </a:rPr>
              <a:t>1</a:t>
            </a:r>
            <a:r>
              <a:rPr lang="en-GB" b="0" i="1" dirty="0">
                <a:solidFill>
                  <a:srgbClr val="222222"/>
                </a:solidFill>
                <a:effectLst/>
              </a:rPr>
              <a:t> mark</a:t>
            </a:r>
          </a:p>
          <a:p>
            <a:pPr marL="1211580" marR="1080135" indent="0" algn="l">
              <a:spcBef>
                <a:spcPts val="300"/>
              </a:spcBef>
              <a:spcAft>
                <a:spcPts val="0"/>
              </a:spcAft>
              <a:buNone/>
            </a:pPr>
            <a:endParaRPr lang="en-GB" b="0" i="1" dirty="0">
              <a:solidFill>
                <a:srgbClr val="222222"/>
              </a:solidFill>
              <a:effectLst/>
            </a:endParaRPr>
          </a:p>
          <a:p>
            <a:pPr marL="0" indent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b="0" i="0" dirty="0">
                <a:solidFill>
                  <a:srgbClr val="222222"/>
                </a:solidFill>
                <a:effectLst/>
              </a:rPr>
              <a:t>(ii)     because each atom forms </a:t>
            </a:r>
            <a:r>
              <a:rPr lang="en-GB" b="0" i="0" u="sng" dirty="0">
                <a:solidFill>
                  <a:srgbClr val="222222"/>
                </a:solidFill>
                <a:effectLst/>
              </a:rPr>
              <a:t>four</a:t>
            </a:r>
            <a:r>
              <a:rPr lang="en-GB" b="0" i="0" dirty="0">
                <a:solidFill>
                  <a:srgbClr val="222222"/>
                </a:solidFill>
                <a:effectLst/>
              </a:rPr>
              <a:t> (covalent) bonds </a:t>
            </a:r>
            <a:r>
              <a:rPr lang="en-GB" b="1" i="0" dirty="0">
                <a:solidFill>
                  <a:srgbClr val="222222"/>
                </a:solidFill>
                <a:effectLst/>
              </a:rPr>
              <a:t>or</a:t>
            </a:r>
            <a:r>
              <a:rPr lang="en-GB" b="0" i="0" dirty="0">
                <a:solidFill>
                  <a:srgbClr val="222222"/>
                </a:solidFill>
                <a:effectLst/>
              </a:rPr>
              <a:t> (diamond is a) giant (covalent) structure </a:t>
            </a:r>
            <a:r>
              <a:rPr lang="en-GB" b="1" i="0" dirty="0">
                <a:solidFill>
                  <a:srgbClr val="222222"/>
                </a:solidFill>
                <a:effectLst/>
              </a:rPr>
              <a:t>or</a:t>
            </a:r>
            <a:r>
              <a:rPr lang="en-GB" b="0" i="0" dirty="0">
                <a:solidFill>
                  <a:srgbClr val="222222"/>
                </a:solidFill>
                <a:effectLst/>
              </a:rPr>
              <a:t> lattice </a:t>
            </a:r>
            <a:r>
              <a:rPr lang="en-GB" b="1" i="0" dirty="0">
                <a:solidFill>
                  <a:srgbClr val="222222"/>
                </a:solidFill>
                <a:effectLst/>
              </a:rPr>
              <a:t>or</a:t>
            </a:r>
            <a:r>
              <a:rPr lang="en-GB" b="0" i="0" dirty="0">
                <a:solidFill>
                  <a:srgbClr val="222222"/>
                </a:solidFill>
                <a:effectLst/>
              </a:rPr>
              <a:t> macromolecular [1]</a:t>
            </a:r>
          </a:p>
          <a:p>
            <a:pPr marL="1440180" marR="1080135" algn="l">
              <a:spcBef>
                <a:spcPts val="300"/>
              </a:spcBef>
              <a:spcAft>
                <a:spcPts val="0"/>
              </a:spcAft>
            </a:pPr>
            <a:r>
              <a:rPr lang="en-GB" b="0" i="1" dirty="0">
                <a:solidFill>
                  <a:srgbClr val="222222"/>
                </a:solidFill>
                <a:effectLst/>
              </a:rPr>
              <a:t>any reference to ionic / metallic bonding or intermolecular forces scores a maximum of </a:t>
            </a:r>
            <a:r>
              <a:rPr lang="en-GB" b="1" i="1" dirty="0">
                <a:solidFill>
                  <a:srgbClr val="222222"/>
                </a:solidFill>
                <a:effectLst/>
              </a:rPr>
              <a:t>1</a:t>
            </a:r>
            <a:r>
              <a:rPr lang="en-GB" b="0" i="1" dirty="0">
                <a:solidFill>
                  <a:srgbClr val="222222"/>
                </a:solidFill>
                <a:effectLst/>
              </a:rPr>
              <a:t> mark</a:t>
            </a:r>
          </a:p>
          <a:p>
            <a:pPr marL="1440180" marR="1080135" algn="l">
              <a:spcBef>
                <a:spcPts val="300"/>
              </a:spcBef>
              <a:spcAft>
                <a:spcPts val="0"/>
              </a:spcAft>
            </a:pPr>
            <a:r>
              <a:rPr lang="en-GB" b="0" i="1" dirty="0">
                <a:solidFill>
                  <a:srgbClr val="222222"/>
                </a:solidFill>
                <a:effectLst/>
              </a:rPr>
              <a:t>accept carbon forms a tetrahedral shape</a:t>
            </a:r>
            <a:endParaRPr lang="en-GB" b="1" i="0" dirty="0">
              <a:solidFill>
                <a:srgbClr val="222222"/>
              </a:solidFill>
              <a:effectLst/>
            </a:endParaRPr>
          </a:p>
          <a:p>
            <a:pPr marL="0" indent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b="0" i="0" dirty="0">
                <a:solidFill>
                  <a:srgbClr val="222222"/>
                </a:solidFill>
                <a:effectLst/>
              </a:rPr>
              <a:t>(and) </a:t>
            </a:r>
            <a:r>
              <a:rPr lang="en-GB" b="0" i="0" u="sng" dirty="0">
                <a:solidFill>
                  <a:srgbClr val="222222"/>
                </a:solidFill>
                <a:effectLst/>
              </a:rPr>
              <a:t>covalent</a:t>
            </a:r>
            <a:r>
              <a:rPr lang="en-GB" b="0" i="0" dirty="0">
                <a:solidFill>
                  <a:srgbClr val="222222"/>
                </a:solidFill>
                <a:effectLst/>
              </a:rPr>
              <a:t> bonds are strong [1] </a:t>
            </a:r>
          </a:p>
          <a:p>
            <a:pPr marL="1440180" marR="1080135" algn="l">
              <a:spcBef>
                <a:spcPts val="300"/>
              </a:spcBef>
              <a:spcAft>
                <a:spcPts val="0"/>
              </a:spcAft>
            </a:pPr>
            <a:r>
              <a:rPr lang="en-GB" b="0" i="1" dirty="0">
                <a:solidFill>
                  <a:srgbClr val="222222"/>
                </a:solidFill>
                <a:effectLst/>
              </a:rPr>
              <a:t>accept </a:t>
            </a:r>
            <a:r>
              <a:rPr lang="en-GB" b="0" i="1" u="sng" dirty="0">
                <a:solidFill>
                  <a:srgbClr val="222222"/>
                </a:solidFill>
                <a:effectLst/>
              </a:rPr>
              <a:t>covalent</a:t>
            </a:r>
            <a:r>
              <a:rPr lang="en-GB" b="0" i="1" dirty="0">
                <a:solidFill>
                  <a:srgbClr val="222222"/>
                </a:solidFill>
                <a:effectLst/>
              </a:rPr>
              <a:t> bonds need a lot of energy / difficult to break</a:t>
            </a:r>
          </a:p>
        </p:txBody>
      </p:sp>
    </p:spTree>
    <p:extLst>
      <p:ext uri="{BB962C8B-B14F-4D97-AF65-F5344CB8AC3E}">
        <p14:creationId xmlns:p14="http://schemas.microsoft.com/office/powerpoint/2010/main" val="20609338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B05FC-D797-B050-9A1F-F524A6736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18977"/>
            <a:ext cx="10515600" cy="5857986"/>
          </a:xfrm>
        </p:spPr>
        <p:txBody>
          <a:bodyPr/>
          <a:lstStyle/>
          <a:p>
            <a:pPr marL="0" indent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800" b="0" i="0" dirty="0">
                <a:solidFill>
                  <a:srgbClr val="222222"/>
                </a:solidFill>
                <a:effectLst/>
              </a:rPr>
              <a:t>(iii)    because graphite has delocalised electrons [1]</a:t>
            </a:r>
          </a:p>
          <a:p>
            <a:pPr marL="1440180" marR="1080135" algn="l">
              <a:spcBef>
                <a:spcPts val="300"/>
              </a:spcBef>
              <a:spcAft>
                <a:spcPts val="0"/>
              </a:spcAft>
            </a:pPr>
            <a:r>
              <a:rPr lang="en-GB" sz="2800" b="0" i="1" dirty="0">
                <a:solidFill>
                  <a:srgbClr val="222222"/>
                </a:solidFill>
                <a:effectLst/>
              </a:rPr>
              <a:t>allow sea of electrons</a:t>
            </a:r>
            <a:br>
              <a:rPr lang="en-GB" sz="2800" b="0" i="1" dirty="0">
                <a:solidFill>
                  <a:srgbClr val="222222"/>
                </a:solidFill>
                <a:effectLst/>
              </a:rPr>
            </a:br>
            <a:r>
              <a:rPr lang="en-GB" sz="2800" b="0" i="1" dirty="0">
                <a:solidFill>
                  <a:srgbClr val="222222"/>
                </a:solidFill>
                <a:effectLst/>
              </a:rPr>
              <a:t>allow each carbon atom has one free electron</a:t>
            </a:r>
          </a:p>
          <a:p>
            <a:pPr marL="0" indent="0" algn="r">
              <a:spcAft>
                <a:spcPts val="0"/>
              </a:spcAft>
              <a:buNone/>
            </a:pPr>
            <a:endParaRPr lang="en-GB" sz="2800" b="1" i="0" dirty="0">
              <a:solidFill>
                <a:srgbClr val="222222"/>
              </a:solidFill>
              <a:effectLst/>
            </a:endParaRPr>
          </a:p>
          <a:p>
            <a:pPr marL="0" indent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800" b="0" i="0" dirty="0">
                <a:solidFill>
                  <a:srgbClr val="222222"/>
                </a:solidFill>
                <a:effectLst/>
              </a:rPr>
              <a:t>which can move </a:t>
            </a:r>
            <a:r>
              <a:rPr lang="en-GB" sz="2800" b="0" i="0" u="sng" dirty="0">
                <a:solidFill>
                  <a:srgbClr val="222222"/>
                </a:solidFill>
                <a:effectLst/>
              </a:rPr>
              <a:t>through the whole structure</a:t>
            </a:r>
            <a:r>
              <a:rPr lang="en-GB" sz="2800" b="0" i="0" dirty="0">
                <a:solidFill>
                  <a:srgbClr val="222222"/>
                </a:solidFill>
                <a:effectLst/>
              </a:rPr>
              <a:t> (and carry the current / charge / electricity) [1]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5266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CBAB4-79DD-B80E-51B8-B1AF716F4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51563"/>
            <a:ext cx="10515600" cy="1325563"/>
          </a:xfrm>
        </p:spPr>
        <p:txBody>
          <a:bodyPr/>
          <a:lstStyle/>
          <a:p>
            <a:r>
              <a:rPr lang="en-GB" dirty="0"/>
              <a:t>Allotropes of Carbon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31340A-741A-F475-EC7A-C1023CF40E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428" y="1435507"/>
            <a:ext cx="5086350" cy="4351338"/>
          </a:xfrm>
        </p:spPr>
        <p:txBody>
          <a:bodyPr/>
          <a:lstStyle/>
          <a:p>
            <a:r>
              <a:rPr lang="en-GB" dirty="0"/>
              <a:t>Different structural forms containing the same element – carbon </a:t>
            </a:r>
          </a:p>
          <a:p>
            <a:r>
              <a:rPr lang="en-GB" dirty="0"/>
              <a:t>Different structure = different properties</a:t>
            </a:r>
          </a:p>
        </p:txBody>
      </p:sp>
      <p:pic>
        <p:nvPicPr>
          <p:cNvPr id="3074" name="Picture 2" descr="Carbon Allotrope - an overview | ScienceDirect Topics">
            <a:extLst>
              <a:ext uri="{FF2B5EF4-FFF2-40B4-BE49-F238E27FC236}">
                <a16:creationId xmlns:a16="http://schemas.microsoft.com/office/drawing/2014/main" id="{0D1B4737-FA7E-9094-7B71-44CF9A4DB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74" y="1137794"/>
            <a:ext cx="5962785" cy="5114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80431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4A35F-85AE-9448-F980-974F759C8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307" y="173739"/>
            <a:ext cx="10515600" cy="1325563"/>
          </a:xfrm>
        </p:spPr>
        <p:txBody>
          <a:bodyPr/>
          <a:lstStyle/>
          <a:p>
            <a:r>
              <a:rPr lang="en-GB" dirty="0"/>
              <a:t>Fullerenes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82C06D-F87A-E4BE-C611-3AC8BCDC50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5436"/>
            <a:ext cx="10515600" cy="57925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0" i="0" dirty="0">
                <a:solidFill>
                  <a:srgbClr val="1F1F1F"/>
                </a:solidFill>
                <a:effectLst/>
              </a:rPr>
              <a:t>Fullerenes are </a:t>
            </a:r>
            <a:r>
              <a:rPr lang="en-GB" b="0" i="0" dirty="0">
                <a:solidFill>
                  <a:srgbClr val="040C28"/>
                </a:solidFill>
                <a:effectLst/>
              </a:rPr>
              <a:t>molecules</a:t>
            </a:r>
            <a:r>
              <a:rPr lang="en-GB" b="0" i="0" dirty="0">
                <a:solidFill>
                  <a:srgbClr val="1F1F1F"/>
                </a:solidFill>
                <a:effectLst/>
              </a:rPr>
              <a:t> </a:t>
            </a:r>
            <a:r>
              <a:rPr lang="en-GB" b="0" i="0" dirty="0">
                <a:solidFill>
                  <a:srgbClr val="040C28"/>
                </a:solidFill>
                <a:effectLst/>
              </a:rPr>
              <a:t>of carbon atoms with hollow shapes.</a:t>
            </a:r>
          </a:p>
          <a:p>
            <a:r>
              <a:rPr lang="en-GB" dirty="0">
                <a:solidFill>
                  <a:srgbClr val="040C28"/>
                </a:solidFill>
              </a:rPr>
              <a:t>Spheres </a:t>
            </a:r>
          </a:p>
          <a:p>
            <a:r>
              <a:rPr lang="en-GB" dirty="0">
                <a:solidFill>
                  <a:srgbClr val="040C28"/>
                </a:solidFill>
              </a:rPr>
              <a:t>Tubes </a:t>
            </a:r>
          </a:p>
          <a:p>
            <a:endParaRPr lang="en-GB" dirty="0">
              <a:solidFill>
                <a:srgbClr val="040C28"/>
              </a:solidFill>
            </a:endParaRPr>
          </a:p>
          <a:p>
            <a:endParaRPr lang="en-GB" dirty="0">
              <a:solidFill>
                <a:srgbClr val="040C28"/>
              </a:solidFill>
            </a:endParaRPr>
          </a:p>
          <a:p>
            <a:endParaRPr lang="en-GB" dirty="0">
              <a:solidFill>
                <a:srgbClr val="040C28"/>
              </a:solidFill>
            </a:endParaRPr>
          </a:p>
          <a:p>
            <a:endParaRPr lang="en-GB" dirty="0">
              <a:solidFill>
                <a:srgbClr val="040C28"/>
              </a:solidFill>
            </a:endParaRPr>
          </a:p>
          <a:p>
            <a:r>
              <a:rPr lang="en-GB" b="0" i="0" dirty="0">
                <a:solidFill>
                  <a:srgbClr val="1F1F1F"/>
                </a:solidFill>
                <a:effectLst/>
              </a:rPr>
              <a:t>Their structures are based on hexagonal rings of carbon atoms joined by covalent bonds.</a:t>
            </a:r>
            <a:endParaRPr lang="en-GB" dirty="0">
              <a:solidFill>
                <a:srgbClr val="040C28"/>
              </a:solidFill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16736D9B-F9C3-2038-E558-4CE02BA462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5979" y="1535186"/>
            <a:ext cx="4210714" cy="335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Graphene and fullerenes - Giant covalent molecules - AQA ...">
            <a:extLst>
              <a:ext uri="{FF2B5EF4-FFF2-40B4-BE49-F238E27FC236}">
                <a16:creationId xmlns:a16="http://schemas.microsoft.com/office/drawing/2014/main" id="{C6ECA31E-0603-4A9D-F750-F5E88E1174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42" y="1763787"/>
            <a:ext cx="3620739" cy="290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6800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E6EC89-6B63-B63C-8765-63E2F2350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315358"/>
            <a:ext cx="10515600" cy="1325563"/>
          </a:xfrm>
        </p:spPr>
        <p:txBody>
          <a:bodyPr/>
          <a:lstStyle/>
          <a:p>
            <a:r>
              <a:rPr lang="en-GB" dirty="0"/>
              <a:t>Exam Practice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298A00C-9057-D1A9-620B-0A769445E2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481" y="1346356"/>
            <a:ext cx="4960315" cy="335858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CDD5EFE-328C-AC06-73F3-B6F6C48A0226}"/>
              </a:ext>
            </a:extLst>
          </p:cNvPr>
          <p:cNvSpPr txBox="1"/>
          <p:nvPr/>
        </p:nvSpPr>
        <p:spPr>
          <a:xfrm>
            <a:off x="276447" y="4945016"/>
            <a:ext cx="952677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i="0" dirty="0">
                <a:solidFill>
                  <a:srgbClr val="222222"/>
                </a:solidFill>
                <a:effectLst/>
              </a:rPr>
              <a:t>B) Describe the structure of the fullerene shown in the Figure above.</a:t>
            </a:r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329FC98-8739-DB6A-CA69-6593801789D6}"/>
              </a:ext>
            </a:extLst>
          </p:cNvPr>
          <p:cNvSpPr txBox="1"/>
          <p:nvPr/>
        </p:nvSpPr>
        <p:spPr>
          <a:xfrm>
            <a:off x="276447" y="850605"/>
            <a:ext cx="16586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A) </a:t>
            </a: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2DE086FD-FF76-27D3-DE1B-1CE5600EC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411" y="682556"/>
            <a:ext cx="4210714" cy="3358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6548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0BB71-328C-4EF1-EF8F-760AD163D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443" y="-179161"/>
            <a:ext cx="10515600" cy="1325563"/>
          </a:xfrm>
        </p:spPr>
        <p:txBody>
          <a:bodyPr/>
          <a:lstStyle/>
          <a:p>
            <a:r>
              <a:rPr lang="en-US" dirty="0">
                <a:ea typeface="UD Digi Kyokasho NP-B"/>
              </a:rPr>
              <a:t>Exam Practice </a:t>
            </a:r>
            <a:endParaRPr lang="en-US" dirty="0"/>
          </a:p>
        </p:txBody>
      </p:sp>
      <p:pic>
        <p:nvPicPr>
          <p:cNvPr id="4" name="Content Placeholder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7EC72FF-222A-05F0-EC8B-F29C2A73D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5326" y="1019160"/>
            <a:ext cx="7433273" cy="5274153"/>
          </a:xfrm>
        </p:spPr>
      </p:pic>
    </p:spTree>
    <p:extLst>
      <p:ext uri="{BB962C8B-B14F-4D97-AF65-F5344CB8AC3E}">
        <p14:creationId xmlns:p14="http://schemas.microsoft.com/office/powerpoint/2010/main" val="1055860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0C15F-141A-4E3C-C76D-08F9E6B8E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443" y="-206375"/>
            <a:ext cx="10515600" cy="1325563"/>
          </a:xfrm>
        </p:spPr>
        <p:txBody>
          <a:bodyPr/>
          <a:lstStyle/>
          <a:p>
            <a:r>
              <a:rPr lang="en-US" dirty="0">
                <a:ea typeface="UD Digi Kyokasho NP-B"/>
              </a:rPr>
              <a:t>Answer in full sentences.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CFBC5E-9DF1-CE08-C65C-53247E1EA6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9921" y="779489"/>
            <a:ext cx="11797259" cy="5936103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iodine has a low melting point [2]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simple covalent structures are generally gases at room temperature [2] 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in terms of particles, why liquid iodine does not conduct electricity. [1]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Describe the structure and bonding in silicon dioxide and explain why it is a suitable material for making welding blankets. [3]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diamond has a high melting point. [3]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Give two physical properties of diamond. [2]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graphite can conduct electricity. [2]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Explain why graphite can rub off the pencil onto the paper (/is soft). [2]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Like graphite, each carbon atom in the carbon nanotube is joined to three other carbon atoms. Explain why the carbon nanotube can conduct electricity. [3]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Graphite is softer than diamond. Explain why. [4]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Graphite conducts electricity, but diamond does not. Explain why. [3]</a:t>
            </a:r>
          </a:p>
          <a:p>
            <a:pPr marL="514350" indent="-514350">
              <a:buAutoNum type="arabicPeriod"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Suggest why carbon nanotubes are used as lubricants. [1]</a:t>
            </a:r>
          </a:p>
        </p:txBody>
      </p:sp>
    </p:spTree>
    <p:extLst>
      <p:ext uri="{BB962C8B-B14F-4D97-AF65-F5344CB8AC3E}">
        <p14:creationId xmlns:p14="http://schemas.microsoft.com/office/powerpoint/2010/main" val="306452179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ACB37-B366-FE0C-8963-7A690022D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-224347"/>
            <a:ext cx="10515600" cy="1325563"/>
          </a:xfrm>
        </p:spPr>
        <p:txBody>
          <a:bodyPr/>
          <a:lstStyle/>
          <a:p>
            <a:r>
              <a:rPr lang="en-US" dirty="0">
                <a:ea typeface="UD Digi Kyokasho NP-B"/>
              </a:rPr>
              <a:t>Green pen – self mark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C7FE5-ABBC-39B7-323D-0C905E20F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5280" y="847964"/>
            <a:ext cx="11612880" cy="573571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sz="2400" dirty="0">
                <a:ea typeface="UD Digi Kyokasho NP-R"/>
              </a:rPr>
              <a:t>Iodine is a simple molecule (one strong covalent bond between two atoms) [1] which have weak intermolecular forces that require little energy to overcome [1] </a:t>
            </a:r>
            <a:r>
              <a:rPr lang="en-US" sz="2400" i="1" dirty="0">
                <a:ea typeface="UD Digi Kyokasho NP-R"/>
              </a:rPr>
              <a:t>(cannot get second mark without first)</a:t>
            </a:r>
          </a:p>
          <a:p>
            <a:pPr marL="514350" indent="-514350">
              <a:buAutoNum type="arabicPeriod"/>
            </a:pPr>
            <a:r>
              <a:rPr lang="en-US" sz="2400" dirty="0">
                <a:ea typeface="UD Digi Kyokasho NP-R"/>
              </a:rPr>
              <a:t>There are weak intermolecular forces between molecules [1] which require little energy to overcome/break [1]</a:t>
            </a:r>
          </a:p>
          <a:p>
            <a:pPr marL="514350" indent="-514350">
              <a:buAutoNum type="arabicPeriod"/>
            </a:pPr>
            <a:r>
              <a:rPr lang="en-US" sz="2400" dirty="0">
                <a:ea typeface="UD Digi Kyokasho NP-R"/>
              </a:rPr>
              <a:t>Iodine has no </a:t>
            </a:r>
            <a:r>
              <a:rPr lang="en-US" sz="2400" dirty="0" err="1">
                <a:ea typeface="UD Digi Kyokasho NP-R"/>
              </a:rPr>
              <a:t>delocalised</a:t>
            </a:r>
            <a:r>
              <a:rPr lang="en-US" sz="2400" dirty="0">
                <a:ea typeface="UD Digi Kyokasho NP-R"/>
              </a:rPr>
              <a:t> electrons (or free moving ions) so cannot carry charge. [1]</a:t>
            </a:r>
          </a:p>
          <a:p>
            <a:pPr marL="514350" indent="-514350">
              <a:buAutoNum type="arabicPeriod"/>
            </a:pPr>
            <a:r>
              <a:rPr lang="en-US" sz="2400" dirty="0">
                <a:ea typeface="UD Digi Kyokasho NP-R"/>
              </a:rPr>
              <a:t>Silicon dioxide has a giant covalent structure[1], all atoms are joined together with strong covalent bonds [1] (each silicon atoms forms 4 bonds and each oxygen atom forms 2 bonds). These bonds require a lot of energy to break therefore it has a high melting point [1]and is suitable for making welding blankets.</a:t>
            </a:r>
          </a:p>
          <a:p>
            <a:pPr marL="514350" indent="-514350">
              <a:buAutoNum type="arabicPeriod"/>
            </a:pPr>
            <a:r>
              <a:rPr lang="en-US" sz="2400" dirty="0">
                <a:ea typeface="UD Digi Kyokasho NP-R"/>
              </a:rPr>
              <a:t>Diamond has many strong covalent bonds [1] each carbon atom forms 4 covalent bonds forming a giant structure [1]. A lot of energy is needed to break these bonds. [1]</a:t>
            </a:r>
          </a:p>
          <a:p>
            <a:pPr marL="514350" indent="-514350">
              <a:buAutoNum type="arabicPeriod"/>
            </a:pPr>
            <a:r>
              <a:rPr lang="en-US" sz="2400" dirty="0">
                <a:ea typeface="UD Digi Kyokasho NP-R"/>
              </a:rPr>
              <a:t>Any two from: Very hard [1], very high melting point [1], does not conduct electricity. </a:t>
            </a:r>
          </a:p>
        </p:txBody>
      </p:sp>
    </p:spTree>
    <p:extLst>
      <p:ext uri="{BB962C8B-B14F-4D97-AF65-F5344CB8AC3E}">
        <p14:creationId xmlns:p14="http://schemas.microsoft.com/office/powerpoint/2010/main" val="26419639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0C15F-141A-4E3C-C76D-08F9E6B8E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443" y="-206375"/>
            <a:ext cx="10515600" cy="1325563"/>
          </a:xfrm>
        </p:spPr>
        <p:txBody>
          <a:bodyPr/>
          <a:lstStyle/>
          <a:p>
            <a:r>
              <a:rPr lang="en-US" dirty="0">
                <a:ea typeface="UD Digi Kyokasho NP-B"/>
              </a:rPr>
              <a:t>Answer in full sentences.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CFBC5E-9DF1-CE08-C65C-53247E1EA6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" y="990600"/>
            <a:ext cx="11734300" cy="572499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7. Explain why graphite can conduct electricity. [2]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8. Explain why graphite can rub off the pencil onto the paper (/is soft). [2]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9. Like graphite, each carbon atom in the carbon nanotube is joined to three other carbon atoms. Explain why the carbon nanotube can conduct electricity. [3]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10. Graphite is softer than diamond. Explain why. [4]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11. Graphite conducts electricity, but diamond does not. Explain why. [3]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222222"/>
                </a:solidFill>
                <a:latin typeface="UD Digi Kyokasho NP-R"/>
                <a:ea typeface="UD Digi Kyokasho NP-R"/>
                <a:cs typeface="Calibri"/>
              </a:rPr>
              <a:t>12. Suggest why carbon nanotubes are used as lubricants. [1]</a:t>
            </a:r>
          </a:p>
        </p:txBody>
      </p:sp>
    </p:spTree>
    <p:extLst>
      <p:ext uri="{BB962C8B-B14F-4D97-AF65-F5344CB8AC3E}">
        <p14:creationId xmlns:p14="http://schemas.microsoft.com/office/powerpoint/2010/main" val="33355417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6AAEA0-A513-310C-5243-3F31620A8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4DA15F-4950-F1C7-224A-3C7FB361C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3" y="-224347"/>
            <a:ext cx="10515600" cy="1325563"/>
          </a:xfrm>
        </p:spPr>
        <p:txBody>
          <a:bodyPr/>
          <a:lstStyle/>
          <a:p>
            <a:r>
              <a:rPr lang="en-US" dirty="0">
                <a:ea typeface="UD Digi Kyokasho NP-B"/>
              </a:rPr>
              <a:t>Green pen – self mark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C2BE4C-4415-A769-48ED-D59493564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7965"/>
            <a:ext cx="10515600" cy="532899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marL="0" indent="0">
              <a:buNone/>
            </a:pPr>
            <a:r>
              <a:rPr lang="en-US" i="1" dirty="0">
                <a:ea typeface="UD Digi Kyokasho NP-R"/>
              </a:rPr>
              <a:t>7. </a:t>
            </a:r>
            <a:r>
              <a:rPr lang="en-US" sz="2200" dirty="0">
                <a:ea typeface="UD Digi Kyokasho NP-R"/>
              </a:rPr>
              <a:t>Graphite can conduct electricity because it has </a:t>
            </a:r>
            <a:r>
              <a:rPr lang="en-US" sz="2200" err="1">
                <a:ea typeface="UD Digi Kyokasho NP-R"/>
              </a:rPr>
              <a:t>delocalised</a:t>
            </a:r>
            <a:r>
              <a:rPr lang="en-US" sz="2200" dirty="0">
                <a:ea typeface="UD Digi Kyokasho NP-R"/>
              </a:rPr>
              <a:t> electrons[1] that are free to move through the graphite and carry a charge [1]. </a:t>
            </a:r>
          </a:p>
          <a:p>
            <a:pPr marL="0" indent="0">
              <a:buNone/>
            </a:pPr>
            <a:r>
              <a:rPr lang="en-US" sz="2200" dirty="0">
                <a:ea typeface="UD Digi Kyokasho NP-R"/>
              </a:rPr>
              <a:t>8. Carbon atoms in graphite are arranged in layers [1] which have weak forces between them so they can slide over each other and/or separate [1]. </a:t>
            </a:r>
          </a:p>
          <a:p>
            <a:pPr marL="0" indent="0">
              <a:buNone/>
            </a:pPr>
            <a:r>
              <a:rPr lang="en-US" sz="2200" dirty="0">
                <a:ea typeface="UD Digi Kyokasho NP-R"/>
              </a:rPr>
              <a:t>9. Carbon nanotubes can conduct electricity because there are </a:t>
            </a:r>
            <a:r>
              <a:rPr lang="en-US" sz="2200" dirty="0" err="1">
                <a:ea typeface="UD Digi Kyokasho NP-R"/>
              </a:rPr>
              <a:t>delocalised</a:t>
            </a:r>
            <a:r>
              <a:rPr lang="en-US" sz="2200" dirty="0">
                <a:ea typeface="UD Digi Kyokasho NP-R"/>
              </a:rPr>
              <a:t> electrons [1] that are free to move and carry a charge through the structure [1]. One electron from each carbon atom [1]. </a:t>
            </a:r>
          </a:p>
          <a:p>
            <a:pPr marL="0" indent="0">
              <a:buNone/>
            </a:pPr>
            <a:r>
              <a:rPr lang="en-US" sz="2200" dirty="0">
                <a:ea typeface="UD Digi Kyokasho NP-R"/>
              </a:rPr>
              <a:t>10. Graphite is softer than diamond because graphite has layers of carbon atoms that can move/slide [1]. This is because there are only weak forces between the layers [1]. However, in diamond, each carbon atom has 4 strong covalent bonds [1] with 4 other carbon atoms so they are unable to move/slide [1]. </a:t>
            </a:r>
          </a:p>
          <a:p>
            <a:pPr marL="0" indent="0">
              <a:buNone/>
            </a:pPr>
            <a:r>
              <a:rPr lang="en-US" sz="2200" dirty="0">
                <a:ea typeface="UD Digi Kyokasho NP-R"/>
              </a:rPr>
              <a:t>11. Graphite conducts electricity because graphite has </a:t>
            </a:r>
            <a:r>
              <a:rPr lang="en-US" sz="2200" dirty="0" err="1">
                <a:ea typeface="UD Digi Kyokasho NP-R"/>
              </a:rPr>
              <a:t>delocalised</a:t>
            </a:r>
            <a:r>
              <a:rPr lang="en-US" sz="2200" dirty="0">
                <a:ea typeface="UD Digi Kyokasho NP-R"/>
              </a:rPr>
              <a:t> electrons [1] which are free to move can carry a charge through the </a:t>
            </a:r>
            <a:r>
              <a:rPr lang="en-US" sz="2200" dirty="0" err="1">
                <a:ea typeface="UD Digi Kyokasho NP-R"/>
              </a:rPr>
              <a:t>stucture</a:t>
            </a:r>
            <a:r>
              <a:rPr lang="en-US" sz="2200" dirty="0">
                <a:ea typeface="UD Digi Kyokasho NP-R"/>
              </a:rPr>
              <a:t> [1] but, diamond has no </a:t>
            </a:r>
            <a:r>
              <a:rPr lang="en-US" sz="2200" dirty="0" err="1">
                <a:ea typeface="UD Digi Kyokasho NP-R"/>
              </a:rPr>
              <a:t>delocalised</a:t>
            </a:r>
            <a:r>
              <a:rPr lang="en-US" sz="2200" dirty="0">
                <a:ea typeface="UD Digi Kyokasho NP-R"/>
              </a:rPr>
              <a:t> electrons [1]. </a:t>
            </a:r>
          </a:p>
          <a:p>
            <a:pPr marL="0" indent="0">
              <a:buNone/>
            </a:pPr>
            <a:r>
              <a:rPr lang="en-US" sz="2200" dirty="0">
                <a:ea typeface="UD Digi Kyokasho NP-R"/>
              </a:rPr>
              <a:t>12. Nanotubes can slide over each other because there are no covalent bonds between the nanotubes [1]. </a:t>
            </a:r>
          </a:p>
          <a:p>
            <a:pPr marL="0" indent="0">
              <a:buNone/>
            </a:pPr>
            <a:endParaRPr lang="en-US" sz="2200" dirty="0">
              <a:ea typeface="UD Digi Kyokasho NP-R"/>
            </a:endParaRPr>
          </a:p>
        </p:txBody>
      </p:sp>
    </p:spTree>
    <p:extLst>
      <p:ext uri="{BB962C8B-B14F-4D97-AF65-F5344CB8AC3E}">
        <p14:creationId xmlns:p14="http://schemas.microsoft.com/office/powerpoint/2010/main" val="12095533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39523-4112-18AE-D714-6B89DA52B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B7F71-4F40-83AE-4BFE-9E12E550C5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5759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UD Digi Kyokasho NP-B"/>
        <a:ea typeface=""/>
        <a:cs typeface=""/>
      </a:majorFont>
      <a:minorFont>
        <a:latin typeface="UD Digi Kyokasho NP-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RVPSRJS5WCQE-1801518596-46206</_dlc_DocId>
    <_dlc_DocIdUrl xmlns="17a39593-945a-4813-81bf-1728cf9e5038">
      <Url>https://stpeterscatholicschool.sharepoint.com/sites/StaffShared/_layouts/15/DocIdRedir.aspx?ID=RVPSRJS5WCQE-1801518596-46206</Url>
      <Description>RVPSRJS5WCQE-1801518596-46206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A9E733D-EF4A-4DCC-85B4-11F3DBAC03ED}"/>
</file>

<file path=customXml/itemProps2.xml><?xml version="1.0" encoding="utf-8"?>
<ds:datastoreItem xmlns:ds="http://schemas.openxmlformats.org/officeDocument/2006/customXml" ds:itemID="{02A0FAB0-140F-4330-B963-4F98D0156270}"/>
</file>

<file path=customXml/itemProps3.xml><?xml version="1.0" encoding="utf-8"?>
<ds:datastoreItem xmlns:ds="http://schemas.openxmlformats.org/officeDocument/2006/customXml" ds:itemID="{1C2BE9A3-80B2-4F68-B873-789A4EE17359}"/>
</file>

<file path=customXml/itemProps4.xml><?xml version="1.0" encoding="utf-8"?>
<ds:datastoreItem xmlns:ds="http://schemas.openxmlformats.org/officeDocument/2006/customXml" ds:itemID="{676B518B-AB29-44AA-BDFC-5E107E418007}"/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1562</Words>
  <Application>Microsoft Office PowerPoint</Application>
  <PresentationFormat>Widescreen</PresentationFormat>
  <Paragraphs>132</Paragraphs>
  <Slides>22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UD Digi Kyokasho NP-B</vt:lpstr>
      <vt:lpstr>UD Digi Kyokasho NP-R</vt:lpstr>
      <vt:lpstr>Aptos</vt:lpstr>
      <vt:lpstr>Arial</vt:lpstr>
      <vt:lpstr>Calibri</vt:lpstr>
      <vt:lpstr>Office Theme</vt:lpstr>
      <vt:lpstr>Paper 1 Revision: Covalent Bonding</vt:lpstr>
      <vt:lpstr>Paper 1 Revision: Bonding</vt:lpstr>
      <vt:lpstr>PowerPoint Presentation</vt:lpstr>
      <vt:lpstr>Part 1: Covalent bonding </vt:lpstr>
      <vt:lpstr>Copy and Complete </vt:lpstr>
      <vt:lpstr>Covalent bonding: Properties </vt:lpstr>
      <vt:lpstr>Intermolecular forces </vt:lpstr>
      <vt:lpstr>Giant Covalent Structures </vt:lpstr>
      <vt:lpstr>Conductivity </vt:lpstr>
      <vt:lpstr>Exam Practice</vt:lpstr>
      <vt:lpstr>Exam Practice 2 </vt:lpstr>
      <vt:lpstr>PowerPoint Presentation</vt:lpstr>
      <vt:lpstr>PowerPoint Presentation</vt:lpstr>
      <vt:lpstr>Allotropes of Carbon </vt:lpstr>
      <vt:lpstr>Fullerenes </vt:lpstr>
      <vt:lpstr>Exam Practice </vt:lpstr>
      <vt:lpstr>Exam Practice </vt:lpstr>
      <vt:lpstr>Answer in full sentences.</vt:lpstr>
      <vt:lpstr>Green pen – self mark</vt:lpstr>
      <vt:lpstr>Answer in full sentences.</vt:lpstr>
      <vt:lpstr>Green pen – self mark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Miss K Goodwin</dc:creator>
  <cp:lastModifiedBy>Miss K Goodwin</cp:lastModifiedBy>
  <cp:revision>236</cp:revision>
  <dcterms:created xsi:type="dcterms:W3CDTF">2025-04-25T08:56:31Z</dcterms:created>
  <dcterms:modified xsi:type="dcterms:W3CDTF">2025-07-01T08:54:40Z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5affb8f7-217b-469a-81f0-3a7864295e93</vt:lpwstr>
  </property>
</Properties>
</file>