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31"/>
  </p:notesMasterIdLst>
  <p:sldIdLst>
    <p:sldId id="257" r:id="rId6"/>
    <p:sldId id="351" r:id="rId7"/>
    <p:sldId id="295" r:id="rId8"/>
    <p:sldId id="258" r:id="rId9"/>
    <p:sldId id="542" r:id="rId10"/>
    <p:sldId id="312" r:id="rId11"/>
    <p:sldId id="326" r:id="rId12"/>
    <p:sldId id="316" r:id="rId13"/>
    <p:sldId id="543" r:id="rId14"/>
    <p:sldId id="544" r:id="rId15"/>
    <p:sldId id="545" r:id="rId16"/>
    <p:sldId id="546" r:id="rId17"/>
    <p:sldId id="547" r:id="rId18"/>
    <p:sldId id="548" r:id="rId19"/>
    <p:sldId id="549" r:id="rId20"/>
    <p:sldId id="550" r:id="rId21"/>
    <p:sldId id="551" r:id="rId22"/>
    <p:sldId id="552" r:id="rId23"/>
    <p:sldId id="556" r:id="rId24"/>
    <p:sldId id="557" r:id="rId25"/>
    <p:sldId id="558" r:id="rId26"/>
    <p:sldId id="559" r:id="rId27"/>
    <p:sldId id="560" r:id="rId28"/>
    <p:sldId id="561" r:id="rId29"/>
    <p:sldId id="562"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E8F6"/>
    <a:srgbClr val="FF3399"/>
    <a:srgbClr val="F5DB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EC325C-71ED-4FDD-930E-A7018B220D8F}" v="120" dt="2026-06-09T08:54:27.2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94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H Hawkswood" userId="fe8676f3-b8a2-4d95-b8f6-5a06346a717e" providerId="ADAL" clId="{665BA11B-3DD6-4443-A4A4-AB2CC745DA02}"/>
    <pc:docChg chg="custSel addSld modSld">
      <pc:chgData name="Miss H Hawkswood" userId="fe8676f3-b8a2-4d95-b8f6-5a06346a717e" providerId="ADAL" clId="{665BA11B-3DD6-4443-A4A4-AB2CC745DA02}" dt="2026-06-09T08:54:41.080" v="131" actId="27636"/>
      <pc:docMkLst>
        <pc:docMk/>
      </pc:docMkLst>
      <pc:sldChg chg="modSp add mod">
        <pc:chgData name="Miss H Hawkswood" userId="fe8676f3-b8a2-4d95-b8f6-5a06346a717e" providerId="ADAL" clId="{665BA11B-3DD6-4443-A4A4-AB2CC745DA02}" dt="2026-06-09T08:54:41.080" v="131" actId="27636"/>
        <pc:sldMkLst>
          <pc:docMk/>
          <pc:sldMk cId="3722880701" sldId="295"/>
        </pc:sldMkLst>
        <pc:spChg chg="mod">
          <ac:chgData name="Miss H Hawkswood" userId="fe8676f3-b8a2-4d95-b8f6-5a06346a717e" providerId="ADAL" clId="{665BA11B-3DD6-4443-A4A4-AB2CC745DA02}" dt="2026-06-09T08:54:32.256" v="124" actId="2711"/>
          <ac:spMkLst>
            <pc:docMk/>
            <pc:sldMk cId="3722880701" sldId="295"/>
            <ac:spMk id="2" creationId="{644A6C89-1BBF-45E6-A771-2FFECADE74C7}"/>
          </ac:spMkLst>
        </pc:spChg>
        <pc:spChg chg="mod">
          <ac:chgData name="Miss H Hawkswood" userId="fe8676f3-b8a2-4d95-b8f6-5a06346a717e" providerId="ADAL" clId="{665BA11B-3DD6-4443-A4A4-AB2CC745DA02}" dt="2026-06-09T08:54:41.080" v="131" actId="27636"/>
          <ac:spMkLst>
            <pc:docMk/>
            <pc:sldMk cId="3722880701" sldId="295"/>
            <ac:spMk id="3" creationId="{B620A5F9-5DAF-4851-B223-03AA2F2D5AFC}"/>
          </ac:spMkLst>
        </pc:spChg>
        <pc:spChg chg="mod">
          <ac:chgData name="Miss H Hawkswood" userId="fe8676f3-b8a2-4d95-b8f6-5a06346a717e" providerId="ADAL" clId="{665BA11B-3DD6-4443-A4A4-AB2CC745DA02}" dt="2026-06-09T08:54:35.826" v="127" actId="2710"/>
          <ac:spMkLst>
            <pc:docMk/>
            <pc:sldMk cId="3722880701" sldId="295"/>
            <ac:spMk id="13" creationId="{B620A5F9-5DAF-4851-B223-03AA2F2D5AFC}"/>
          </ac:spMkLst>
        </pc:spChg>
        <pc:spChg chg="mod">
          <ac:chgData name="Miss H Hawkswood" userId="fe8676f3-b8a2-4d95-b8f6-5a06346a717e" providerId="ADAL" clId="{665BA11B-3DD6-4443-A4A4-AB2CC745DA02}" dt="2026-06-09T08:54:32.272" v="126" actId="27636"/>
          <ac:spMkLst>
            <pc:docMk/>
            <pc:sldMk cId="3722880701" sldId="295"/>
            <ac:spMk id="15" creationId="{B620A5F9-5DAF-4851-B223-03AA2F2D5AFC}"/>
          </ac:spMkLst>
        </pc:spChg>
      </pc:sldChg>
      <pc:sldChg chg="modSp add mod">
        <pc:chgData name="Miss H Hawkswood" userId="fe8676f3-b8a2-4d95-b8f6-5a06346a717e" providerId="ADAL" clId="{665BA11B-3DD6-4443-A4A4-AB2CC745DA02}" dt="2026-06-09T08:41:07.839" v="122" actId="1038"/>
        <pc:sldMkLst>
          <pc:docMk/>
          <pc:sldMk cId="696517647" sldId="351"/>
        </pc:sldMkLst>
        <pc:spChg chg="mod">
          <ac:chgData name="Miss H Hawkswood" userId="fe8676f3-b8a2-4d95-b8f6-5a06346a717e" providerId="ADAL" clId="{665BA11B-3DD6-4443-A4A4-AB2CC745DA02}" dt="2026-06-09T08:41:07.839" v="122" actId="1038"/>
          <ac:spMkLst>
            <pc:docMk/>
            <pc:sldMk cId="696517647" sldId="351"/>
            <ac:spMk id="8" creationId="{6A558C17-2B44-D049-A6B8-3068C4F4EEAC}"/>
          </ac:spMkLst>
        </pc:spChg>
      </pc:sldChg>
    </pc:docChg>
  </pc:docChgLst>
  <pc:docChgLst>
    <pc:chgData name="Miss H Hawkswood" userId="fe8676f3-b8a2-4d95-b8f6-5a06346a717e" providerId="ADAL" clId="{6C3866D2-9B24-43EA-8F64-190A6F6FF193}"/>
    <pc:docChg chg="undo custSel addSld delSld modSld modMainMaster">
      <pc:chgData name="Miss H Hawkswood" userId="fe8676f3-b8a2-4d95-b8f6-5a06346a717e" providerId="ADAL" clId="{6C3866D2-9B24-43EA-8F64-190A6F6FF193}" dt="2025-10-24T12:14:51.827" v="1731" actId="27636"/>
      <pc:docMkLst>
        <pc:docMk/>
      </pc:docMkLst>
      <pc:sldChg chg="new del">
        <pc:chgData name="Miss H Hawkswood" userId="fe8676f3-b8a2-4d95-b8f6-5a06346a717e" providerId="ADAL" clId="{6C3866D2-9B24-43EA-8F64-190A6F6FF193}" dt="2025-10-24T11:46:35.160" v="2" actId="47"/>
        <pc:sldMkLst>
          <pc:docMk/>
          <pc:sldMk cId="3885092695" sldId="256"/>
        </pc:sldMkLst>
      </pc:sldChg>
      <pc:sldChg chg="addSp delSp modSp add mod setBg">
        <pc:chgData name="Miss H Hawkswood" userId="fe8676f3-b8a2-4d95-b8f6-5a06346a717e" providerId="ADAL" clId="{6C3866D2-9B24-43EA-8F64-190A6F6FF193}" dt="2025-10-24T11:48:23.929" v="67" actId="1076"/>
        <pc:sldMkLst>
          <pc:docMk/>
          <pc:sldMk cId="459495032" sldId="257"/>
        </pc:sldMkLst>
      </pc:sldChg>
      <pc:sldChg chg="modSp add mod">
        <pc:chgData name="Miss H Hawkswood" userId="fe8676f3-b8a2-4d95-b8f6-5a06346a717e" providerId="ADAL" clId="{6C3866D2-9B24-43EA-8F64-190A6F6FF193}" dt="2025-10-24T11:49:20.618" v="71" actId="207"/>
        <pc:sldMkLst>
          <pc:docMk/>
          <pc:sldMk cId="2090901035" sldId="258"/>
        </pc:sldMkLst>
      </pc:sldChg>
      <pc:sldChg chg="addSp delSp modSp add mod">
        <pc:chgData name="Miss H Hawkswood" userId="fe8676f3-b8a2-4d95-b8f6-5a06346a717e" providerId="ADAL" clId="{6C3866D2-9B24-43EA-8F64-190A6F6FF193}" dt="2025-10-24T11:53:18.942" v="317" actId="255"/>
        <pc:sldMkLst>
          <pc:docMk/>
          <pc:sldMk cId="3694489295" sldId="312"/>
        </pc:sldMkLst>
      </pc:sldChg>
      <pc:sldChg chg="modSp add mod">
        <pc:chgData name="Miss H Hawkswood" userId="fe8676f3-b8a2-4d95-b8f6-5a06346a717e" providerId="ADAL" clId="{6C3866D2-9B24-43EA-8F64-190A6F6FF193}" dt="2025-10-24T11:55:24.575" v="370" actId="255"/>
        <pc:sldMkLst>
          <pc:docMk/>
          <pc:sldMk cId="1545891494" sldId="316"/>
        </pc:sldMkLst>
      </pc:sldChg>
      <pc:sldChg chg="modSp add mod">
        <pc:chgData name="Miss H Hawkswood" userId="fe8676f3-b8a2-4d95-b8f6-5a06346a717e" providerId="ADAL" clId="{6C3866D2-9B24-43EA-8F64-190A6F6FF193}" dt="2025-10-24T11:53:38.714" v="321" actId="1076"/>
        <pc:sldMkLst>
          <pc:docMk/>
          <pc:sldMk cId="2891458552" sldId="326"/>
        </pc:sldMkLst>
      </pc:sldChg>
      <pc:sldChg chg="add del">
        <pc:chgData name="Miss H Hawkswood" userId="fe8676f3-b8a2-4d95-b8f6-5a06346a717e" providerId="ADAL" clId="{6C3866D2-9B24-43EA-8F64-190A6F6FF193}" dt="2025-10-24T12:06:14.993" v="1010" actId="47"/>
        <pc:sldMkLst>
          <pc:docMk/>
          <pc:sldMk cId="3513304740" sldId="348"/>
        </pc:sldMkLst>
      </pc:sldChg>
      <pc:sldChg chg="addSp delSp modSp add mod">
        <pc:chgData name="Miss H Hawkswood" userId="fe8676f3-b8a2-4d95-b8f6-5a06346a717e" providerId="ADAL" clId="{6C3866D2-9B24-43EA-8F64-190A6F6FF193}" dt="2025-10-24T11:50:37.264" v="105" actId="1038"/>
        <pc:sldMkLst>
          <pc:docMk/>
          <pc:sldMk cId="3033887167" sldId="542"/>
        </pc:sldMkLst>
      </pc:sldChg>
      <pc:sldChg chg="addSp delSp modSp add mod">
        <pc:chgData name="Miss H Hawkswood" userId="fe8676f3-b8a2-4d95-b8f6-5a06346a717e" providerId="ADAL" clId="{6C3866D2-9B24-43EA-8F64-190A6F6FF193}" dt="2025-10-24T11:55:31.888" v="372"/>
        <pc:sldMkLst>
          <pc:docMk/>
          <pc:sldMk cId="428306509" sldId="543"/>
        </pc:sldMkLst>
      </pc:sldChg>
      <pc:sldChg chg="add del">
        <pc:chgData name="Miss H Hawkswood" userId="fe8676f3-b8a2-4d95-b8f6-5a06346a717e" providerId="ADAL" clId="{6C3866D2-9B24-43EA-8F64-190A6F6FF193}" dt="2025-10-24T11:55:34.049" v="373" actId="47"/>
        <pc:sldMkLst>
          <pc:docMk/>
          <pc:sldMk cId="32655602" sldId="544"/>
        </pc:sldMkLst>
      </pc:sldChg>
      <pc:sldChg chg="modSp add mod">
        <pc:chgData name="Miss H Hawkswood" userId="fe8676f3-b8a2-4d95-b8f6-5a06346a717e" providerId="ADAL" clId="{6C3866D2-9B24-43EA-8F64-190A6F6FF193}" dt="2025-10-24T11:55:41.749" v="375" actId="207"/>
        <pc:sldMkLst>
          <pc:docMk/>
          <pc:sldMk cId="2122901570" sldId="544"/>
        </pc:sldMkLst>
      </pc:sldChg>
      <pc:sldChg chg="modSp add mod">
        <pc:chgData name="Miss H Hawkswood" userId="fe8676f3-b8a2-4d95-b8f6-5a06346a717e" providerId="ADAL" clId="{6C3866D2-9B24-43EA-8F64-190A6F6FF193}" dt="2025-10-24T11:55:50.437" v="377" actId="207"/>
        <pc:sldMkLst>
          <pc:docMk/>
          <pc:sldMk cId="2737763370" sldId="545"/>
        </pc:sldMkLst>
      </pc:sldChg>
      <pc:sldChg chg="modSp add mod">
        <pc:chgData name="Miss H Hawkswood" userId="fe8676f3-b8a2-4d95-b8f6-5a06346a717e" providerId="ADAL" clId="{6C3866D2-9B24-43EA-8F64-190A6F6FF193}" dt="2025-10-24T11:56:04.310" v="379" actId="207"/>
        <pc:sldMkLst>
          <pc:docMk/>
          <pc:sldMk cId="1552181280" sldId="546"/>
        </pc:sldMkLst>
      </pc:sldChg>
      <pc:sldChg chg="modSp add mod">
        <pc:chgData name="Miss H Hawkswood" userId="fe8676f3-b8a2-4d95-b8f6-5a06346a717e" providerId="ADAL" clId="{6C3866D2-9B24-43EA-8F64-190A6F6FF193}" dt="2025-10-24T11:57:29.891" v="427" actId="20577"/>
        <pc:sldMkLst>
          <pc:docMk/>
          <pc:sldMk cId="3005121205" sldId="547"/>
        </pc:sldMkLst>
      </pc:sldChg>
      <pc:sldChg chg="modSp add mod">
        <pc:chgData name="Miss H Hawkswood" userId="fe8676f3-b8a2-4d95-b8f6-5a06346a717e" providerId="ADAL" clId="{6C3866D2-9B24-43EA-8F64-190A6F6FF193}" dt="2025-10-24T11:57:34.099" v="433" actId="20577"/>
        <pc:sldMkLst>
          <pc:docMk/>
          <pc:sldMk cId="3068056499" sldId="548"/>
        </pc:sldMkLst>
      </pc:sldChg>
      <pc:sldChg chg="modSp add mod">
        <pc:chgData name="Miss H Hawkswood" userId="fe8676f3-b8a2-4d95-b8f6-5a06346a717e" providerId="ADAL" clId="{6C3866D2-9B24-43EA-8F64-190A6F6FF193}" dt="2025-10-24T11:57:40.491" v="440" actId="20577"/>
        <pc:sldMkLst>
          <pc:docMk/>
          <pc:sldMk cId="2200639769" sldId="549"/>
        </pc:sldMkLst>
      </pc:sldChg>
      <pc:sldChg chg="modSp add mod">
        <pc:chgData name="Miss H Hawkswood" userId="fe8676f3-b8a2-4d95-b8f6-5a06346a717e" providerId="ADAL" clId="{6C3866D2-9B24-43EA-8F64-190A6F6FF193}" dt="2025-10-24T11:57:52.410" v="443" actId="113"/>
        <pc:sldMkLst>
          <pc:docMk/>
          <pc:sldMk cId="3576096845" sldId="550"/>
        </pc:sldMkLst>
      </pc:sldChg>
      <pc:sldChg chg="modSp add mod">
        <pc:chgData name="Miss H Hawkswood" userId="fe8676f3-b8a2-4d95-b8f6-5a06346a717e" providerId="ADAL" clId="{6C3866D2-9B24-43EA-8F64-190A6F6FF193}" dt="2025-10-24T11:58:34.665" v="496" actId="1076"/>
        <pc:sldMkLst>
          <pc:docMk/>
          <pc:sldMk cId="1317249539" sldId="551"/>
        </pc:sldMkLst>
      </pc:sldChg>
      <pc:sldChg chg="modSp add mod">
        <pc:chgData name="Miss H Hawkswood" userId="fe8676f3-b8a2-4d95-b8f6-5a06346a717e" providerId="ADAL" clId="{6C3866D2-9B24-43EA-8F64-190A6F6FF193}" dt="2025-10-24T11:59:36.942" v="513" actId="113"/>
        <pc:sldMkLst>
          <pc:docMk/>
          <pc:sldMk cId="3927897371" sldId="552"/>
        </pc:sldMkLst>
      </pc:sldChg>
      <pc:sldChg chg="delSp modSp add mod">
        <pc:chgData name="Miss H Hawkswood" userId="fe8676f3-b8a2-4d95-b8f6-5a06346a717e" providerId="ADAL" clId="{6C3866D2-9B24-43EA-8F64-190A6F6FF193}" dt="2025-10-24T12:01:42.768" v="734" actId="20577"/>
        <pc:sldMkLst>
          <pc:docMk/>
          <pc:sldMk cId="98157629" sldId="556"/>
        </pc:sldMkLst>
      </pc:sldChg>
      <pc:sldChg chg="modSp add mod">
        <pc:chgData name="Miss H Hawkswood" userId="fe8676f3-b8a2-4d95-b8f6-5a06346a717e" providerId="ADAL" clId="{6C3866D2-9B24-43EA-8F64-190A6F6FF193}" dt="2025-10-24T12:02:04.522" v="737" actId="207"/>
        <pc:sldMkLst>
          <pc:docMk/>
          <pc:sldMk cId="957625724" sldId="557"/>
        </pc:sldMkLst>
      </pc:sldChg>
      <pc:sldChg chg="modSp new mod">
        <pc:chgData name="Miss H Hawkswood" userId="fe8676f3-b8a2-4d95-b8f6-5a06346a717e" providerId="ADAL" clId="{6C3866D2-9B24-43EA-8F64-190A6F6FF193}" dt="2025-10-24T12:05:08.477" v="1003" actId="2710"/>
        <pc:sldMkLst>
          <pc:docMk/>
          <pc:sldMk cId="3517041397" sldId="558"/>
        </pc:sldMkLst>
      </pc:sldChg>
      <pc:sldChg chg="addSp delSp modSp add mod">
        <pc:chgData name="Miss H Hawkswood" userId="fe8676f3-b8a2-4d95-b8f6-5a06346a717e" providerId="ADAL" clId="{6C3866D2-9B24-43EA-8F64-190A6F6FF193}" dt="2025-10-24T12:06:26.952" v="1013" actId="1076"/>
        <pc:sldMkLst>
          <pc:docMk/>
          <pc:sldMk cId="3372666412" sldId="559"/>
        </pc:sldMkLst>
      </pc:sldChg>
      <pc:sldChg chg="modSp add mod">
        <pc:chgData name="Miss H Hawkswood" userId="fe8676f3-b8a2-4d95-b8f6-5a06346a717e" providerId="ADAL" clId="{6C3866D2-9B24-43EA-8F64-190A6F6FF193}" dt="2025-10-24T12:10:08.390" v="1311" actId="403"/>
        <pc:sldMkLst>
          <pc:docMk/>
          <pc:sldMk cId="2527812491" sldId="560"/>
        </pc:sldMkLst>
      </pc:sldChg>
      <pc:sldChg chg="modSp add mod">
        <pc:chgData name="Miss H Hawkswood" userId="fe8676f3-b8a2-4d95-b8f6-5a06346a717e" providerId="ADAL" clId="{6C3866D2-9B24-43EA-8F64-190A6F6FF193}" dt="2025-10-24T12:11:13.048" v="1345" actId="20577"/>
        <pc:sldMkLst>
          <pc:docMk/>
          <pc:sldMk cId="4124842498" sldId="561"/>
        </pc:sldMkLst>
      </pc:sldChg>
      <pc:sldChg chg="modSp add mod">
        <pc:chgData name="Miss H Hawkswood" userId="fe8676f3-b8a2-4d95-b8f6-5a06346a717e" providerId="ADAL" clId="{6C3866D2-9B24-43EA-8F64-190A6F6FF193}" dt="2025-10-24T12:14:51.827" v="1731" actId="27636"/>
        <pc:sldMkLst>
          <pc:docMk/>
          <pc:sldMk cId="354861879" sldId="562"/>
        </pc:sldMkLst>
      </pc:sldChg>
      <pc:sldMasterChg chg="setBg modSldLayout">
        <pc:chgData name="Miss H Hawkswood" userId="fe8676f3-b8a2-4d95-b8f6-5a06346a717e" providerId="ADAL" clId="{6C3866D2-9B24-43EA-8F64-190A6F6FF193}" dt="2025-10-24T11:46:40.155" v="4"/>
        <pc:sldMasterMkLst>
          <pc:docMk/>
          <pc:sldMasterMk cId="3666252352" sldId="2147483648"/>
        </pc:sldMasterMkLst>
        <pc:sldLayoutChg chg="setBg">
          <pc:chgData name="Miss H Hawkswood" userId="fe8676f3-b8a2-4d95-b8f6-5a06346a717e" providerId="ADAL" clId="{6C3866D2-9B24-43EA-8F64-190A6F6FF193}" dt="2025-10-24T11:46:40.155" v="4"/>
          <pc:sldLayoutMkLst>
            <pc:docMk/>
            <pc:sldMasterMk cId="3666252352" sldId="2147483648"/>
            <pc:sldLayoutMk cId="2514859050" sldId="2147483649"/>
          </pc:sldLayoutMkLst>
        </pc:sldLayoutChg>
        <pc:sldLayoutChg chg="setBg">
          <pc:chgData name="Miss H Hawkswood" userId="fe8676f3-b8a2-4d95-b8f6-5a06346a717e" providerId="ADAL" clId="{6C3866D2-9B24-43EA-8F64-190A6F6FF193}" dt="2025-10-24T11:46:40.155" v="4"/>
          <pc:sldLayoutMkLst>
            <pc:docMk/>
            <pc:sldMasterMk cId="3666252352" sldId="2147483648"/>
            <pc:sldLayoutMk cId="2944176420" sldId="2147483650"/>
          </pc:sldLayoutMkLst>
        </pc:sldLayoutChg>
        <pc:sldLayoutChg chg="setBg">
          <pc:chgData name="Miss H Hawkswood" userId="fe8676f3-b8a2-4d95-b8f6-5a06346a717e" providerId="ADAL" clId="{6C3866D2-9B24-43EA-8F64-190A6F6FF193}" dt="2025-10-24T11:46:40.155" v="4"/>
          <pc:sldLayoutMkLst>
            <pc:docMk/>
            <pc:sldMasterMk cId="3666252352" sldId="2147483648"/>
            <pc:sldLayoutMk cId="2650086746" sldId="2147483651"/>
          </pc:sldLayoutMkLst>
        </pc:sldLayoutChg>
        <pc:sldLayoutChg chg="setBg">
          <pc:chgData name="Miss H Hawkswood" userId="fe8676f3-b8a2-4d95-b8f6-5a06346a717e" providerId="ADAL" clId="{6C3866D2-9B24-43EA-8F64-190A6F6FF193}" dt="2025-10-24T11:46:40.155" v="4"/>
          <pc:sldLayoutMkLst>
            <pc:docMk/>
            <pc:sldMasterMk cId="3666252352" sldId="2147483648"/>
            <pc:sldLayoutMk cId="2539855050" sldId="2147483652"/>
          </pc:sldLayoutMkLst>
        </pc:sldLayoutChg>
        <pc:sldLayoutChg chg="setBg">
          <pc:chgData name="Miss H Hawkswood" userId="fe8676f3-b8a2-4d95-b8f6-5a06346a717e" providerId="ADAL" clId="{6C3866D2-9B24-43EA-8F64-190A6F6FF193}" dt="2025-10-24T11:46:40.155" v="4"/>
          <pc:sldLayoutMkLst>
            <pc:docMk/>
            <pc:sldMasterMk cId="3666252352" sldId="2147483648"/>
            <pc:sldLayoutMk cId="414270211" sldId="2147483653"/>
          </pc:sldLayoutMkLst>
        </pc:sldLayoutChg>
        <pc:sldLayoutChg chg="setBg">
          <pc:chgData name="Miss H Hawkswood" userId="fe8676f3-b8a2-4d95-b8f6-5a06346a717e" providerId="ADAL" clId="{6C3866D2-9B24-43EA-8F64-190A6F6FF193}" dt="2025-10-24T11:46:40.155" v="4"/>
          <pc:sldLayoutMkLst>
            <pc:docMk/>
            <pc:sldMasterMk cId="3666252352" sldId="2147483648"/>
            <pc:sldLayoutMk cId="1507057770" sldId="2147483654"/>
          </pc:sldLayoutMkLst>
        </pc:sldLayoutChg>
        <pc:sldLayoutChg chg="setBg">
          <pc:chgData name="Miss H Hawkswood" userId="fe8676f3-b8a2-4d95-b8f6-5a06346a717e" providerId="ADAL" clId="{6C3866D2-9B24-43EA-8F64-190A6F6FF193}" dt="2025-10-24T11:46:40.155" v="4"/>
          <pc:sldLayoutMkLst>
            <pc:docMk/>
            <pc:sldMasterMk cId="3666252352" sldId="2147483648"/>
            <pc:sldLayoutMk cId="3328318600" sldId="2147483655"/>
          </pc:sldLayoutMkLst>
        </pc:sldLayoutChg>
        <pc:sldLayoutChg chg="setBg">
          <pc:chgData name="Miss H Hawkswood" userId="fe8676f3-b8a2-4d95-b8f6-5a06346a717e" providerId="ADAL" clId="{6C3866D2-9B24-43EA-8F64-190A6F6FF193}" dt="2025-10-24T11:46:40.155" v="4"/>
          <pc:sldLayoutMkLst>
            <pc:docMk/>
            <pc:sldMasterMk cId="3666252352" sldId="2147483648"/>
            <pc:sldLayoutMk cId="1763330390" sldId="2147483656"/>
          </pc:sldLayoutMkLst>
        </pc:sldLayoutChg>
        <pc:sldLayoutChg chg="setBg">
          <pc:chgData name="Miss H Hawkswood" userId="fe8676f3-b8a2-4d95-b8f6-5a06346a717e" providerId="ADAL" clId="{6C3866D2-9B24-43EA-8F64-190A6F6FF193}" dt="2025-10-24T11:46:40.155" v="4"/>
          <pc:sldLayoutMkLst>
            <pc:docMk/>
            <pc:sldMasterMk cId="3666252352" sldId="2147483648"/>
            <pc:sldLayoutMk cId="4131659313" sldId="2147483657"/>
          </pc:sldLayoutMkLst>
        </pc:sldLayoutChg>
        <pc:sldLayoutChg chg="setBg">
          <pc:chgData name="Miss H Hawkswood" userId="fe8676f3-b8a2-4d95-b8f6-5a06346a717e" providerId="ADAL" clId="{6C3866D2-9B24-43EA-8F64-190A6F6FF193}" dt="2025-10-24T11:46:40.155" v="4"/>
          <pc:sldLayoutMkLst>
            <pc:docMk/>
            <pc:sldMasterMk cId="3666252352" sldId="2147483648"/>
            <pc:sldLayoutMk cId="2059789663" sldId="2147483658"/>
          </pc:sldLayoutMkLst>
        </pc:sldLayoutChg>
        <pc:sldLayoutChg chg="setBg">
          <pc:chgData name="Miss H Hawkswood" userId="fe8676f3-b8a2-4d95-b8f6-5a06346a717e" providerId="ADAL" clId="{6C3866D2-9B24-43EA-8F64-190A6F6FF193}" dt="2025-10-24T11:46:40.155" v="4"/>
          <pc:sldLayoutMkLst>
            <pc:docMk/>
            <pc:sldMasterMk cId="3666252352" sldId="2147483648"/>
            <pc:sldLayoutMk cId="1492229592"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0EAE97-580E-4C5E-A4A2-83E7A71C6AA1}" type="datetimeFigureOut">
              <a:rPr lang="en-GB" smtClean="0"/>
              <a:t>09/06/2026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7F56E9-36FD-47B2-A80E-921C39CFCF01}" type="slidenum">
              <a:rPr lang="en-GB" smtClean="0"/>
              <a:t>‹#›</a:t>
            </a:fld>
            <a:endParaRPr lang="en-GB"/>
          </a:p>
        </p:txBody>
      </p:sp>
    </p:spTree>
    <p:extLst>
      <p:ext uri="{BB962C8B-B14F-4D97-AF65-F5344CB8AC3E}">
        <p14:creationId xmlns:p14="http://schemas.microsoft.com/office/powerpoint/2010/main" val="1259138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First 'official' assessed piece... photo, 50 words and 5 x grammar gap fills to complete in red book and be marked.</a:t>
            </a:r>
            <a:endParaRPr lang="en-GB" dirty="0"/>
          </a:p>
        </p:txBody>
      </p:sp>
      <p:sp>
        <p:nvSpPr>
          <p:cNvPr id="4" name="Slide Number Placeholder 3"/>
          <p:cNvSpPr>
            <a:spLocks noGrp="1"/>
          </p:cNvSpPr>
          <p:nvPr>
            <p:ph type="sldNum" sz="quarter" idx="10"/>
          </p:nvPr>
        </p:nvSpPr>
        <p:spPr/>
        <p:txBody>
          <a:bodyPr/>
          <a:lstStyle/>
          <a:p>
            <a:fld id="{A89292DC-680C-496E-A4A3-B52F85C33589}" type="slidenum">
              <a:rPr lang="en-GB" smtClean="0"/>
              <a:t>1</a:t>
            </a:fld>
            <a:endParaRPr lang="en-GB"/>
          </a:p>
        </p:txBody>
      </p:sp>
    </p:spTree>
    <p:extLst>
      <p:ext uri="{BB962C8B-B14F-4D97-AF65-F5344CB8AC3E}">
        <p14:creationId xmlns:p14="http://schemas.microsoft.com/office/powerpoint/2010/main" val="7557436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CL" dirty="0" err="1"/>
              <a:t>Lesson</a:t>
            </a:r>
            <a:r>
              <a:rPr lang="es-CL" dirty="0"/>
              <a:t> 25</a:t>
            </a:r>
          </a:p>
        </p:txBody>
      </p:sp>
      <p:sp>
        <p:nvSpPr>
          <p:cNvPr id="4" name="Slide Number Placeholder 3"/>
          <p:cNvSpPr>
            <a:spLocks noGrp="1"/>
          </p:cNvSpPr>
          <p:nvPr>
            <p:ph type="sldNum" sz="quarter" idx="10"/>
          </p:nvPr>
        </p:nvSpPr>
        <p:spPr/>
        <p:txBody>
          <a:bodyPr/>
          <a:lstStyle/>
          <a:p>
            <a:fld id="{3DB2246A-FB5B-45AE-B772-C38DFB293213}" type="slidenum">
              <a:rPr lang="es-CL" smtClean="0"/>
              <a:t>2</a:t>
            </a:fld>
            <a:endParaRPr lang="es-CL"/>
          </a:p>
        </p:txBody>
      </p:sp>
    </p:spTree>
    <p:extLst>
      <p:ext uri="{BB962C8B-B14F-4D97-AF65-F5344CB8AC3E}">
        <p14:creationId xmlns:p14="http://schemas.microsoft.com/office/powerpoint/2010/main" val="333011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21A53-7FC4-6A49-8173-CD766E3E2E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368560-0B3B-A389-0D29-20FF0DF19A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65CD51-DD7E-C23F-9882-EA96A63681DC}"/>
              </a:ext>
            </a:extLst>
          </p:cNvPr>
          <p:cNvSpPr>
            <a:spLocks noGrp="1"/>
          </p:cNvSpPr>
          <p:nvPr>
            <p:ph type="body" idx="1"/>
          </p:nvPr>
        </p:nvSpPr>
        <p:spPr/>
        <p:txBody>
          <a:bodyPr/>
          <a:lstStyle/>
          <a:p>
            <a:r>
              <a:rPr lang="en-GB" dirty="0"/>
              <a:t>NN</a:t>
            </a:r>
          </a:p>
        </p:txBody>
      </p:sp>
      <p:sp>
        <p:nvSpPr>
          <p:cNvPr id="4" name="Slide Number Placeholder 3">
            <a:extLst>
              <a:ext uri="{FF2B5EF4-FFF2-40B4-BE49-F238E27FC236}">
                <a16:creationId xmlns:a16="http://schemas.microsoft.com/office/drawing/2014/main" id="{E1AABA6E-D886-7E8A-A88A-C734C3B1F5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40431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 Print for students</a:t>
            </a:r>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12682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NN Print for students</a:t>
            </a:r>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12682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00DD7-6B08-1107-FB44-D9241E0AB3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2C6D57-4FB6-5BEB-64DE-C68A3ECE25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86C046-D256-66E0-80AB-B71BE171BA12}"/>
              </a:ext>
            </a:extLst>
          </p:cNvPr>
          <p:cNvSpPr>
            <a:spLocks noGrp="1"/>
          </p:cNvSpPr>
          <p:nvPr>
            <p:ph type="body" idx="1"/>
          </p:nvPr>
        </p:nvSpPr>
        <p:spPr/>
        <p:txBody>
          <a:bodyPr/>
          <a:lstStyle/>
          <a:p>
            <a:r>
              <a:rPr lang="en-GB" dirty="0"/>
              <a:t>NN Print for students</a:t>
            </a:r>
          </a:p>
          <a:p>
            <a:endParaRPr lang="en-GB" dirty="0"/>
          </a:p>
          <a:p>
            <a:endParaRPr lang="en-GB" dirty="0"/>
          </a:p>
        </p:txBody>
      </p:sp>
      <p:sp>
        <p:nvSpPr>
          <p:cNvPr id="4" name="Slide Number Placeholder 3">
            <a:extLst>
              <a:ext uri="{FF2B5EF4-FFF2-40B4-BE49-F238E27FC236}">
                <a16:creationId xmlns:a16="http://schemas.microsoft.com/office/drawing/2014/main" id="{DA7D8383-B104-DF1A-70EB-C1F7BE5DD5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68897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E92D3-0C22-1293-0F3E-6E9DD213F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B99C59-D69C-DEE2-4C1C-9B6E7A7107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3BB523-B1F8-8005-3490-2DB385E506F3}"/>
              </a:ext>
            </a:extLst>
          </p:cNvPr>
          <p:cNvSpPr>
            <a:spLocks noGrp="1"/>
          </p:cNvSpPr>
          <p:nvPr>
            <p:ph type="body" idx="1"/>
          </p:nvPr>
        </p:nvSpPr>
        <p:spPr/>
        <p:txBody>
          <a:bodyPr/>
          <a:lstStyle/>
          <a:p>
            <a:r>
              <a:rPr lang="en-GB" dirty="0"/>
              <a:t>NN Print for students</a:t>
            </a:r>
          </a:p>
          <a:p>
            <a:endParaRPr lang="en-GB" dirty="0"/>
          </a:p>
          <a:p>
            <a:endParaRPr lang="en-GB" dirty="0"/>
          </a:p>
        </p:txBody>
      </p:sp>
      <p:sp>
        <p:nvSpPr>
          <p:cNvPr id="4" name="Slide Number Placeholder 3">
            <a:extLst>
              <a:ext uri="{FF2B5EF4-FFF2-40B4-BE49-F238E27FC236}">
                <a16:creationId xmlns:a16="http://schemas.microsoft.com/office/drawing/2014/main" id="{18B181E0-82DE-6637-4B60-0BE02CB3D1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59670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5FFF8-B8C9-3B97-C723-7E1C45AEC5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A11A44-3CB5-BF17-E68A-E6567CE08B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5B55A0-5772-A069-3380-256CC8569DEE}"/>
              </a:ext>
            </a:extLst>
          </p:cNvPr>
          <p:cNvSpPr>
            <a:spLocks noGrp="1"/>
          </p:cNvSpPr>
          <p:nvPr>
            <p:ph type="body" idx="1"/>
          </p:nvPr>
        </p:nvSpPr>
        <p:spPr/>
        <p:txBody>
          <a:bodyPr/>
          <a:lstStyle/>
          <a:p>
            <a:r>
              <a:rPr lang="en-GB" dirty="0"/>
              <a:t>NN Print for students</a:t>
            </a:r>
          </a:p>
          <a:p>
            <a:endParaRPr lang="en-GB" dirty="0"/>
          </a:p>
          <a:p>
            <a:endParaRPr lang="en-GB" dirty="0"/>
          </a:p>
        </p:txBody>
      </p:sp>
      <p:sp>
        <p:nvSpPr>
          <p:cNvPr id="4" name="Slide Number Placeholder 3">
            <a:extLst>
              <a:ext uri="{FF2B5EF4-FFF2-40B4-BE49-F238E27FC236}">
                <a16:creationId xmlns:a16="http://schemas.microsoft.com/office/drawing/2014/main" id="{F858F995-9B13-1D3E-8CAD-689A120D50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74344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0F20A-B726-0AF3-A4FE-684FF18906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C369C0-35F0-756A-9B98-772AE03980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2F76BF-85A9-82E3-F9B8-7C67465A608D}"/>
              </a:ext>
            </a:extLst>
          </p:cNvPr>
          <p:cNvSpPr>
            <a:spLocks noGrp="1"/>
          </p:cNvSpPr>
          <p:nvPr>
            <p:ph type="body" idx="1"/>
          </p:nvPr>
        </p:nvSpPr>
        <p:spPr/>
        <p:txBody>
          <a:bodyPr/>
          <a:lstStyle/>
          <a:p>
            <a:r>
              <a:rPr lang="en-GB" dirty="0"/>
              <a:t>NN Print for students</a:t>
            </a:r>
          </a:p>
          <a:p>
            <a:endParaRPr lang="en-GB" dirty="0"/>
          </a:p>
          <a:p>
            <a:endParaRPr lang="en-GB" dirty="0"/>
          </a:p>
        </p:txBody>
      </p:sp>
      <p:sp>
        <p:nvSpPr>
          <p:cNvPr id="4" name="Slide Number Placeholder 3">
            <a:extLst>
              <a:ext uri="{FF2B5EF4-FFF2-40B4-BE49-F238E27FC236}">
                <a16:creationId xmlns:a16="http://schemas.microsoft.com/office/drawing/2014/main" id="{4D948E08-3317-0642-7B71-F6C55663C3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17057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B80D8-1B56-98A4-3ADC-916033DA2D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06A322-B8DD-B836-0E0D-D8D32084F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770C0-3471-8AA8-5C7C-8AE98F90E7AC}"/>
              </a:ext>
            </a:extLst>
          </p:cNvPr>
          <p:cNvSpPr>
            <a:spLocks noGrp="1"/>
          </p:cNvSpPr>
          <p:nvPr>
            <p:ph type="body" idx="1"/>
          </p:nvPr>
        </p:nvSpPr>
        <p:spPr/>
        <p:txBody>
          <a:bodyPr/>
          <a:lstStyle/>
          <a:p>
            <a:r>
              <a:rPr lang="en-GB" dirty="0"/>
              <a:t>NN Print for students</a:t>
            </a:r>
          </a:p>
          <a:p>
            <a:endParaRPr lang="en-GB" dirty="0"/>
          </a:p>
          <a:p>
            <a:endParaRPr lang="en-GB" dirty="0"/>
          </a:p>
        </p:txBody>
      </p:sp>
      <p:sp>
        <p:nvSpPr>
          <p:cNvPr id="4" name="Slide Number Placeholder 3">
            <a:extLst>
              <a:ext uri="{FF2B5EF4-FFF2-40B4-BE49-F238E27FC236}">
                <a16:creationId xmlns:a16="http://schemas.microsoft.com/office/drawing/2014/main" id="{2717834F-E854-82A2-E3B6-8FD72ED01F8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0004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9042B8-CD52-5FF8-6ACF-0E5C5A63C8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28BCA7-2B08-0820-798A-D91E46A870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2B25F1-1C54-53D6-16FE-A5AB9EDE3D83}"/>
              </a:ext>
            </a:extLst>
          </p:cNvPr>
          <p:cNvSpPr>
            <a:spLocks noGrp="1"/>
          </p:cNvSpPr>
          <p:nvPr>
            <p:ph type="body" idx="1"/>
          </p:nvPr>
        </p:nvSpPr>
        <p:spPr/>
        <p:txBody>
          <a:bodyPr/>
          <a:lstStyle/>
          <a:p>
            <a:r>
              <a:rPr lang="en-GB" dirty="0"/>
              <a:t>NN Print for students</a:t>
            </a:r>
          </a:p>
          <a:p>
            <a:endParaRPr lang="en-GB" dirty="0"/>
          </a:p>
          <a:p>
            <a:endParaRPr lang="en-GB" dirty="0"/>
          </a:p>
        </p:txBody>
      </p:sp>
      <p:sp>
        <p:nvSpPr>
          <p:cNvPr id="4" name="Slide Number Placeholder 3">
            <a:extLst>
              <a:ext uri="{FF2B5EF4-FFF2-40B4-BE49-F238E27FC236}">
                <a16:creationId xmlns:a16="http://schemas.microsoft.com/office/drawing/2014/main" id="{7A2E2254-D9BF-4082-0C94-28BC1633D9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81765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E59B9F-4FB3-D0DF-EA36-498BFACA66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34EAD5-B699-92D8-0730-C75B93235F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B954F6-6E69-1EC2-37F6-24C11BE6B21E}"/>
              </a:ext>
            </a:extLst>
          </p:cNvPr>
          <p:cNvSpPr>
            <a:spLocks noGrp="1"/>
          </p:cNvSpPr>
          <p:nvPr>
            <p:ph type="body" idx="1"/>
          </p:nvPr>
        </p:nvSpPr>
        <p:spPr/>
        <p:txBody>
          <a:bodyPr/>
          <a:lstStyle/>
          <a:p>
            <a:r>
              <a:rPr lang="en-GB" dirty="0"/>
              <a:t>NN Print for students</a:t>
            </a:r>
          </a:p>
          <a:p>
            <a:endParaRPr lang="en-GB" dirty="0"/>
          </a:p>
          <a:p>
            <a:endParaRPr lang="en-GB" dirty="0"/>
          </a:p>
        </p:txBody>
      </p:sp>
      <p:sp>
        <p:nvSpPr>
          <p:cNvPr id="4" name="Slide Number Placeholder 3">
            <a:extLst>
              <a:ext uri="{FF2B5EF4-FFF2-40B4-BE49-F238E27FC236}">
                <a16:creationId xmlns:a16="http://schemas.microsoft.com/office/drawing/2014/main" id="{773FDCEF-2D7D-397F-62B3-4785ED6DD8B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7043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8C315-F550-63A0-60F8-D6BD4997F0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9FB82E-9D34-85CF-C0EA-163CD0475A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A0B55E-DF46-3D8D-5725-F58A8A3954F0}"/>
              </a:ext>
            </a:extLst>
          </p:cNvPr>
          <p:cNvSpPr>
            <a:spLocks noGrp="1"/>
          </p:cNvSpPr>
          <p:nvPr>
            <p:ph type="body" idx="1"/>
          </p:nvPr>
        </p:nvSpPr>
        <p:spPr/>
        <p:txBody>
          <a:bodyPr/>
          <a:lstStyle/>
          <a:p>
            <a:r>
              <a:rPr lang="en-GB" dirty="0"/>
              <a:t>NN Print for students</a:t>
            </a:r>
          </a:p>
          <a:p>
            <a:endParaRPr lang="en-GB" dirty="0"/>
          </a:p>
          <a:p>
            <a:endParaRPr lang="en-GB" dirty="0"/>
          </a:p>
        </p:txBody>
      </p:sp>
      <p:sp>
        <p:nvSpPr>
          <p:cNvPr id="4" name="Slide Number Placeholder 3">
            <a:extLst>
              <a:ext uri="{FF2B5EF4-FFF2-40B4-BE49-F238E27FC236}">
                <a16:creationId xmlns:a16="http://schemas.microsoft.com/office/drawing/2014/main" id="{6748091C-9E8F-6E22-487B-4393E29E60D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33488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D8F7F-DF59-E0DF-F5EF-DFF9C7849F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0D4769-923D-0F32-E7A2-6EAD64A70D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631FB1-21EB-4FDC-C526-5BEC98BFDFAE}"/>
              </a:ext>
            </a:extLst>
          </p:cNvPr>
          <p:cNvSpPr>
            <a:spLocks noGrp="1"/>
          </p:cNvSpPr>
          <p:nvPr>
            <p:ph type="body" idx="1"/>
          </p:nvPr>
        </p:nvSpPr>
        <p:spPr/>
        <p:txBody>
          <a:bodyPr/>
          <a:lstStyle/>
          <a:p>
            <a:r>
              <a:rPr lang="en-GB" dirty="0"/>
              <a:t>NN Print for students</a:t>
            </a:r>
          </a:p>
          <a:p>
            <a:endParaRPr lang="en-GB" dirty="0"/>
          </a:p>
          <a:p>
            <a:endParaRPr lang="en-GB" dirty="0"/>
          </a:p>
        </p:txBody>
      </p:sp>
      <p:sp>
        <p:nvSpPr>
          <p:cNvPr id="4" name="Slide Number Placeholder 3">
            <a:extLst>
              <a:ext uri="{FF2B5EF4-FFF2-40B4-BE49-F238E27FC236}">
                <a16:creationId xmlns:a16="http://schemas.microsoft.com/office/drawing/2014/main" id="{DDD816D0-18AE-DC82-1DDF-89A3D209DE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83950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5CC2F-A3FF-E739-53A4-BC063D44BA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0B714-33CB-AAE5-EAFD-50AB0F6C59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9315C7-6FE2-D8D0-22E8-CD550951A9BC}"/>
              </a:ext>
            </a:extLst>
          </p:cNvPr>
          <p:cNvSpPr>
            <a:spLocks noGrp="1"/>
          </p:cNvSpPr>
          <p:nvPr>
            <p:ph type="body" idx="1"/>
          </p:nvPr>
        </p:nvSpPr>
        <p:spPr/>
        <p:txBody>
          <a:bodyPr/>
          <a:lstStyle/>
          <a:p>
            <a:r>
              <a:rPr lang="en-GB" dirty="0"/>
              <a:t>NN</a:t>
            </a:r>
          </a:p>
        </p:txBody>
      </p:sp>
      <p:sp>
        <p:nvSpPr>
          <p:cNvPr id="4" name="Slide Number Placeholder 3">
            <a:extLst>
              <a:ext uri="{FF2B5EF4-FFF2-40B4-BE49-F238E27FC236}">
                <a16:creationId xmlns:a16="http://schemas.microsoft.com/office/drawing/2014/main" id="{E06C4E9D-C979-F09A-E57D-DFA0371A1B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6460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74460-5C9A-FA93-3FE8-BB7178067FF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22C5F97A-9F9B-3CD1-559A-6058F55260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8B37D20-34E5-4B65-E3CD-A2EA6C08F420}"/>
              </a:ext>
            </a:extLst>
          </p:cNvPr>
          <p:cNvSpPr>
            <a:spLocks noGrp="1"/>
          </p:cNvSpPr>
          <p:nvPr>
            <p:ph type="dt" sz="half" idx="10"/>
          </p:nvPr>
        </p:nvSpPr>
        <p:spPr/>
        <p:txBody>
          <a:bodyPr/>
          <a:lstStyle/>
          <a:p>
            <a:fld id="{ABE20EA7-43E4-4B9A-A47A-303EFA67A4B8}" type="datetimeFigureOut">
              <a:rPr lang="en-GB" smtClean="0"/>
              <a:t>09/06/2026</a:t>
            </a:fld>
            <a:endParaRPr lang="en-GB"/>
          </a:p>
        </p:txBody>
      </p:sp>
      <p:sp>
        <p:nvSpPr>
          <p:cNvPr id="5" name="Footer Placeholder 4">
            <a:extLst>
              <a:ext uri="{FF2B5EF4-FFF2-40B4-BE49-F238E27FC236}">
                <a16:creationId xmlns:a16="http://schemas.microsoft.com/office/drawing/2014/main" id="{8422D681-21C5-5FF9-D446-6ED4205F30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8E64D9-4052-E3BE-7409-8EB0BE575CDC}"/>
              </a:ext>
            </a:extLst>
          </p:cNvPr>
          <p:cNvSpPr>
            <a:spLocks noGrp="1"/>
          </p:cNvSpPr>
          <p:nvPr>
            <p:ph type="sldNum" sz="quarter" idx="12"/>
          </p:nvPr>
        </p:nvSpPr>
        <p:spPr/>
        <p:txBody>
          <a:bodyPr/>
          <a:lstStyle/>
          <a:p>
            <a:fld id="{39DF5D6D-D010-47E3-B8B6-BF3641A24AD3}" type="slidenum">
              <a:rPr lang="en-GB" smtClean="0"/>
              <a:t>‹#›</a:t>
            </a:fld>
            <a:endParaRPr lang="en-GB"/>
          </a:p>
        </p:txBody>
      </p:sp>
    </p:spTree>
    <p:extLst>
      <p:ext uri="{BB962C8B-B14F-4D97-AF65-F5344CB8AC3E}">
        <p14:creationId xmlns:p14="http://schemas.microsoft.com/office/powerpoint/2010/main" val="2514859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90F0C-87CA-0FEF-EE63-3311C8936A2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A82D3B7-DF56-76ED-755E-33B48839E0B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D8FF0D6-F608-4AC4-5D51-693B3E6D863C}"/>
              </a:ext>
            </a:extLst>
          </p:cNvPr>
          <p:cNvSpPr>
            <a:spLocks noGrp="1"/>
          </p:cNvSpPr>
          <p:nvPr>
            <p:ph type="dt" sz="half" idx="10"/>
          </p:nvPr>
        </p:nvSpPr>
        <p:spPr/>
        <p:txBody>
          <a:bodyPr/>
          <a:lstStyle/>
          <a:p>
            <a:fld id="{ABE20EA7-43E4-4B9A-A47A-303EFA67A4B8}" type="datetimeFigureOut">
              <a:rPr lang="en-GB" smtClean="0"/>
              <a:t>09/06/2026</a:t>
            </a:fld>
            <a:endParaRPr lang="en-GB"/>
          </a:p>
        </p:txBody>
      </p:sp>
      <p:sp>
        <p:nvSpPr>
          <p:cNvPr id="5" name="Footer Placeholder 4">
            <a:extLst>
              <a:ext uri="{FF2B5EF4-FFF2-40B4-BE49-F238E27FC236}">
                <a16:creationId xmlns:a16="http://schemas.microsoft.com/office/drawing/2014/main" id="{E8FC1A88-A546-662B-8C69-FC5C0ABCE5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25F86A-112D-50E3-EA3C-40CC870EA601}"/>
              </a:ext>
            </a:extLst>
          </p:cNvPr>
          <p:cNvSpPr>
            <a:spLocks noGrp="1"/>
          </p:cNvSpPr>
          <p:nvPr>
            <p:ph type="sldNum" sz="quarter" idx="12"/>
          </p:nvPr>
        </p:nvSpPr>
        <p:spPr/>
        <p:txBody>
          <a:bodyPr/>
          <a:lstStyle/>
          <a:p>
            <a:fld id="{39DF5D6D-D010-47E3-B8B6-BF3641A24AD3}" type="slidenum">
              <a:rPr lang="en-GB" smtClean="0"/>
              <a:t>‹#›</a:t>
            </a:fld>
            <a:endParaRPr lang="en-GB"/>
          </a:p>
        </p:txBody>
      </p:sp>
    </p:spTree>
    <p:extLst>
      <p:ext uri="{BB962C8B-B14F-4D97-AF65-F5344CB8AC3E}">
        <p14:creationId xmlns:p14="http://schemas.microsoft.com/office/powerpoint/2010/main" val="2944176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52D31-2E5B-B341-7138-19526A1F7DC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6DB55A8-4CE6-7AC8-659C-C4020AE2FD3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31D5F52-E17C-AB7E-7A6F-D494321641FB}"/>
              </a:ext>
            </a:extLst>
          </p:cNvPr>
          <p:cNvSpPr>
            <a:spLocks noGrp="1"/>
          </p:cNvSpPr>
          <p:nvPr>
            <p:ph type="dt" sz="half" idx="10"/>
          </p:nvPr>
        </p:nvSpPr>
        <p:spPr/>
        <p:txBody>
          <a:bodyPr/>
          <a:lstStyle/>
          <a:p>
            <a:fld id="{ABE20EA7-43E4-4B9A-A47A-303EFA67A4B8}" type="datetimeFigureOut">
              <a:rPr lang="en-GB" smtClean="0"/>
              <a:t>09/06/2026</a:t>
            </a:fld>
            <a:endParaRPr lang="en-GB"/>
          </a:p>
        </p:txBody>
      </p:sp>
      <p:sp>
        <p:nvSpPr>
          <p:cNvPr id="5" name="Footer Placeholder 4">
            <a:extLst>
              <a:ext uri="{FF2B5EF4-FFF2-40B4-BE49-F238E27FC236}">
                <a16:creationId xmlns:a16="http://schemas.microsoft.com/office/drawing/2014/main" id="{F8F4AD48-03F4-5F09-67F3-8593C08B05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BF6D80-2A9B-8E20-C441-A8593403E053}"/>
              </a:ext>
            </a:extLst>
          </p:cNvPr>
          <p:cNvSpPr>
            <a:spLocks noGrp="1"/>
          </p:cNvSpPr>
          <p:nvPr>
            <p:ph type="sldNum" sz="quarter" idx="12"/>
          </p:nvPr>
        </p:nvSpPr>
        <p:spPr/>
        <p:txBody>
          <a:bodyPr/>
          <a:lstStyle/>
          <a:p>
            <a:fld id="{39DF5D6D-D010-47E3-B8B6-BF3641A24AD3}" type="slidenum">
              <a:rPr lang="en-GB" smtClean="0"/>
              <a:t>‹#›</a:t>
            </a:fld>
            <a:endParaRPr lang="en-GB"/>
          </a:p>
        </p:txBody>
      </p:sp>
    </p:spTree>
    <p:extLst>
      <p:ext uri="{BB962C8B-B14F-4D97-AF65-F5344CB8AC3E}">
        <p14:creationId xmlns:p14="http://schemas.microsoft.com/office/powerpoint/2010/main" val="2650086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C85B-8806-D3B7-BFB8-AEC1B00D163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AF2939-4D11-66FA-F0EB-3D5277805FF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5C390EF-778E-ED76-0F0F-40D4EF14CEF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27CC4E70-ACE6-0C5E-F1C8-F8FD7D788367}"/>
              </a:ext>
            </a:extLst>
          </p:cNvPr>
          <p:cNvSpPr>
            <a:spLocks noGrp="1"/>
          </p:cNvSpPr>
          <p:nvPr>
            <p:ph type="dt" sz="half" idx="10"/>
          </p:nvPr>
        </p:nvSpPr>
        <p:spPr/>
        <p:txBody>
          <a:bodyPr/>
          <a:lstStyle/>
          <a:p>
            <a:fld id="{ABE20EA7-43E4-4B9A-A47A-303EFA67A4B8}" type="datetimeFigureOut">
              <a:rPr lang="en-GB" smtClean="0"/>
              <a:t>09/06/2026</a:t>
            </a:fld>
            <a:endParaRPr lang="en-GB"/>
          </a:p>
        </p:txBody>
      </p:sp>
      <p:sp>
        <p:nvSpPr>
          <p:cNvPr id="6" name="Footer Placeholder 5">
            <a:extLst>
              <a:ext uri="{FF2B5EF4-FFF2-40B4-BE49-F238E27FC236}">
                <a16:creationId xmlns:a16="http://schemas.microsoft.com/office/drawing/2014/main" id="{67B38213-2704-837F-AB60-D925506949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F39F61-F89E-C15C-A1F2-338B6F665C84}"/>
              </a:ext>
            </a:extLst>
          </p:cNvPr>
          <p:cNvSpPr>
            <a:spLocks noGrp="1"/>
          </p:cNvSpPr>
          <p:nvPr>
            <p:ph type="sldNum" sz="quarter" idx="12"/>
          </p:nvPr>
        </p:nvSpPr>
        <p:spPr/>
        <p:txBody>
          <a:bodyPr/>
          <a:lstStyle/>
          <a:p>
            <a:fld id="{39DF5D6D-D010-47E3-B8B6-BF3641A24AD3}" type="slidenum">
              <a:rPr lang="en-GB" smtClean="0"/>
              <a:t>‹#›</a:t>
            </a:fld>
            <a:endParaRPr lang="en-GB"/>
          </a:p>
        </p:txBody>
      </p:sp>
    </p:spTree>
    <p:extLst>
      <p:ext uri="{BB962C8B-B14F-4D97-AF65-F5344CB8AC3E}">
        <p14:creationId xmlns:p14="http://schemas.microsoft.com/office/powerpoint/2010/main" val="2539855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75EF6-A2F5-30D8-084F-3ADE34A8384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BA31D545-EF6B-7E08-768B-65ABA0E965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ADAE43E-92AF-4DE0-64F0-3FFEFB1FDFB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369A0D9-C9F2-B608-EE1F-4E0938F129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535453A-C1E1-500E-E7DE-2993C015251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F80BD317-1608-8553-DA05-E2DB16B4D254}"/>
              </a:ext>
            </a:extLst>
          </p:cNvPr>
          <p:cNvSpPr>
            <a:spLocks noGrp="1"/>
          </p:cNvSpPr>
          <p:nvPr>
            <p:ph type="dt" sz="half" idx="10"/>
          </p:nvPr>
        </p:nvSpPr>
        <p:spPr/>
        <p:txBody>
          <a:bodyPr/>
          <a:lstStyle/>
          <a:p>
            <a:fld id="{ABE20EA7-43E4-4B9A-A47A-303EFA67A4B8}" type="datetimeFigureOut">
              <a:rPr lang="en-GB" smtClean="0"/>
              <a:t>09/06/2026</a:t>
            </a:fld>
            <a:endParaRPr lang="en-GB"/>
          </a:p>
        </p:txBody>
      </p:sp>
      <p:sp>
        <p:nvSpPr>
          <p:cNvPr id="8" name="Footer Placeholder 7">
            <a:extLst>
              <a:ext uri="{FF2B5EF4-FFF2-40B4-BE49-F238E27FC236}">
                <a16:creationId xmlns:a16="http://schemas.microsoft.com/office/drawing/2014/main" id="{7F800576-97B6-2158-1203-ACC47D1BE3B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659E38B-78CD-93EE-6EEA-3E255BD1F306}"/>
              </a:ext>
            </a:extLst>
          </p:cNvPr>
          <p:cNvSpPr>
            <a:spLocks noGrp="1"/>
          </p:cNvSpPr>
          <p:nvPr>
            <p:ph type="sldNum" sz="quarter" idx="12"/>
          </p:nvPr>
        </p:nvSpPr>
        <p:spPr/>
        <p:txBody>
          <a:bodyPr/>
          <a:lstStyle/>
          <a:p>
            <a:fld id="{39DF5D6D-D010-47E3-B8B6-BF3641A24AD3}" type="slidenum">
              <a:rPr lang="en-GB" smtClean="0"/>
              <a:t>‹#›</a:t>
            </a:fld>
            <a:endParaRPr lang="en-GB"/>
          </a:p>
        </p:txBody>
      </p:sp>
    </p:spTree>
    <p:extLst>
      <p:ext uri="{BB962C8B-B14F-4D97-AF65-F5344CB8AC3E}">
        <p14:creationId xmlns:p14="http://schemas.microsoft.com/office/powerpoint/2010/main" val="414270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8658B-D470-E48C-DBD1-B2FCF0458ED6}"/>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15880C66-B484-1A6C-155B-CED3E27C1A1A}"/>
              </a:ext>
            </a:extLst>
          </p:cNvPr>
          <p:cNvSpPr>
            <a:spLocks noGrp="1"/>
          </p:cNvSpPr>
          <p:nvPr>
            <p:ph type="dt" sz="half" idx="10"/>
          </p:nvPr>
        </p:nvSpPr>
        <p:spPr/>
        <p:txBody>
          <a:bodyPr/>
          <a:lstStyle/>
          <a:p>
            <a:fld id="{ABE20EA7-43E4-4B9A-A47A-303EFA67A4B8}" type="datetimeFigureOut">
              <a:rPr lang="en-GB" smtClean="0"/>
              <a:t>09/06/2026</a:t>
            </a:fld>
            <a:endParaRPr lang="en-GB"/>
          </a:p>
        </p:txBody>
      </p:sp>
      <p:sp>
        <p:nvSpPr>
          <p:cNvPr id="4" name="Footer Placeholder 3">
            <a:extLst>
              <a:ext uri="{FF2B5EF4-FFF2-40B4-BE49-F238E27FC236}">
                <a16:creationId xmlns:a16="http://schemas.microsoft.com/office/drawing/2014/main" id="{EEDA76D5-7A29-8E31-F5B8-2A5F91D29A6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997DB58-9040-4D79-33AB-E0FD917F7BD9}"/>
              </a:ext>
            </a:extLst>
          </p:cNvPr>
          <p:cNvSpPr>
            <a:spLocks noGrp="1"/>
          </p:cNvSpPr>
          <p:nvPr>
            <p:ph type="sldNum" sz="quarter" idx="12"/>
          </p:nvPr>
        </p:nvSpPr>
        <p:spPr/>
        <p:txBody>
          <a:bodyPr/>
          <a:lstStyle/>
          <a:p>
            <a:fld id="{39DF5D6D-D010-47E3-B8B6-BF3641A24AD3}" type="slidenum">
              <a:rPr lang="en-GB" smtClean="0"/>
              <a:t>‹#›</a:t>
            </a:fld>
            <a:endParaRPr lang="en-GB"/>
          </a:p>
        </p:txBody>
      </p:sp>
    </p:spTree>
    <p:extLst>
      <p:ext uri="{BB962C8B-B14F-4D97-AF65-F5344CB8AC3E}">
        <p14:creationId xmlns:p14="http://schemas.microsoft.com/office/powerpoint/2010/main" val="1507057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1E82C7-4C37-6927-3268-0FEA09A9370B}"/>
              </a:ext>
            </a:extLst>
          </p:cNvPr>
          <p:cNvSpPr>
            <a:spLocks noGrp="1"/>
          </p:cNvSpPr>
          <p:nvPr>
            <p:ph type="dt" sz="half" idx="10"/>
          </p:nvPr>
        </p:nvSpPr>
        <p:spPr/>
        <p:txBody>
          <a:bodyPr/>
          <a:lstStyle/>
          <a:p>
            <a:fld id="{ABE20EA7-43E4-4B9A-A47A-303EFA67A4B8}" type="datetimeFigureOut">
              <a:rPr lang="en-GB" smtClean="0"/>
              <a:t>09/06/2026</a:t>
            </a:fld>
            <a:endParaRPr lang="en-GB"/>
          </a:p>
        </p:txBody>
      </p:sp>
      <p:sp>
        <p:nvSpPr>
          <p:cNvPr id="3" name="Footer Placeholder 2">
            <a:extLst>
              <a:ext uri="{FF2B5EF4-FFF2-40B4-BE49-F238E27FC236}">
                <a16:creationId xmlns:a16="http://schemas.microsoft.com/office/drawing/2014/main" id="{ECCC6071-8467-279D-F099-4266DE059E3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D4B1705-DB7D-D712-F783-F4091C3447E2}"/>
              </a:ext>
            </a:extLst>
          </p:cNvPr>
          <p:cNvSpPr>
            <a:spLocks noGrp="1"/>
          </p:cNvSpPr>
          <p:nvPr>
            <p:ph type="sldNum" sz="quarter" idx="12"/>
          </p:nvPr>
        </p:nvSpPr>
        <p:spPr/>
        <p:txBody>
          <a:bodyPr/>
          <a:lstStyle/>
          <a:p>
            <a:fld id="{39DF5D6D-D010-47E3-B8B6-BF3641A24AD3}" type="slidenum">
              <a:rPr lang="en-GB" smtClean="0"/>
              <a:t>‹#›</a:t>
            </a:fld>
            <a:endParaRPr lang="en-GB"/>
          </a:p>
        </p:txBody>
      </p:sp>
    </p:spTree>
    <p:extLst>
      <p:ext uri="{BB962C8B-B14F-4D97-AF65-F5344CB8AC3E}">
        <p14:creationId xmlns:p14="http://schemas.microsoft.com/office/powerpoint/2010/main" val="3328318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5FE4C-A507-3912-015A-9D4CD0C69DF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B844EC5-DFD2-A348-5C79-9338BC4065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309064AC-24B1-8631-0F76-B09CAF1CE7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33F07B4-DDBB-EEA2-6E50-C35494E63A1A}"/>
              </a:ext>
            </a:extLst>
          </p:cNvPr>
          <p:cNvSpPr>
            <a:spLocks noGrp="1"/>
          </p:cNvSpPr>
          <p:nvPr>
            <p:ph type="dt" sz="half" idx="10"/>
          </p:nvPr>
        </p:nvSpPr>
        <p:spPr/>
        <p:txBody>
          <a:bodyPr/>
          <a:lstStyle/>
          <a:p>
            <a:fld id="{ABE20EA7-43E4-4B9A-A47A-303EFA67A4B8}" type="datetimeFigureOut">
              <a:rPr lang="en-GB" smtClean="0"/>
              <a:t>09/06/2026</a:t>
            </a:fld>
            <a:endParaRPr lang="en-GB"/>
          </a:p>
        </p:txBody>
      </p:sp>
      <p:sp>
        <p:nvSpPr>
          <p:cNvPr id="6" name="Footer Placeholder 5">
            <a:extLst>
              <a:ext uri="{FF2B5EF4-FFF2-40B4-BE49-F238E27FC236}">
                <a16:creationId xmlns:a16="http://schemas.microsoft.com/office/drawing/2014/main" id="{49AE0BA0-7C69-2068-E087-8971DAA70D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A5A688-A17C-D33A-4727-1390B7C9825F}"/>
              </a:ext>
            </a:extLst>
          </p:cNvPr>
          <p:cNvSpPr>
            <a:spLocks noGrp="1"/>
          </p:cNvSpPr>
          <p:nvPr>
            <p:ph type="sldNum" sz="quarter" idx="12"/>
          </p:nvPr>
        </p:nvSpPr>
        <p:spPr/>
        <p:txBody>
          <a:bodyPr/>
          <a:lstStyle/>
          <a:p>
            <a:fld id="{39DF5D6D-D010-47E3-B8B6-BF3641A24AD3}" type="slidenum">
              <a:rPr lang="en-GB" smtClean="0"/>
              <a:t>‹#›</a:t>
            </a:fld>
            <a:endParaRPr lang="en-GB"/>
          </a:p>
        </p:txBody>
      </p:sp>
    </p:spTree>
    <p:extLst>
      <p:ext uri="{BB962C8B-B14F-4D97-AF65-F5344CB8AC3E}">
        <p14:creationId xmlns:p14="http://schemas.microsoft.com/office/powerpoint/2010/main" val="1763330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603DF-BE54-B2E5-5F29-F5958D5F38A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1C3ACAC-CDF6-D025-5C20-CAC55E096A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9CD1049-A341-8513-35A8-67B16784D3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C96CB1E-0803-7D13-B2C0-8A26B3FD03AB}"/>
              </a:ext>
            </a:extLst>
          </p:cNvPr>
          <p:cNvSpPr>
            <a:spLocks noGrp="1"/>
          </p:cNvSpPr>
          <p:nvPr>
            <p:ph type="dt" sz="half" idx="10"/>
          </p:nvPr>
        </p:nvSpPr>
        <p:spPr/>
        <p:txBody>
          <a:bodyPr/>
          <a:lstStyle/>
          <a:p>
            <a:fld id="{ABE20EA7-43E4-4B9A-A47A-303EFA67A4B8}" type="datetimeFigureOut">
              <a:rPr lang="en-GB" smtClean="0"/>
              <a:t>09/06/2026</a:t>
            </a:fld>
            <a:endParaRPr lang="en-GB"/>
          </a:p>
        </p:txBody>
      </p:sp>
      <p:sp>
        <p:nvSpPr>
          <p:cNvPr id="6" name="Footer Placeholder 5">
            <a:extLst>
              <a:ext uri="{FF2B5EF4-FFF2-40B4-BE49-F238E27FC236}">
                <a16:creationId xmlns:a16="http://schemas.microsoft.com/office/drawing/2014/main" id="{1F9116C0-38B8-79B2-27E3-F4CB3F6B3A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7CA509-A3C8-7D3A-CDD2-CE4EAF5A5CB3}"/>
              </a:ext>
            </a:extLst>
          </p:cNvPr>
          <p:cNvSpPr>
            <a:spLocks noGrp="1"/>
          </p:cNvSpPr>
          <p:nvPr>
            <p:ph type="sldNum" sz="quarter" idx="12"/>
          </p:nvPr>
        </p:nvSpPr>
        <p:spPr/>
        <p:txBody>
          <a:bodyPr/>
          <a:lstStyle/>
          <a:p>
            <a:fld id="{39DF5D6D-D010-47E3-B8B6-BF3641A24AD3}" type="slidenum">
              <a:rPr lang="en-GB" smtClean="0"/>
              <a:t>‹#›</a:t>
            </a:fld>
            <a:endParaRPr lang="en-GB"/>
          </a:p>
        </p:txBody>
      </p:sp>
    </p:spTree>
    <p:extLst>
      <p:ext uri="{BB962C8B-B14F-4D97-AF65-F5344CB8AC3E}">
        <p14:creationId xmlns:p14="http://schemas.microsoft.com/office/powerpoint/2010/main" val="4131659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A76E3-0C21-B789-7DBE-D0E06A26724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A00227C-7120-01EE-E02B-6D7459E2F7D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69439C6-B851-1B6E-704A-FC83F3BE6E1E}"/>
              </a:ext>
            </a:extLst>
          </p:cNvPr>
          <p:cNvSpPr>
            <a:spLocks noGrp="1"/>
          </p:cNvSpPr>
          <p:nvPr>
            <p:ph type="dt" sz="half" idx="10"/>
          </p:nvPr>
        </p:nvSpPr>
        <p:spPr/>
        <p:txBody>
          <a:bodyPr/>
          <a:lstStyle/>
          <a:p>
            <a:fld id="{ABE20EA7-43E4-4B9A-A47A-303EFA67A4B8}" type="datetimeFigureOut">
              <a:rPr lang="en-GB" smtClean="0"/>
              <a:t>09/06/2026</a:t>
            </a:fld>
            <a:endParaRPr lang="en-GB"/>
          </a:p>
        </p:txBody>
      </p:sp>
      <p:sp>
        <p:nvSpPr>
          <p:cNvPr id="5" name="Footer Placeholder 4">
            <a:extLst>
              <a:ext uri="{FF2B5EF4-FFF2-40B4-BE49-F238E27FC236}">
                <a16:creationId xmlns:a16="http://schemas.microsoft.com/office/drawing/2014/main" id="{A0D18632-05AD-573D-52A2-4A57C3C913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B21760-D7A9-98E5-3BD3-83E54813CCE3}"/>
              </a:ext>
            </a:extLst>
          </p:cNvPr>
          <p:cNvSpPr>
            <a:spLocks noGrp="1"/>
          </p:cNvSpPr>
          <p:nvPr>
            <p:ph type="sldNum" sz="quarter" idx="12"/>
          </p:nvPr>
        </p:nvSpPr>
        <p:spPr/>
        <p:txBody>
          <a:bodyPr/>
          <a:lstStyle/>
          <a:p>
            <a:fld id="{39DF5D6D-D010-47E3-B8B6-BF3641A24AD3}" type="slidenum">
              <a:rPr lang="en-GB" smtClean="0"/>
              <a:t>‹#›</a:t>
            </a:fld>
            <a:endParaRPr lang="en-GB"/>
          </a:p>
        </p:txBody>
      </p:sp>
    </p:spTree>
    <p:extLst>
      <p:ext uri="{BB962C8B-B14F-4D97-AF65-F5344CB8AC3E}">
        <p14:creationId xmlns:p14="http://schemas.microsoft.com/office/powerpoint/2010/main" val="2059789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E04B9B0-120A-373D-18A7-71374500EC2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428ACF07-09D1-6768-660F-5299C728AB0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232950D-F1C7-0D88-5B25-A2BF1F259796}"/>
              </a:ext>
            </a:extLst>
          </p:cNvPr>
          <p:cNvSpPr>
            <a:spLocks noGrp="1"/>
          </p:cNvSpPr>
          <p:nvPr>
            <p:ph type="dt" sz="half" idx="10"/>
          </p:nvPr>
        </p:nvSpPr>
        <p:spPr/>
        <p:txBody>
          <a:bodyPr/>
          <a:lstStyle/>
          <a:p>
            <a:fld id="{ABE20EA7-43E4-4B9A-A47A-303EFA67A4B8}" type="datetimeFigureOut">
              <a:rPr lang="en-GB" smtClean="0"/>
              <a:t>09/06/2026</a:t>
            </a:fld>
            <a:endParaRPr lang="en-GB"/>
          </a:p>
        </p:txBody>
      </p:sp>
      <p:sp>
        <p:nvSpPr>
          <p:cNvPr id="5" name="Footer Placeholder 4">
            <a:extLst>
              <a:ext uri="{FF2B5EF4-FFF2-40B4-BE49-F238E27FC236}">
                <a16:creationId xmlns:a16="http://schemas.microsoft.com/office/drawing/2014/main" id="{1CCD3F54-8BDB-EDE7-F24D-1EE3EB0879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523D72-64A7-D583-7D54-3F60846555C7}"/>
              </a:ext>
            </a:extLst>
          </p:cNvPr>
          <p:cNvSpPr>
            <a:spLocks noGrp="1"/>
          </p:cNvSpPr>
          <p:nvPr>
            <p:ph type="sldNum" sz="quarter" idx="12"/>
          </p:nvPr>
        </p:nvSpPr>
        <p:spPr/>
        <p:txBody>
          <a:bodyPr/>
          <a:lstStyle/>
          <a:p>
            <a:fld id="{39DF5D6D-D010-47E3-B8B6-BF3641A24AD3}" type="slidenum">
              <a:rPr lang="en-GB" smtClean="0"/>
              <a:t>‹#›</a:t>
            </a:fld>
            <a:endParaRPr lang="en-GB"/>
          </a:p>
        </p:txBody>
      </p:sp>
    </p:spTree>
    <p:extLst>
      <p:ext uri="{BB962C8B-B14F-4D97-AF65-F5344CB8AC3E}">
        <p14:creationId xmlns:p14="http://schemas.microsoft.com/office/powerpoint/2010/main" val="14922295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3802206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C4325-442E-D1B9-9FE2-D78F459BF8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1FDA5C8-5EFD-7CED-1F5D-625014F2DE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7C55CAA-A718-8474-3109-7847AD4B78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BE20EA7-43E4-4B9A-A47A-303EFA67A4B8}" type="datetimeFigureOut">
              <a:rPr lang="en-GB" smtClean="0"/>
              <a:t>09/06/2026</a:t>
            </a:fld>
            <a:endParaRPr lang="en-GB"/>
          </a:p>
        </p:txBody>
      </p:sp>
      <p:sp>
        <p:nvSpPr>
          <p:cNvPr id="5" name="Footer Placeholder 4">
            <a:extLst>
              <a:ext uri="{FF2B5EF4-FFF2-40B4-BE49-F238E27FC236}">
                <a16:creationId xmlns:a16="http://schemas.microsoft.com/office/drawing/2014/main" id="{B0DE5258-7311-3863-A962-2A4A26691E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EFF6F3F-4D23-B6A9-588F-F02B388D35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9DF5D6D-D010-47E3-B8B6-BF3641A24AD3}" type="slidenum">
              <a:rPr lang="en-GB" smtClean="0"/>
              <a:t>‹#›</a:t>
            </a:fld>
            <a:endParaRPr lang="en-GB"/>
          </a:p>
        </p:txBody>
      </p:sp>
    </p:spTree>
    <p:extLst>
      <p:ext uri="{BB962C8B-B14F-4D97-AF65-F5344CB8AC3E}">
        <p14:creationId xmlns:p14="http://schemas.microsoft.com/office/powerpoint/2010/main" val="36662523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435570" y="0"/>
            <a:ext cx="4756430" cy="584775"/>
          </a:xfrm>
          <a:prstGeom prst="rect">
            <a:avLst/>
          </a:prstGeom>
          <a:noFill/>
        </p:spPr>
        <p:txBody>
          <a:bodyPr wrap="none" lIns="91440" tIns="45720" rIns="91440" bIns="45720" rtlCol="0" anchor="t">
            <a:spAutoFit/>
          </a:bodyPr>
          <a:lstStyle/>
          <a:p>
            <a:r>
              <a:rPr lang="en-GB" sz="3200" u="sng" dirty="0" err="1">
                <a:latin typeface="Comic Sans MS"/>
              </a:rPr>
              <a:t>mercredi</a:t>
            </a:r>
            <a:r>
              <a:rPr lang="en-GB" sz="3200" u="sng" dirty="0">
                <a:latin typeface="Comic Sans MS"/>
              </a:rPr>
              <a:t> cinq </a:t>
            </a:r>
            <a:r>
              <a:rPr lang="en-GB" sz="3200" u="sng" dirty="0" err="1">
                <a:latin typeface="Comic Sans MS"/>
              </a:rPr>
              <a:t>novembre</a:t>
            </a:r>
            <a:endParaRPr lang="en-GB" sz="3200" u="sng" dirty="0">
              <a:latin typeface="Comic Sans MS"/>
            </a:endParaRPr>
          </a:p>
        </p:txBody>
      </p:sp>
      <p:sp>
        <p:nvSpPr>
          <p:cNvPr id="5" name="TextBox 4"/>
          <p:cNvSpPr txBox="1"/>
          <p:nvPr/>
        </p:nvSpPr>
        <p:spPr>
          <a:xfrm>
            <a:off x="3203221" y="725305"/>
            <a:ext cx="5785558" cy="646331"/>
          </a:xfrm>
          <a:prstGeom prst="rect">
            <a:avLst/>
          </a:prstGeom>
          <a:noFill/>
        </p:spPr>
        <p:txBody>
          <a:bodyPr wrap="none" lIns="91440" tIns="45720" rIns="91440" bIns="45720" rtlCol="0" anchor="t">
            <a:spAutoFit/>
          </a:bodyPr>
          <a:lstStyle/>
          <a:p>
            <a:r>
              <a:rPr lang="en-GB" sz="3600" u="sng" dirty="0">
                <a:latin typeface="Comic Sans MS"/>
              </a:rPr>
              <a:t>Writing Skills – 90 Words</a:t>
            </a:r>
            <a:endParaRPr lang="en-GB" sz="3600" u="sng" dirty="0">
              <a:latin typeface="Comic Sans MS" panose="030F0702030302020204" pitchFamily="66" charset="0"/>
            </a:endParaRPr>
          </a:p>
        </p:txBody>
      </p:sp>
      <p:sp>
        <p:nvSpPr>
          <p:cNvPr id="6" name="Rectangle: Rounded Corners 5">
            <a:extLst>
              <a:ext uri="{FF2B5EF4-FFF2-40B4-BE49-F238E27FC236}">
                <a16:creationId xmlns:a16="http://schemas.microsoft.com/office/drawing/2014/main" id="{1F7A761B-2EAD-0F1E-1B49-7117947581C2}"/>
              </a:ext>
            </a:extLst>
          </p:cNvPr>
          <p:cNvSpPr/>
          <p:nvPr/>
        </p:nvSpPr>
        <p:spPr>
          <a:xfrm>
            <a:off x="266514" y="165086"/>
            <a:ext cx="2205884" cy="1206550"/>
          </a:xfrm>
          <a:prstGeom prst="roundRect">
            <a:avLst/>
          </a:prstGeom>
          <a:solidFill>
            <a:srgbClr val="FF808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omic Sans MS"/>
              </a:rPr>
              <a:t>RED BOOKS TODAY!</a:t>
            </a:r>
          </a:p>
        </p:txBody>
      </p:sp>
      <p:pic>
        <p:nvPicPr>
          <p:cNvPr id="9" name="Picture 8">
            <a:extLst>
              <a:ext uri="{FF2B5EF4-FFF2-40B4-BE49-F238E27FC236}">
                <a16:creationId xmlns:a16="http://schemas.microsoft.com/office/drawing/2014/main" id="{3D1AE0D2-FF57-06C8-6366-D06AD146D3E8}"/>
              </a:ext>
            </a:extLst>
          </p:cNvPr>
          <p:cNvPicPr>
            <a:picLocks noChangeAspect="1"/>
          </p:cNvPicPr>
          <p:nvPr/>
        </p:nvPicPr>
        <p:blipFill rotWithShape="1">
          <a:blip r:embed="rId3"/>
          <a:srcRect l="15315" t="41224" r="10939" b="14441"/>
          <a:stretch/>
        </p:blipFill>
        <p:spPr>
          <a:xfrm>
            <a:off x="6880698" y="1964287"/>
            <a:ext cx="5149174" cy="1254868"/>
          </a:xfrm>
          <a:prstGeom prst="rect">
            <a:avLst/>
          </a:prstGeom>
        </p:spPr>
      </p:pic>
      <p:sp>
        <p:nvSpPr>
          <p:cNvPr id="10" name="TextBox 9">
            <a:extLst>
              <a:ext uri="{FF2B5EF4-FFF2-40B4-BE49-F238E27FC236}">
                <a16:creationId xmlns:a16="http://schemas.microsoft.com/office/drawing/2014/main" id="{863FE73A-5225-DF53-9C79-85E472DB2204}"/>
              </a:ext>
            </a:extLst>
          </p:cNvPr>
          <p:cNvSpPr txBox="1"/>
          <p:nvPr/>
        </p:nvSpPr>
        <p:spPr>
          <a:xfrm>
            <a:off x="266514" y="1611263"/>
            <a:ext cx="6472136" cy="5170646"/>
          </a:xfrm>
          <a:prstGeom prst="rect">
            <a:avLst/>
          </a:prstGeom>
          <a:noFill/>
          <a:ln>
            <a:solidFill>
              <a:schemeClr val="tx1"/>
            </a:solidFill>
          </a:ln>
        </p:spPr>
        <p:txBody>
          <a:bodyPr wrap="square" rtlCol="0">
            <a:spAutoFit/>
          </a:bodyPr>
          <a:lstStyle/>
          <a:p>
            <a:r>
              <a:rPr lang="en-GB" sz="2200" b="1" dirty="0">
                <a:latin typeface="Comic Sans MS" panose="030F0702030302020204" pitchFamily="66" charset="0"/>
              </a:rPr>
              <a:t>DNA</a:t>
            </a:r>
            <a:r>
              <a:rPr lang="en-GB" sz="2200" dirty="0">
                <a:latin typeface="Comic Sans MS" panose="030F0702030302020204" pitchFamily="66" charset="0"/>
              </a:rPr>
              <a:t>: Decide which bullet point these sentences fit best with. Write the number next to the sentence.</a:t>
            </a:r>
          </a:p>
          <a:p>
            <a:endParaRPr lang="en-GB" sz="2200" dirty="0">
              <a:latin typeface="Comic Sans MS" panose="030F0702030302020204" pitchFamily="66" charset="0"/>
            </a:endParaRPr>
          </a:p>
          <a:p>
            <a:pPr marL="342900" indent="-342900">
              <a:buFontTx/>
              <a:buAutoNum type="alphaLcPeriod"/>
            </a:pPr>
            <a:r>
              <a:rPr lang="en-GB" sz="2200" dirty="0">
                <a:latin typeface="Comic Sans MS" panose="030F0702030302020204" pitchFamily="66" charset="0"/>
              </a:rPr>
              <a:t>car je </a:t>
            </a:r>
            <a:r>
              <a:rPr lang="en-GB" sz="2200" dirty="0" err="1">
                <a:latin typeface="Comic Sans MS" panose="030F0702030302020204" pitchFamily="66" charset="0"/>
              </a:rPr>
              <a:t>veux</a:t>
            </a:r>
            <a:r>
              <a:rPr lang="en-GB" sz="2200" dirty="0">
                <a:latin typeface="Comic Sans MS" panose="030F0702030302020204" pitchFamily="66" charset="0"/>
              </a:rPr>
              <a:t> </a:t>
            </a:r>
            <a:r>
              <a:rPr lang="en-GB" sz="2200" dirty="0" err="1">
                <a:latin typeface="Comic Sans MS" panose="030F0702030302020204" pitchFamily="66" charset="0"/>
              </a:rPr>
              <a:t>avoir</a:t>
            </a:r>
            <a:r>
              <a:rPr lang="en-GB" sz="2200" dirty="0">
                <a:latin typeface="Comic Sans MS" panose="030F0702030302020204" pitchFamily="66" charset="0"/>
              </a:rPr>
              <a:t> des enfants, </a:t>
            </a:r>
            <a:r>
              <a:rPr lang="en-GB" sz="2200" dirty="0" err="1">
                <a:latin typeface="Comic Sans MS" panose="030F0702030302020204" pitchFamily="66" charset="0"/>
              </a:rPr>
              <a:t>j’espère</a:t>
            </a:r>
            <a:r>
              <a:rPr lang="en-GB" sz="2200" dirty="0">
                <a:latin typeface="Comic Sans MS" panose="030F0702030302020204" pitchFamily="66" charset="0"/>
              </a:rPr>
              <a:t> me </a:t>
            </a:r>
            <a:r>
              <a:rPr lang="en-GB" sz="2200" dirty="0" err="1">
                <a:latin typeface="Comic Sans MS" panose="030F0702030302020204" pitchFamily="66" charset="0"/>
              </a:rPr>
              <a:t>marier</a:t>
            </a:r>
            <a:r>
              <a:rPr lang="en-GB" sz="2200" dirty="0">
                <a:latin typeface="Comic Sans MS" panose="030F0702030302020204" pitchFamily="66" charset="0"/>
              </a:rPr>
              <a:t>.  </a:t>
            </a:r>
          </a:p>
          <a:p>
            <a:pPr marL="342900" indent="-342900">
              <a:buFontTx/>
              <a:buAutoNum type="alphaLcPeriod"/>
            </a:pPr>
            <a:r>
              <a:rPr lang="en-GB" sz="2200" dirty="0">
                <a:latin typeface="Comic Sans MS" panose="030F0702030302020204" pitchFamily="66" charset="0"/>
              </a:rPr>
              <a:t>je suis </a:t>
            </a:r>
            <a:r>
              <a:rPr lang="en-GB" sz="2200" dirty="0" err="1">
                <a:latin typeface="Comic Sans MS" panose="030F0702030302020204" pitchFamily="66" charset="0"/>
              </a:rPr>
              <a:t>toujours</a:t>
            </a:r>
            <a:r>
              <a:rPr lang="en-GB" sz="2200" dirty="0">
                <a:latin typeface="Comic Sans MS" panose="030F0702030302020204" pitchFamily="66" charset="0"/>
              </a:rPr>
              <a:t> avec ma </a:t>
            </a:r>
            <a:r>
              <a:rPr lang="en-GB" sz="2200" dirty="0" err="1">
                <a:latin typeface="Comic Sans MS" panose="030F0702030302020204" pitchFamily="66" charset="0"/>
              </a:rPr>
              <a:t>meilleure</a:t>
            </a:r>
            <a:r>
              <a:rPr lang="en-GB" sz="2200" dirty="0">
                <a:latin typeface="Comic Sans MS" panose="030F0702030302020204" pitchFamily="66" charset="0"/>
              </a:rPr>
              <a:t> amie.</a:t>
            </a:r>
          </a:p>
          <a:p>
            <a:pPr marL="342900" indent="-342900">
              <a:buAutoNum type="alphaLcPeriod"/>
            </a:pPr>
            <a:r>
              <a:rPr lang="en-GB" sz="2200" dirty="0">
                <a:latin typeface="Comic Sans MS" panose="030F0702030302020204" pitchFamily="66" charset="0"/>
              </a:rPr>
              <a:t>pour aider </a:t>
            </a:r>
            <a:r>
              <a:rPr lang="en-GB" sz="2200" dirty="0" err="1">
                <a:latin typeface="Comic Sans MS" panose="030F0702030302020204" pitchFamily="66" charset="0"/>
              </a:rPr>
              <a:t>mon</a:t>
            </a:r>
            <a:r>
              <a:rPr lang="en-GB" sz="2200" dirty="0">
                <a:latin typeface="Comic Sans MS" panose="030F0702030302020204" pitchFamily="66" charset="0"/>
              </a:rPr>
              <a:t> </a:t>
            </a:r>
            <a:r>
              <a:rPr lang="en-GB" sz="2200" dirty="0" err="1">
                <a:latin typeface="Comic Sans MS" panose="030F0702030302020204" pitchFamily="66" charset="0"/>
              </a:rPr>
              <a:t>ami</a:t>
            </a:r>
            <a:r>
              <a:rPr lang="en-GB" sz="2200" dirty="0">
                <a:latin typeface="Comic Sans MS" panose="030F0702030302020204" pitchFamily="66" charset="0"/>
              </a:rPr>
              <a:t>, j’ai fait </a:t>
            </a:r>
            <a:r>
              <a:rPr lang="en-GB" sz="2200" dirty="0" err="1">
                <a:latin typeface="Comic Sans MS" panose="030F0702030302020204" pitchFamily="66" charset="0"/>
              </a:rPr>
              <a:t>ses</a:t>
            </a:r>
            <a:r>
              <a:rPr lang="en-GB" sz="2200" dirty="0">
                <a:latin typeface="Comic Sans MS" panose="030F0702030302020204" pitchFamily="66" charset="0"/>
              </a:rPr>
              <a:t> devoirs de maths.</a:t>
            </a:r>
          </a:p>
          <a:p>
            <a:pPr marL="342900" indent="-342900">
              <a:buFontTx/>
              <a:buAutoNum type="alphaLcPeriod"/>
            </a:pPr>
            <a:r>
              <a:rPr lang="en-GB" sz="2200" dirty="0">
                <a:latin typeface="Comic Sans MS" panose="030F0702030302020204" pitchFamily="66" charset="0"/>
              </a:rPr>
              <a:t>ce que je </a:t>
            </a:r>
            <a:r>
              <a:rPr lang="en-GB" sz="2200" dirty="0" err="1">
                <a:latin typeface="Comic Sans MS" panose="030F0702030302020204" pitchFamily="66" charset="0"/>
              </a:rPr>
              <a:t>préfère</a:t>
            </a:r>
            <a:r>
              <a:rPr lang="en-GB" sz="2200" dirty="0">
                <a:latin typeface="Comic Sans MS" panose="030F0702030302020204" pitchFamily="66" charset="0"/>
              </a:rPr>
              <a:t>, c’est </a:t>
            </a:r>
            <a:r>
              <a:rPr lang="en-GB" sz="2200" dirty="0" err="1">
                <a:latin typeface="Comic Sans MS" panose="030F0702030302020204" pitchFamily="66" charset="0"/>
              </a:rPr>
              <a:t>être</a:t>
            </a:r>
            <a:r>
              <a:rPr lang="en-GB" sz="2200" dirty="0">
                <a:latin typeface="Comic Sans MS" panose="030F0702030302020204" pitchFamily="66" charset="0"/>
              </a:rPr>
              <a:t> avec un grand </a:t>
            </a:r>
            <a:r>
              <a:rPr lang="en-GB" sz="2200" dirty="0" err="1">
                <a:latin typeface="Comic Sans MS" panose="030F0702030302020204" pitchFamily="66" charset="0"/>
              </a:rPr>
              <a:t>groupe</a:t>
            </a:r>
            <a:r>
              <a:rPr lang="en-GB" sz="2200" dirty="0">
                <a:latin typeface="Comic Sans MS" panose="030F0702030302020204" pitchFamily="66" charset="0"/>
              </a:rPr>
              <a:t> </a:t>
            </a:r>
            <a:r>
              <a:rPr lang="en-GB" sz="2200" dirty="0" err="1">
                <a:latin typeface="Comic Sans MS" panose="030F0702030302020204" pitchFamily="66" charset="0"/>
              </a:rPr>
              <a:t>d’amis</a:t>
            </a:r>
            <a:r>
              <a:rPr lang="en-GB" sz="2200" dirty="0">
                <a:latin typeface="Comic Sans MS" panose="030F0702030302020204" pitchFamily="66" charset="0"/>
              </a:rPr>
              <a:t>.</a:t>
            </a:r>
          </a:p>
          <a:p>
            <a:pPr marL="342900" indent="-342900">
              <a:buAutoNum type="alphaLcPeriod"/>
            </a:pPr>
            <a:r>
              <a:rPr lang="en-GB" sz="2200" dirty="0" err="1">
                <a:latin typeface="Comic Sans MS" panose="030F0702030302020204" pitchFamily="66" charset="0"/>
              </a:rPr>
              <a:t>elle</a:t>
            </a:r>
            <a:r>
              <a:rPr lang="en-GB" sz="2200" dirty="0">
                <a:latin typeface="Comic Sans MS" panose="030F0702030302020204" pitchFamily="66" charset="0"/>
              </a:rPr>
              <a:t> </a:t>
            </a:r>
            <a:r>
              <a:rPr lang="en-GB" sz="2200" dirty="0" err="1">
                <a:latin typeface="Comic Sans MS" panose="030F0702030302020204" pitchFamily="66" charset="0"/>
              </a:rPr>
              <a:t>était</a:t>
            </a:r>
            <a:r>
              <a:rPr lang="en-GB" sz="2200" dirty="0">
                <a:latin typeface="Comic Sans MS" panose="030F0702030302020204" pitchFamily="66" charset="0"/>
              </a:rPr>
              <a:t> triste, </a:t>
            </a:r>
            <a:r>
              <a:rPr lang="en-GB" sz="2200" dirty="0" err="1">
                <a:latin typeface="Comic Sans MS" panose="030F0702030302020204" pitchFamily="66" charset="0"/>
              </a:rPr>
              <a:t>donc</a:t>
            </a:r>
            <a:r>
              <a:rPr lang="en-GB" sz="2200" dirty="0">
                <a:latin typeface="Comic Sans MS" panose="030F0702030302020204" pitchFamily="66" charset="0"/>
              </a:rPr>
              <a:t> j’ai </a:t>
            </a:r>
            <a:r>
              <a:rPr lang="en-GB" sz="2200" dirty="0" err="1">
                <a:latin typeface="Comic Sans MS" panose="030F0702030302020204" pitchFamily="66" charset="0"/>
              </a:rPr>
              <a:t>parlé</a:t>
            </a:r>
            <a:r>
              <a:rPr lang="en-GB" sz="2200" dirty="0">
                <a:latin typeface="Comic Sans MS" panose="030F0702030302020204" pitchFamily="66" charset="0"/>
              </a:rPr>
              <a:t> avec </a:t>
            </a:r>
            <a:r>
              <a:rPr lang="en-GB" sz="2200" dirty="0" err="1">
                <a:latin typeface="Comic Sans MS" panose="030F0702030302020204" pitchFamily="66" charset="0"/>
              </a:rPr>
              <a:t>elle</a:t>
            </a:r>
            <a:r>
              <a:rPr lang="en-GB" sz="2200" dirty="0">
                <a:latin typeface="Comic Sans MS" panose="030F0702030302020204" pitchFamily="66" charset="0"/>
              </a:rPr>
              <a:t>. </a:t>
            </a:r>
          </a:p>
          <a:p>
            <a:pPr marL="342900" indent="-342900">
              <a:buAutoNum type="alphaLcPeriod"/>
            </a:pPr>
            <a:r>
              <a:rPr lang="en-GB" sz="2200" dirty="0">
                <a:latin typeface="Comic Sans MS" panose="030F0702030302020204" pitchFamily="66" charset="0"/>
              </a:rPr>
              <a:t>le </a:t>
            </a:r>
            <a:r>
              <a:rPr lang="en-GB" sz="2200" dirty="0" err="1">
                <a:latin typeface="Comic Sans MS" panose="030F0702030302020204" pitchFamily="66" charset="0"/>
              </a:rPr>
              <a:t>mariage</a:t>
            </a:r>
            <a:r>
              <a:rPr lang="en-GB" sz="2200" dirty="0">
                <a:latin typeface="Comic Sans MS" panose="030F0702030302020204" pitchFamily="66" charset="0"/>
              </a:rPr>
              <a:t> </a:t>
            </a:r>
            <a:r>
              <a:rPr lang="en-GB" sz="2200" dirty="0" err="1">
                <a:latin typeface="Comic Sans MS" panose="030F0702030302020204" pitchFamily="66" charset="0"/>
              </a:rPr>
              <a:t>n’est</a:t>
            </a:r>
            <a:r>
              <a:rPr lang="en-GB" sz="2200" dirty="0">
                <a:latin typeface="Comic Sans MS" panose="030F0702030302020204" pitchFamily="66" charset="0"/>
              </a:rPr>
              <a:t> pas pour </a:t>
            </a:r>
            <a:r>
              <a:rPr lang="en-GB" sz="2200" dirty="0" err="1">
                <a:latin typeface="Comic Sans MS" panose="030F0702030302020204" pitchFamily="66" charset="0"/>
              </a:rPr>
              <a:t>moi</a:t>
            </a:r>
            <a:r>
              <a:rPr lang="en-GB" sz="2200" dirty="0">
                <a:latin typeface="Comic Sans MS" panose="030F0702030302020204" pitchFamily="66" charset="0"/>
              </a:rPr>
              <a:t> car ce </a:t>
            </a:r>
            <a:r>
              <a:rPr lang="en-GB" sz="2200" dirty="0" err="1">
                <a:latin typeface="Comic Sans MS" panose="030F0702030302020204" pitchFamily="66" charset="0"/>
              </a:rPr>
              <a:t>n’est</a:t>
            </a:r>
            <a:r>
              <a:rPr lang="en-GB" sz="2200" dirty="0">
                <a:latin typeface="Comic Sans MS" panose="030F0702030302020204" pitchFamily="66" charset="0"/>
              </a:rPr>
              <a:t> </a:t>
            </a:r>
            <a:r>
              <a:rPr lang="en-GB" sz="2200" dirty="0" err="1">
                <a:latin typeface="Comic Sans MS" panose="030F0702030302020204" pitchFamily="66" charset="0"/>
              </a:rPr>
              <a:t>qu’un</a:t>
            </a:r>
            <a:r>
              <a:rPr lang="en-GB" sz="2200" dirty="0">
                <a:latin typeface="Comic Sans MS" panose="030F0702030302020204" pitchFamily="66" charset="0"/>
              </a:rPr>
              <a:t> bout de papier.</a:t>
            </a:r>
          </a:p>
          <a:p>
            <a:pPr marL="342900" indent="-342900">
              <a:buFontTx/>
              <a:buAutoNum type="alphaLcPeriod"/>
            </a:pPr>
            <a:r>
              <a:rPr lang="en-GB" sz="2200" dirty="0">
                <a:latin typeface="Comic Sans MS" panose="030F0702030302020204" pitchFamily="66" charset="0"/>
              </a:rPr>
              <a:t>j’ai </a:t>
            </a:r>
            <a:r>
              <a:rPr lang="en-GB" sz="2200" dirty="0" err="1">
                <a:latin typeface="Comic Sans MS" panose="030F0702030302020204" pitchFamily="66" charset="0"/>
              </a:rPr>
              <a:t>écouté</a:t>
            </a:r>
            <a:r>
              <a:rPr lang="en-GB" sz="2200" dirty="0">
                <a:latin typeface="Comic Sans MS" panose="030F0702030302020204" pitchFamily="66" charset="0"/>
              </a:rPr>
              <a:t> </a:t>
            </a:r>
            <a:r>
              <a:rPr lang="en-GB" sz="2200" dirty="0" err="1">
                <a:latin typeface="Comic Sans MS" panose="030F0702030302020204" pitchFamily="66" charset="0"/>
              </a:rPr>
              <a:t>ses</a:t>
            </a:r>
            <a:r>
              <a:rPr lang="en-GB" sz="2200" dirty="0">
                <a:latin typeface="Comic Sans MS" panose="030F0702030302020204" pitchFamily="66" charset="0"/>
              </a:rPr>
              <a:t> </a:t>
            </a:r>
            <a:r>
              <a:rPr lang="en-GB" sz="2200" dirty="0" err="1">
                <a:latin typeface="Comic Sans MS" panose="030F0702030302020204" pitchFamily="66" charset="0"/>
              </a:rPr>
              <a:t>problèmes</a:t>
            </a:r>
            <a:r>
              <a:rPr lang="en-GB" sz="2200" dirty="0">
                <a:latin typeface="Comic Sans MS" panose="030F0702030302020204" pitchFamily="66" charset="0"/>
              </a:rPr>
              <a:t>.</a:t>
            </a:r>
          </a:p>
        </p:txBody>
      </p:sp>
      <p:sp>
        <p:nvSpPr>
          <p:cNvPr id="11" name="TextBox 10">
            <a:extLst>
              <a:ext uri="{FF2B5EF4-FFF2-40B4-BE49-F238E27FC236}">
                <a16:creationId xmlns:a16="http://schemas.microsoft.com/office/drawing/2014/main" id="{2A4D1269-DCB5-010F-7886-606F1D546B0E}"/>
              </a:ext>
            </a:extLst>
          </p:cNvPr>
          <p:cNvSpPr txBox="1"/>
          <p:nvPr/>
        </p:nvSpPr>
        <p:spPr>
          <a:xfrm>
            <a:off x="6880698" y="3811807"/>
            <a:ext cx="5149174" cy="2677656"/>
          </a:xfrm>
          <a:prstGeom prst="rect">
            <a:avLst/>
          </a:prstGeom>
          <a:noFill/>
          <a:ln>
            <a:solidFill>
              <a:srgbClr val="7030A0"/>
            </a:solidFill>
          </a:ln>
        </p:spPr>
        <p:txBody>
          <a:bodyPr wrap="square" rtlCol="0">
            <a:spAutoFit/>
          </a:bodyPr>
          <a:lstStyle/>
          <a:p>
            <a:r>
              <a:rPr lang="en-GB" sz="2400" dirty="0">
                <a:latin typeface="Comic Sans MS" panose="030F0702030302020204" pitchFamily="66" charset="0"/>
              </a:rPr>
              <a:t>Extension</a:t>
            </a:r>
          </a:p>
          <a:p>
            <a:endParaRPr lang="en-GB" sz="2400" dirty="0">
              <a:latin typeface="Comic Sans MS" panose="030F0702030302020204" pitchFamily="66" charset="0"/>
            </a:endParaRPr>
          </a:p>
          <a:p>
            <a:r>
              <a:rPr lang="en-GB" sz="2400" dirty="0">
                <a:latin typeface="Comic Sans MS" panose="030F0702030302020204" pitchFamily="66" charset="0"/>
              </a:rPr>
              <a:t>Translate the sentences into English.</a:t>
            </a:r>
          </a:p>
          <a:p>
            <a:endParaRPr lang="en-GB" sz="2400" dirty="0">
              <a:latin typeface="Comic Sans MS" panose="030F0702030302020204" pitchFamily="66" charset="0"/>
            </a:endParaRPr>
          </a:p>
          <a:p>
            <a:r>
              <a:rPr lang="en-GB" sz="2400" dirty="0">
                <a:latin typeface="Comic Sans MS" panose="030F0702030302020204" pitchFamily="66" charset="0"/>
              </a:rPr>
              <a:t>How could you adapt them to write your own sentences for this task?</a:t>
            </a:r>
          </a:p>
        </p:txBody>
      </p:sp>
    </p:spTree>
    <p:extLst>
      <p:ext uri="{BB962C8B-B14F-4D97-AF65-F5344CB8AC3E}">
        <p14:creationId xmlns:p14="http://schemas.microsoft.com/office/powerpoint/2010/main" val="4594950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E576FFF-9E78-C746-917B-2E6EFEA97F70}"/>
              </a:ext>
            </a:extLst>
          </p:cNvPr>
          <p:cNvSpPr txBox="1"/>
          <p:nvPr/>
        </p:nvSpPr>
        <p:spPr>
          <a:xfrm>
            <a:off x="259756" y="298895"/>
            <a:ext cx="11672488" cy="492443"/>
          </a:xfrm>
          <a:prstGeom prst="rect">
            <a:avLst/>
          </a:prstGeom>
          <a:solidFill>
            <a:schemeClr val="tx2">
              <a:lumMod val="25000"/>
              <a:lumOff val="75000"/>
            </a:scheme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600" b="1" dirty="0">
                <a:solidFill>
                  <a:prstClr val="black"/>
                </a:solidFill>
                <a:latin typeface="Comic Sans MS" panose="030F0702030302020204" pitchFamily="66" charset="0"/>
              </a:rPr>
              <a:t>Aim higher</a:t>
            </a:r>
            <a:r>
              <a:rPr kumimoji="0" lang="en-US" sz="2600" b="1" i="0" u="none" strike="noStrike" kern="1200" cap="none" spc="0" normalizeH="0" baseline="0" noProof="0" dirty="0">
                <a:ln>
                  <a:noFill/>
                </a:ln>
                <a:solidFill>
                  <a:prstClr val="black"/>
                </a:solidFill>
                <a:effectLst/>
                <a:uLnTx/>
                <a:uFillTx/>
                <a:latin typeface="Comic Sans MS" panose="030F0702030302020204" pitchFamily="66" charset="0"/>
              </a:rPr>
              <a:t>: how does this link to previous or future topics? </a:t>
            </a:r>
          </a:p>
        </p:txBody>
      </p:sp>
      <p:sp>
        <p:nvSpPr>
          <p:cNvPr id="8" name="TextBox 7">
            <a:extLst>
              <a:ext uri="{FF2B5EF4-FFF2-40B4-BE49-F238E27FC236}">
                <a16:creationId xmlns:a16="http://schemas.microsoft.com/office/drawing/2014/main" id="{6A558C17-2B44-D049-A6B8-3068C4F4EEAC}"/>
              </a:ext>
            </a:extLst>
          </p:cNvPr>
          <p:cNvSpPr txBox="1"/>
          <p:nvPr/>
        </p:nvSpPr>
        <p:spPr>
          <a:xfrm>
            <a:off x="8165186" y="1302602"/>
            <a:ext cx="3569585" cy="5017079"/>
          </a:xfrm>
          <a:prstGeom prst="rect">
            <a:avLst/>
          </a:prstGeom>
          <a:solidFill>
            <a:schemeClr val="tx2">
              <a:lumMod val="25000"/>
              <a:lumOff val="75000"/>
            </a:schemeClr>
          </a:solid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omic Sans MS" panose="030F0702030302020204" pitchFamily="66" charset="0"/>
              </a:rPr>
              <a:t>Last lesson we looked at the skills needed for a foundation writing paper.</a:t>
            </a:r>
            <a:endParaRPr lang="en-US" sz="2400" baseline="0" dirty="0">
              <a:solidFill>
                <a:prstClr val="black"/>
              </a:solidFill>
              <a:latin typeface="Comic Sans MS" panose="030F0702030302020204" pitchFamily="66"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omic Sans MS" panose="030F0702030302020204" pitchFamily="66" charset="0"/>
              </a:rPr>
              <a:t>Next lesson we will learn how to tackle the read aloud task in</a:t>
            </a:r>
            <a:r>
              <a:rPr kumimoji="0" lang="en-US" sz="2400" b="0" i="0" u="none" strike="noStrike" kern="1200" cap="none" spc="0" normalizeH="0" noProof="0" dirty="0">
                <a:ln>
                  <a:noFill/>
                </a:ln>
                <a:solidFill>
                  <a:prstClr val="black"/>
                </a:solidFill>
                <a:effectLst/>
                <a:uLnTx/>
                <a:uFillTx/>
                <a:latin typeface="Comic Sans MS" panose="030F0702030302020204" pitchFamily="66" charset="0"/>
              </a:rPr>
              <a:t> the speaking exam.</a:t>
            </a:r>
            <a:endParaRPr kumimoji="0" lang="en-US" sz="2400" b="0" i="0" u="none" strike="noStrike" kern="1200" cap="none" spc="0" normalizeH="0" baseline="0" noProof="0" dirty="0">
              <a:ln>
                <a:noFill/>
              </a:ln>
              <a:solidFill>
                <a:prstClr val="black"/>
              </a:solidFill>
              <a:effectLst/>
              <a:uLnTx/>
              <a:uFillTx/>
              <a:latin typeface="Comic Sans MS" panose="030F0702030302020204" pitchFamily="66" charset="0"/>
            </a:endParaRPr>
          </a:p>
        </p:txBody>
      </p:sp>
      <p:pic>
        <p:nvPicPr>
          <p:cNvPr id="3" name="Picture 2" descr="A map of a road with pointers and text&#10;&#10;Description automatically generated">
            <a:extLst>
              <a:ext uri="{FF2B5EF4-FFF2-40B4-BE49-F238E27FC236}">
                <a16:creationId xmlns:a16="http://schemas.microsoft.com/office/drawing/2014/main" id="{31C36B5B-2A27-3A08-4E67-30DE09BDA2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9433" y="1063180"/>
            <a:ext cx="7327900" cy="5495925"/>
          </a:xfrm>
          <a:prstGeom prst="rect">
            <a:avLst/>
          </a:prstGeom>
          <a:ln>
            <a:noFill/>
          </a:ln>
          <a:effectLst>
            <a:outerShdw blurRad="292100" dist="139700" dir="2700000" algn="tl" rotWithShape="0">
              <a:srgbClr val="333333">
                <a:alpha val="65000"/>
              </a:srgbClr>
            </a:outerShdw>
          </a:effectLst>
        </p:spPr>
      </p:pic>
      <p:pic>
        <p:nvPicPr>
          <p:cNvPr id="4" name="Picture 3" descr="A blue car with black background&#10;&#10;Description automatically generated">
            <a:extLst>
              <a:ext uri="{FF2B5EF4-FFF2-40B4-BE49-F238E27FC236}">
                <a16:creationId xmlns:a16="http://schemas.microsoft.com/office/drawing/2014/main" id="{BEB5075D-A65E-EC6B-A91C-B468D1532D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1949469" y="3680369"/>
            <a:ext cx="1055136" cy="1055136"/>
          </a:xfrm>
          <a:prstGeom prst="rect">
            <a:avLst/>
          </a:prstGeom>
        </p:spPr>
      </p:pic>
    </p:spTree>
    <p:extLst>
      <p:ext uri="{BB962C8B-B14F-4D97-AF65-F5344CB8AC3E}">
        <p14:creationId xmlns:p14="http://schemas.microsoft.com/office/powerpoint/2010/main" val="696517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42891" y="239206"/>
            <a:ext cx="11319344" cy="877104"/>
          </a:xfrm>
          <a:noFill/>
        </p:spPr>
        <p:txBody>
          <a:bodyPr>
            <a:normAutofit/>
          </a:bodyPr>
          <a:lstStyle/>
          <a:p>
            <a:r>
              <a:rPr lang="en-US" dirty="0">
                <a:latin typeface="Comic Sans MS" panose="030F0702030302020204" pitchFamily="66" charset="0"/>
              </a:rPr>
              <a:t>Article 21…</a:t>
            </a:r>
            <a:endParaRPr lang="en-GB" dirty="0">
              <a:latin typeface="Comic Sans MS" panose="030F0702030302020204" pitchFamily="66" charset="0"/>
            </a:endParaRPr>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829424" y="2207980"/>
            <a:ext cx="5254541" cy="3378311"/>
          </a:xfrm>
          <a:effectLst>
            <a:softEdge rad="63500"/>
          </a:effectLst>
        </p:spPr>
        <p:txBody>
          <a:bodyPr>
            <a:normAutofit fontScale="92500"/>
          </a:bodyPr>
          <a:lstStyle/>
          <a:p>
            <a:pPr marL="0" indent="0">
              <a:lnSpc>
                <a:spcPct val="150000"/>
              </a:lnSpc>
              <a:buNone/>
            </a:pPr>
            <a:r>
              <a:rPr lang="en-GB" sz="2100" dirty="0">
                <a:latin typeface="Comic Sans MS" panose="030F0702030302020204" pitchFamily="66" charset="0"/>
              </a:rPr>
              <a:t>Article -</a:t>
            </a:r>
          </a:p>
          <a:p>
            <a:pPr>
              <a:lnSpc>
                <a:spcPct val="150000"/>
              </a:lnSpc>
            </a:pPr>
            <a:r>
              <a:rPr lang="en-GB" sz="2100" dirty="0">
                <a:latin typeface="Comic Sans MS" panose="030F0702030302020204" pitchFamily="66" charset="0"/>
              </a:rPr>
              <a:t>When children are adopted the first concern must be what is best for them. The same rules should apply whether children are adopted in the country of their birth or if they are taken to live in another country. </a:t>
            </a:r>
          </a:p>
        </p:txBody>
      </p:sp>
      <p:sp>
        <p:nvSpPr>
          <p:cNvPr id="7" name="Text Placeholder 3">
            <a:extLst>
              <a:ext uri="{FF2B5EF4-FFF2-40B4-BE49-F238E27FC236}">
                <a16:creationId xmlns:a16="http://schemas.microsoft.com/office/drawing/2014/main" id="{F0811A18-FEAE-4785-A3E8-65890D526C4B}"/>
              </a:ext>
            </a:extLst>
          </p:cNvPr>
          <p:cNvSpPr txBox="1">
            <a:spLocks/>
          </p:cNvSpPr>
          <p:nvPr/>
        </p:nvSpPr>
        <p:spPr>
          <a:xfrm>
            <a:off x="432273" y="2414593"/>
            <a:ext cx="5351463" cy="38628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latin typeface="Book Antiqua" panose="02040602050305030304" pitchFamily="18" charset="0"/>
            </a:endParaRPr>
          </a:p>
        </p:txBody>
      </p:sp>
      <p:sp>
        <p:nvSpPr>
          <p:cNvPr id="12" name="TextBox 11"/>
          <p:cNvSpPr txBox="1"/>
          <p:nvPr/>
        </p:nvSpPr>
        <p:spPr>
          <a:xfrm>
            <a:off x="432273" y="2310259"/>
            <a:ext cx="5743575" cy="369332"/>
          </a:xfrm>
          <a:prstGeom prst="rect">
            <a:avLst/>
          </a:prstGeom>
          <a:noFill/>
        </p:spPr>
        <p:txBody>
          <a:bodyPr wrap="square" rtlCol="0">
            <a:spAutoFit/>
          </a:bodyPr>
          <a:lstStyle/>
          <a:p>
            <a:endParaRPr lang="en-GB" dirty="0">
              <a:latin typeface="Book Antiqua" panose="02040602050305030304" pitchFamily="18" charset="0"/>
            </a:endParaRPr>
          </a:p>
        </p:txBody>
      </p:sp>
      <p:sp>
        <p:nvSpPr>
          <p:cNvPr id="13" name="Subtitle 2">
            <a:extLst>
              <a:ext uri="{FF2B5EF4-FFF2-40B4-BE49-F238E27FC236}">
                <a16:creationId xmlns:a16="http://schemas.microsoft.com/office/drawing/2014/main" id="{B620A5F9-5DAF-4851-B223-03AA2F2D5AFC}"/>
              </a:ext>
            </a:extLst>
          </p:cNvPr>
          <p:cNvSpPr txBox="1">
            <a:spLocks/>
          </p:cNvSpPr>
          <p:nvPr/>
        </p:nvSpPr>
        <p:spPr>
          <a:xfrm>
            <a:off x="242892" y="2577312"/>
            <a:ext cx="6343646" cy="4037801"/>
          </a:xfrm>
          <a:prstGeom prst="rect">
            <a:avLst/>
          </a:prstGeom>
          <a:solidFill>
            <a:srgbClr val="00AEEF">
              <a:alpha val="25000"/>
            </a:srgbClr>
          </a:solidFill>
          <a:effectLst>
            <a:softEdge rad="63500"/>
          </a:effectLst>
        </p:spPr>
        <p:txBody>
          <a:bodyPr vert="horz" lIns="180000" tIns="180000" rIns="91440" bIns="72000" rtlCol="0">
            <a:normAutofit/>
          </a:bodyPr>
          <a:lstStyle>
            <a:lvl1pPr marL="342900" indent="-342900" algn="l" defTabSz="914400" rtl="0" eaLnBrk="1" latinLnBrk="0" hangingPunct="1">
              <a:lnSpc>
                <a:spcPct val="90000"/>
              </a:lnSpc>
              <a:spcBef>
                <a:spcPts val="1000"/>
              </a:spcBef>
              <a:buClr>
                <a:srgbClr val="00AEEF"/>
              </a:buClr>
              <a:buFont typeface="Wingdings" panose="05000000000000000000" pitchFamily="2" charset="2"/>
              <a:buChar char="§"/>
              <a:defRPr sz="3200" kern="1200" baseline="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rgbClr val="999999"/>
              </a:buClr>
              <a:buFont typeface="Wingdings" panose="05000000000000000000" pitchFamily="2" charset="2"/>
              <a:buChar char="§"/>
              <a:defRPr sz="280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Clr>
                <a:srgbClr val="00AEEF"/>
              </a:buClr>
              <a:buFont typeface="Wingdings" panose="05000000000000000000" pitchFamily="2" charset="2"/>
              <a:buChar char="§"/>
              <a:defRPr sz="24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Clr>
                <a:srgbClr val="999999"/>
              </a:buClr>
              <a:buFont typeface="Wingdings" panose="05000000000000000000" pitchFamily="2" charset="2"/>
              <a:buChar char="§"/>
              <a:defRPr sz="20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anose="05000000000000000000" pitchFamily="2" charset="2"/>
              <a:buChar char="§"/>
              <a:defRPr sz="20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nSpc>
                <a:spcPct val="150000"/>
              </a:lnSpc>
              <a:buNone/>
            </a:pPr>
            <a:r>
              <a:rPr lang="en-GB" dirty="0">
                <a:latin typeface="Comic Sans MS" panose="030F0702030302020204" pitchFamily="66" charset="0"/>
              </a:rPr>
              <a:t>We are describing relationships with family and friends. </a:t>
            </a:r>
          </a:p>
        </p:txBody>
      </p:sp>
      <p:sp>
        <p:nvSpPr>
          <p:cNvPr id="15" name="Subtitle 2">
            <a:extLst>
              <a:ext uri="{FF2B5EF4-FFF2-40B4-BE49-F238E27FC236}">
                <a16:creationId xmlns:a16="http://schemas.microsoft.com/office/drawing/2014/main" id="{B620A5F9-5DAF-4851-B223-03AA2F2D5AFC}"/>
              </a:ext>
            </a:extLst>
          </p:cNvPr>
          <p:cNvSpPr txBox="1">
            <a:spLocks/>
          </p:cNvSpPr>
          <p:nvPr/>
        </p:nvSpPr>
        <p:spPr>
          <a:xfrm>
            <a:off x="242890" y="1894054"/>
            <a:ext cx="6343647" cy="627851"/>
          </a:xfrm>
          <a:prstGeom prst="rect">
            <a:avLst/>
          </a:prstGeom>
          <a:solidFill>
            <a:srgbClr val="00AEEF">
              <a:alpha val="25000"/>
            </a:srgbClr>
          </a:solidFill>
          <a:effectLst>
            <a:softEdge rad="63500"/>
          </a:effectLst>
        </p:spPr>
        <p:txBody>
          <a:bodyPr vert="horz" lIns="180000" tIns="180000" rIns="91440" bIns="72000" rtlCol="0">
            <a:normAutofit fontScale="92500" lnSpcReduction="10000"/>
          </a:bodyPr>
          <a:lstStyle>
            <a:lvl1pPr marL="342900" indent="-342900" algn="l" defTabSz="914400" rtl="0" eaLnBrk="1" latinLnBrk="0" hangingPunct="1">
              <a:lnSpc>
                <a:spcPct val="90000"/>
              </a:lnSpc>
              <a:spcBef>
                <a:spcPts val="1000"/>
              </a:spcBef>
              <a:buClr>
                <a:srgbClr val="00AEEF"/>
              </a:buClr>
              <a:buFont typeface="Wingdings" panose="05000000000000000000" pitchFamily="2" charset="2"/>
              <a:buChar char="§"/>
              <a:defRPr sz="3200" kern="1200" baseline="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rgbClr val="999999"/>
              </a:buClr>
              <a:buFont typeface="Wingdings" panose="05000000000000000000" pitchFamily="2" charset="2"/>
              <a:buChar char="§"/>
              <a:defRPr sz="280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Clr>
                <a:srgbClr val="00AEEF"/>
              </a:buClr>
              <a:buFont typeface="Wingdings" panose="05000000000000000000" pitchFamily="2" charset="2"/>
              <a:buChar char="§"/>
              <a:defRPr sz="24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Clr>
                <a:srgbClr val="999999"/>
              </a:buClr>
              <a:buFont typeface="Wingdings" panose="05000000000000000000" pitchFamily="2" charset="2"/>
              <a:buChar char="§"/>
              <a:defRPr sz="20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anose="05000000000000000000" pitchFamily="2" charset="2"/>
              <a:buChar char="§"/>
              <a:defRPr sz="20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US" dirty="0">
                <a:latin typeface="Comic Sans MS" panose="030F0702030302020204" pitchFamily="66" charset="0"/>
              </a:rPr>
              <a:t>How it links to this unit...</a:t>
            </a:r>
            <a:endParaRPr lang="en-GB" dirty="0">
              <a:latin typeface="Comic Sans MS" panose="030F0702030302020204" pitchFamily="66" charset="0"/>
            </a:endParaRPr>
          </a:p>
        </p:txBody>
      </p:sp>
      <p:pic>
        <p:nvPicPr>
          <p:cNvPr id="8" name="Picture 7" descr="A close up of a logo&#10;&#10;Description automatically generated">
            <a:extLst>
              <a:ext uri="{FF2B5EF4-FFF2-40B4-BE49-F238E27FC236}">
                <a16:creationId xmlns:a16="http://schemas.microsoft.com/office/drawing/2014/main" id="{B982CD00-0FA3-C941-A05D-32F1EC6513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9961" y="0"/>
            <a:ext cx="1665850" cy="2226047"/>
          </a:xfrm>
          <a:prstGeom prst="rect">
            <a:avLst/>
          </a:prstGeom>
        </p:spPr>
      </p:pic>
      <p:pic>
        <p:nvPicPr>
          <p:cNvPr id="4" name="Picture 3" descr="A circular emblem with text&#10;&#10;Description automatically generated with medium confidence">
            <a:extLst>
              <a:ext uri="{FF2B5EF4-FFF2-40B4-BE49-F238E27FC236}">
                <a16:creationId xmlns:a16="http://schemas.microsoft.com/office/drawing/2014/main" id="{E7356465-4BC9-FF40-74D9-36C2AE09EB9A}"/>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25987" y="68823"/>
            <a:ext cx="1878584" cy="2113935"/>
          </a:xfrm>
          <a:prstGeom prst="rect">
            <a:avLst/>
          </a:prstGeom>
        </p:spPr>
      </p:pic>
    </p:spTree>
    <p:extLst>
      <p:ext uri="{BB962C8B-B14F-4D97-AF65-F5344CB8AC3E}">
        <p14:creationId xmlns:p14="http://schemas.microsoft.com/office/powerpoint/2010/main" val="3722880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1" y="131084"/>
            <a:ext cx="10515600" cy="723445"/>
          </a:xfrm>
        </p:spPr>
        <p:txBody>
          <a:bodyPr>
            <a:normAutofit/>
          </a:bodyPr>
          <a:lstStyle/>
          <a:p>
            <a:pPr algn="ctr"/>
            <a:r>
              <a:rPr lang="en-GB" sz="4000" dirty="0">
                <a:latin typeface="Comic Sans MS" panose="030F0702030302020204" pitchFamily="66" charset="0"/>
              </a:rPr>
              <a:t>Paper 4 - Writing</a:t>
            </a:r>
          </a:p>
        </p:txBody>
      </p:sp>
      <p:sp>
        <p:nvSpPr>
          <p:cNvPr id="5" name="Content Placeholder 2"/>
          <p:cNvSpPr>
            <a:spLocks noGrp="1"/>
          </p:cNvSpPr>
          <p:nvPr>
            <p:ph idx="1"/>
          </p:nvPr>
        </p:nvSpPr>
        <p:spPr>
          <a:xfrm>
            <a:off x="429695" y="1062348"/>
            <a:ext cx="11332611" cy="5435434"/>
          </a:xfrm>
        </p:spPr>
        <p:txBody>
          <a:bodyPr>
            <a:noAutofit/>
          </a:bodyPr>
          <a:lstStyle/>
          <a:p>
            <a:pPr marL="114300" indent="-114300">
              <a:spcBef>
                <a:spcPts val="300"/>
              </a:spcBef>
            </a:pPr>
            <a:endParaRPr lang="en-US" altLang="en-US" dirty="0">
              <a:latin typeface="Comic Sans MS" panose="030F0702030302020204" pitchFamily="66" charset="0"/>
            </a:endParaRPr>
          </a:p>
          <a:p>
            <a:pPr marL="0" indent="0">
              <a:buNone/>
            </a:pPr>
            <a:endParaRPr lang="en-GB" dirty="0"/>
          </a:p>
        </p:txBody>
      </p:sp>
      <p:sp>
        <p:nvSpPr>
          <p:cNvPr id="2" name="Rectangle: Rounded Corners 1">
            <a:extLst>
              <a:ext uri="{FF2B5EF4-FFF2-40B4-BE49-F238E27FC236}">
                <a16:creationId xmlns:a16="http://schemas.microsoft.com/office/drawing/2014/main" id="{736D4B8A-5045-2FF2-3532-9145A730EF70}"/>
              </a:ext>
            </a:extLst>
          </p:cNvPr>
          <p:cNvSpPr/>
          <p:nvPr/>
        </p:nvSpPr>
        <p:spPr>
          <a:xfrm>
            <a:off x="1328738" y="1085850"/>
            <a:ext cx="9715500" cy="1057275"/>
          </a:xfrm>
          <a:prstGeom prst="roundRect">
            <a:avLst/>
          </a:prstGeom>
          <a:solidFill>
            <a:srgbClr val="F8E8F6"/>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200" dirty="0">
                <a:solidFill>
                  <a:schemeClr val="tx1"/>
                </a:solidFill>
                <a:latin typeface="Comic Sans MS"/>
              </a:rPr>
              <a:t>Written exam: 1 hour 10 minutes (F) 1 hour 15 minutes (H)</a:t>
            </a:r>
          </a:p>
          <a:p>
            <a:pPr algn="ctr"/>
            <a:r>
              <a:rPr lang="en-GB" sz="2200" dirty="0">
                <a:solidFill>
                  <a:schemeClr val="tx1"/>
                </a:solidFill>
                <a:latin typeface="Comic Sans MS"/>
              </a:rPr>
              <a:t>50 marks</a:t>
            </a:r>
          </a:p>
          <a:p>
            <a:pPr algn="ctr"/>
            <a:r>
              <a:rPr lang="en-GB" sz="2200" dirty="0">
                <a:solidFill>
                  <a:schemeClr val="tx1"/>
                </a:solidFill>
                <a:latin typeface="Comic Sans MS"/>
              </a:rPr>
              <a:t>25% of your GCSE</a:t>
            </a:r>
          </a:p>
        </p:txBody>
      </p:sp>
      <p:sp>
        <p:nvSpPr>
          <p:cNvPr id="3" name="Rectangle: Rounded Corners 2">
            <a:extLst>
              <a:ext uri="{FF2B5EF4-FFF2-40B4-BE49-F238E27FC236}">
                <a16:creationId xmlns:a16="http://schemas.microsoft.com/office/drawing/2014/main" id="{0F75CBF9-F71A-EE3C-E9B5-F88115EE7D8C}"/>
              </a:ext>
            </a:extLst>
          </p:cNvPr>
          <p:cNvSpPr/>
          <p:nvPr/>
        </p:nvSpPr>
        <p:spPr>
          <a:xfrm>
            <a:off x="1328738" y="2295525"/>
            <a:ext cx="9715500" cy="1057275"/>
          </a:xfrm>
          <a:prstGeom prst="roundRect">
            <a:avLst/>
          </a:prstGeom>
          <a:solidFill>
            <a:srgbClr val="FCEBFA"/>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dirty="0">
                <a:solidFill>
                  <a:schemeClr val="tx1"/>
                </a:solidFill>
                <a:latin typeface="Comic Sans MS"/>
              </a:rPr>
              <a:t>Three short writing task worth 25 marks (F)</a:t>
            </a:r>
            <a:endParaRPr lang="en-US" dirty="0">
              <a:solidFill>
                <a:schemeClr val="tx1"/>
              </a:solidFill>
            </a:endParaRPr>
          </a:p>
          <a:p>
            <a:pPr algn="ctr"/>
            <a:r>
              <a:rPr lang="en-GB" sz="2400" dirty="0">
                <a:solidFill>
                  <a:schemeClr val="tx1"/>
                </a:solidFill>
                <a:latin typeface="Comic Sans MS"/>
              </a:rPr>
              <a:t>(picture description, a 50-word writing, grammar gap fill)</a:t>
            </a:r>
          </a:p>
        </p:txBody>
      </p:sp>
      <p:sp>
        <p:nvSpPr>
          <p:cNvPr id="7" name="Rectangle: Rounded Corners 6">
            <a:extLst>
              <a:ext uri="{FF2B5EF4-FFF2-40B4-BE49-F238E27FC236}">
                <a16:creationId xmlns:a16="http://schemas.microsoft.com/office/drawing/2014/main" id="{DA697841-4641-22C3-7411-86FE4971821A}"/>
              </a:ext>
            </a:extLst>
          </p:cNvPr>
          <p:cNvSpPr/>
          <p:nvPr/>
        </p:nvSpPr>
        <p:spPr>
          <a:xfrm>
            <a:off x="1328738" y="3408590"/>
            <a:ext cx="9715500" cy="1057275"/>
          </a:xfrm>
          <a:prstGeom prst="roundRect">
            <a:avLst/>
          </a:prstGeom>
          <a:solidFill>
            <a:srgbClr val="FCEBFA"/>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dirty="0">
                <a:solidFill>
                  <a:schemeClr val="tx1"/>
                </a:solidFill>
                <a:latin typeface="Comic Sans MS"/>
              </a:rPr>
              <a:t>Translation English to French 10 marks (F) + (H)</a:t>
            </a:r>
          </a:p>
        </p:txBody>
      </p:sp>
      <p:sp>
        <p:nvSpPr>
          <p:cNvPr id="8" name="Rectangle: Rounded Corners 7">
            <a:extLst>
              <a:ext uri="{FF2B5EF4-FFF2-40B4-BE49-F238E27FC236}">
                <a16:creationId xmlns:a16="http://schemas.microsoft.com/office/drawing/2014/main" id="{BEB52B73-416C-DF60-C4A3-CF247E556F6E}"/>
              </a:ext>
            </a:extLst>
          </p:cNvPr>
          <p:cNvSpPr/>
          <p:nvPr/>
        </p:nvSpPr>
        <p:spPr>
          <a:xfrm>
            <a:off x="1328738" y="4521655"/>
            <a:ext cx="9715500" cy="1057275"/>
          </a:xfrm>
          <a:prstGeom prst="roundRect">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dirty="0">
                <a:solidFill>
                  <a:schemeClr val="tx1"/>
                </a:solidFill>
                <a:latin typeface="Comic Sans MS"/>
              </a:rPr>
              <a:t>90 words writing 15 marks (F) + (H) </a:t>
            </a:r>
          </a:p>
        </p:txBody>
      </p:sp>
      <p:sp>
        <p:nvSpPr>
          <p:cNvPr id="9" name="Rectangle: Rounded Corners 8">
            <a:extLst>
              <a:ext uri="{FF2B5EF4-FFF2-40B4-BE49-F238E27FC236}">
                <a16:creationId xmlns:a16="http://schemas.microsoft.com/office/drawing/2014/main" id="{2B4B3BCC-8E2B-70E8-EF75-0DA51C75EDF2}"/>
              </a:ext>
            </a:extLst>
          </p:cNvPr>
          <p:cNvSpPr/>
          <p:nvPr/>
        </p:nvSpPr>
        <p:spPr>
          <a:xfrm>
            <a:off x="1328738" y="5648326"/>
            <a:ext cx="9715500" cy="1057275"/>
          </a:xfrm>
          <a:prstGeom prst="roundRect">
            <a:avLst/>
          </a:prstGeom>
          <a:solidFill>
            <a:srgbClr val="FCEBF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omic Sans MS"/>
              </a:rPr>
              <a:t>150 words writing 25 marks (H) </a:t>
            </a:r>
          </a:p>
        </p:txBody>
      </p:sp>
    </p:spTree>
    <p:extLst>
      <p:ext uri="{BB962C8B-B14F-4D97-AF65-F5344CB8AC3E}">
        <p14:creationId xmlns:p14="http://schemas.microsoft.com/office/powerpoint/2010/main" val="2090901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07B28-FBD5-BEA7-D615-F4A54DE73358}"/>
              </a:ext>
            </a:extLst>
          </p:cNvPr>
          <p:cNvSpPr>
            <a:spLocks noGrp="1"/>
          </p:cNvSpPr>
          <p:nvPr>
            <p:ph type="title"/>
          </p:nvPr>
        </p:nvSpPr>
        <p:spPr>
          <a:xfrm>
            <a:off x="838200" y="161925"/>
            <a:ext cx="10515600" cy="1325563"/>
          </a:xfrm>
        </p:spPr>
        <p:txBody>
          <a:bodyPr>
            <a:normAutofit/>
          </a:bodyPr>
          <a:lstStyle/>
          <a:p>
            <a:pPr algn="ctr"/>
            <a:r>
              <a:rPr lang="en-GB" sz="3800" dirty="0">
                <a:latin typeface="Comic Sans MS"/>
              </a:rPr>
              <a:t>Overlap Question  – 90 Words</a:t>
            </a:r>
          </a:p>
        </p:txBody>
      </p:sp>
      <p:pic>
        <p:nvPicPr>
          <p:cNvPr id="7" name="Picture 6">
            <a:extLst>
              <a:ext uri="{FF2B5EF4-FFF2-40B4-BE49-F238E27FC236}">
                <a16:creationId xmlns:a16="http://schemas.microsoft.com/office/drawing/2014/main" id="{BD3F0CB0-74E9-29B8-6645-68F059E9141E}"/>
              </a:ext>
            </a:extLst>
          </p:cNvPr>
          <p:cNvPicPr>
            <a:picLocks noChangeAspect="1"/>
          </p:cNvPicPr>
          <p:nvPr/>
        </p:nvPicPr>
        <p:blipFill>
          <a:blip r:embed="rId2"/>
          <a:stretch>
            <a:fillRect/>
          </a:stretch>
        </p:blipFill>
        <p:spPr>
          <a:xfrm>
            <a:off x="1188106" y="2149306"/>
            <a:ext cx="9815787" cy="3979048"/>
          </a:xfrm>
          <a:prstGeom prst="rect">
            <a:avLst/>
          </a:prstGeom>
        </p:spPr>
      </p:pic>
      <p:sp>
        <p:nvSpPr>
          <p:cNvPr id="8" name="TextBox 7">
            <a:extLst>
              <a:ext uri="{FF2B5EF4-FFF2-40B4-BE49-F238E27FC236}">
                <a16:creationId xmlns:a16="http://schemas.microsoft.com/office/drawing/2014/main" id="{B4C7AE22-027D-78FB-C289-19B0319EAC36}"/>
              </a:ext>
            </a:extLst>
          </p:cNvPr>
          <p:cNvSpPr txBox="1"/>
          <p:nvPr/>
        </p:nvSpPr>
        <p:spPr>
          <a:xfrm>
            <a:off x="5931085" y="3123061"/>
            <a:ext cx="928255" cy="369332"/>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French</a:t>
            </a:r>
          </a:p>
        </p:txBody>
      </p:sp>
    </p:spTree>
    <p:extLst>
      <p:ext uri="{BB962C8B-B14F-4D97-AF65-F5344CB8AC3E}">
        <p14:creationId xmlns:p14="http://schemas.microsoft.com/office/powerpoint/2010/main" val="3033887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6B59523-9DBD-9A50-18D4-A7A811691F16}"/>
              </a:ext>
            </a:extLst>
          </p:cNvPr>
          <p:cNvSpPr txBox="1"/>
          <p:nvPr/>
        </p:nvSpPr>
        <p:spPr>
          <a:xfrm>
            <a:off x="0" y="520181"/>
            <a:ext cx="8737600" cy="923330"/>
          </a:xfrm>
          <a:prstGeom prst="rect">
            <a:avLst/>
          </a:prstGeom>
          <a:solidFill>
            <a:schemeClr val="accent5">
              <a:lumMod val="20000"/>
              <a:lumOff val="80000"/>
            </a:schemeClr>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1" u="none" strike="noStrike" kern="1200" cap="none" spc="0" normalizeH="0" baseline="0" noProof="0" dirty="0">
                <a:ln>
                  <a:noFill/>
                </a:ln>
                <a:solidFill>
                  <a:srgbClr val="7030A0"/>
                </a:solidFill>
                <a:effectLst/>
                <a:uLnTx/>
                <a:uFillTx/>
                <a:latin typeface="Comic Sans MS"/>
              </a:rPr>
              <a:t>How to succeed…</a:t>
            </a:r>
          </a:p>
        </p:txBody>
      </p:sp>
      <p:sp>
        <p:nvSpPr>
          <p:cNvPr id="4" name="TextBox 3">
            <a:extLst>
              <a:ext uri="{FF2B5EF4-FFF2-40B4-BE49-F238E27FC236}">
                <a16:creationId xmlns:a16="http://schemas.microsoft.com/office/drawing/2014/main" id="{8F552E71-69BF-AB64-E865-CA9E5C0EA2CA}"/>
              </a:ext>
            </a:extLst>
          </p:cNvPr>
          <p:cNvSpPr txBox="1"/>
          <p:nvPr/>
        </p:nvSpPr>
        <p:spPr>
          <a:xfrm>
            <a:off x="582821" y="1786233"/>
            <a:ext cx="11026358" cy="482728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prstClr val="black"/>
                </a:solidFill>
                <a:effectLst/>
                <a:uLnTx/>
                <a:uFillTx/>
                <a:latin typeface="Comic Sans MS"/>
              </a:rPr>
              <a:t>You must:</a:t>
            </a:r>
            <a:endParaRPr lang="en-US" sz="2600" b="0" i="0" u="none" strike="noStrike" kern="1200" cap="none" spc="0" normalizeH="0" baseline="0" noProof="0" dirty="0">
              <a:ln>
                <a:noFill/>
              </a:ln>
              <a:solidFill>
                <a:prstClr val="black"/>
              </a:solidFill>
              <a:effectLst/>
              <a:uLnTx/>
              <a:uFillTx/>
              <a:latin typeface="Comic Sans MS"/>
            </a:endParaRPr>
          </a:p>
          <a:p>
            <a:pPr marL="285750" indent="-285750">
              <a:lnSpc>
                <a:spcPct val="150000"/>
              </a:lnSpc>
              <a:buFont typeface="Arial" panose="020B0604020202020204" pitchFamily="34" charset="0"/>
              <a:buChar char="•"/>
              <a:defRPr/>
            </a:pPr>
            <a:r>
              <a:rPr lang="en-US" sz="2600" dirty="0">
                <a:solidFill>
                  <a:prstClr val="black"/>
                </a:solidFill>
                <a:latin typeface="Comic Sans MS"/>
              </a:rPr>
              <a:t>write a minimum</a:t>
            </a:r>
            <a:r>
              <a:rPr kumimoji="0" lang="en-US" sz="2600" b="0" i="0" u="none" strike="noStrike" kern="1200" cap="none" spc="0" normalizeH="0" baseline="0" noProof="0" dirty="0">
                <a:ln>
                  <a:noFill/>
                </a:ln>
                <a:solidFill>
                  <a:prstClr val="black"/>
                </a:solidFill>
                <a:effectLst/>
                <a:uLnTx/>
                <a:uFillTx/>
                <a:latin typeface="Comic Sans MS"/>
              </a:rPr>
              <a:t> </a:t>
            </a:r>
            <a:r>
              <a:rPr lang="en-US" sz="2600" dirty="0">
                <a:solidFill>
                  <a:prstClr val="black"/>
                </a:solidFill>
                <a:latin typeface="Comic Sans MS"/>
              </a:rPr>
              <a:t>of 90</a:t>
            </a:r>
            <a:r>
              <a:rPr kumimoji="0" lang="en-US" sz="2600" b="0" i="0" u="none" strike="noStrike" kern="1200" cap="none" spc="0" normalizeH="0" baseline="0" noProof="0" dirty="0">
                <a:ln>
                  <a:noFill/>
                </a:ln>
                <a:solidFill>
                  <a:prstClr val="black"/>
                </a:solidFill>
                <a:effectLst/>
                <a:uLnTx/>
                <a:uFillTx/>
                <a:latin typeface="Comic Sans MS"/>
              </a:rPr>
              <a:t> words</a:t>
            </a:r>
            <a:endParaRPr lang="en-US" sz="2600" b="0" i="0" u="none" strike="noStrike" kern="1200" cap="none" spc="0" normalizeH="0" baseline="0" noProof="0" dirty="0">
              <a:ln>
                <a:noFill/>
              </a:ln>
              <a:solidFill>
                <a:prstClr val="black"/>
              </a:solidFill>
              <a:effectLst/>
              <a:uLnTx/>
              <a:uFillTx/>
              <a:latin typeface="Comic Sans MS"/>
              <a:ea typeface="Calibri"/>
              <a:cs typeface="Calibri"/>
            </a:endParaRPr>
          </a:p>
          <a:p>
            <a:pPr marL="285750" indent="-285750">
              <a:lnSpc>
                <a:spcPct val="150000"/>
              </a:lnSpc>
              <a:buFont typeface="Arial" panose="020B0604020202020204" pitchFamily="34" charset="0"/>
              <a:buChar char="•"/>
              <a:defRPr/>
            </a:pPr>
            <a:r>
              <a:rPr lang="en-US" sz="2600" dirty="0">
                <a:solidFill>
                  <a:prstClr val="black"/>
                </a:solidFill>
                <a:latin typeface="Comic Sans MS"/>
              </a:rPr>
              <a:t>try not to exceed 100 words (although everything you write will be marked)</a:t>
            </a:r>
            <a:endParaRPr lang="en-US" sz="2600" dirty="0">
              <a:solidFill>
                <a:prstClr val="black"/>
              </a:solidFill>
              <a:latin typeface="Comic Sans MS"/>
              <a:ea typeface="Calibri"/>
              <a:cs typeface="Calibri"/>
            </a:endParaRPr>
          </a:p>
          <a:p>
            <a:pPr marL="285750" indent="-285750">
              <a:lnSpc>
                <a:spcPct val="150000"/>
              </a:lnSpc>
              <a:buFont typeface="Arial" panose="020B0604020202020204" pitchFamily="34" charset="0"/>
              <a:buChar char="•"/>
              <a:defRPr/>
            </a:pPr>
            <a:r>
              <a:rPr lang="en-US" sz="2600" dirty="0">
                <a:solidFill>
                  <a:prstClr val="black"/>
                </a:solidFill>
                <a:latin typeface="Comic Sans MS"/>
              </a:rPr>
              <a:t>cover</a:t>
            </a:r>
            <a:r>
              <a:rPr kumimoji="0" lang="en-US" sz="2600" b="0" i="0" u="none" strike="noStrike" kern="1200" cap="none" spc="0" normalizeH="0" baseline="0" noProof="0" dirty="0">
                <a:ln>
                  <a:noFill/>
                </a:ln>
                <a:solidFill>
                  <a:prstClr val="black"/>
                </a:solidFill>
                <a:effectLst/>
                <a:uLnTx/>
                <a:uFillTx/>
                <a:latin typeface="Comic Sans MS"/>
              </a:rPr>
              <a:t> all</a:t>
            </a:r>
            <a:r>
              <a:rPr lang="en-US" sz="2600" dirty="0">
                <a:solidFill>
                  <a:prstClr val="black"/>
                </a:solidFill>
                <a:latin typeface="Comic Sans MS"/>
              </a:rPr>
              <a:t> three</a:t>
            </a:r>
            <a:r>
              <a:rPr kumimoji="0" lang="en-US" sz="2600" b="0" i="0" u="none" strike="noStrike" kern="1200" cap="none" spc="0" normalizeH="0" baseline="0" noProof="0" dirty="0">
                <a:ln>
                  <a:noFill/>
                </a:ln>
                <a:solidFill>
                  <a:prstClr val="black"/>
                </a:solidFill>
                <a:effectLst/>
                <a:uLnTx/>
                <a:uFillTx/>
                <a:latin typeface="Comic Sans MS"/>
              </a:rPr>
              <a:t> bullet points – this could be done in separate paragraphs</a:t>
            </a:r>
            <a:endParaRPr lang="en-US" sz="2600" b="0" i="0" u="none" strike="noStrike" kern="1200" cap="none" spc="0" normalizeH="0" baseline="0" noProof="0" dirty="0">
              <a:ln>
                <a:noFill/>
              </a:ln>
              <a:solidFill>
                <a:prstClr val="black"/>
              </a:solidFill>
              <a:effectLst/>
              <a:uLnTx/>
              <a:uFillTx/>
              <a:latin typeface="Comic Sans MS"/>
              <a:ea typeface="Calibri"/>
              <a:cs typeface="Calibri"/>
            </a:endParaRPr>
          </a:p>
          <a:p>
            <a:pPr marL="285750" indent="-285750">
              <a:lnSpc>
                <a:spcPct val="150000"/>
              </a:lnSpc>
              <a:buFont typeface="Arial" panose="020B0604020202020204" pitchFamily="34" charset="0"/>
              <a:buChar char="•"/>
              <a:defRPr/>
            </a:pPr>
            <a:r>
              <a:rPr lang="en-US" sz="2600" dirty="0">
                <a:solidFill>
                  <a:prstClr val="black"/>
                </a:solidFill>
                <a:latin typeface="Comic Sans MS"/>
              </a:rPr>
              <a:t>include three justified opinions (one per bullet point)</a:t>
            </a:r>
          </a:p>
          <a:p>
            <a:pPr marL="285750" indent="-285750">
              <a:lnSpc>
                <a:spcPct val="150000"/>
              </a:lnSpc>
              <a:buFont typeface="Arial" panose="020B0604020202020204" pitchFamily="34" charset="0"/>
              <a:buChar char="•"/>
              <a:defRPr/>
            </a:pPr>
            <a:r>
              <a:rPr lang="en-US" sz="2600" dirty="0">
                <a:solidFill>
                  <a:prstClr val="black"/>
                </a:solidFill>
                <a:latin typeface="Comic Sans MS"/>
                <a:ea typeface="Calibri"/>
                <a:cs typeface="Calibri"/>
              </a:rPr>
              <a:t>Use three different tenses (past, present and future / conditional)</a:t>
            </a:r>
            <a:endParaRPr lang="en-US" sz="2600" b="0" i="0" u="none" strike="noStrike" kern="1200" cap="none" spc="0" normalizeH="0" baseline="0" noProof="0" dirty="0">
              <a:ln>
                <a:noFill/>
              </a:ln>
              <a:solidFill>
                <a:prstClr val="black"/>
              </a:solidFill>
              <a:effectLst/>
              <a:uLnTx/>
              <a:uFillTx/>
              <a:latin typeface="Comic Sans MS"/>
              <a:ea typeface="Calibri"/>
              <a:cs typeface="Calibri"/>
            </a:endParaRPr>
          </a:p>
        </p:txBody>
      </p:sp>
      <p:pic>
        <p:nvPicPr>
          <p:cNvPr id="2" name="Picture 1">
            <a:extLst>
              <a:ext uri="{FF2B5EF4-FFF2-40B4-BE49-F238E27FC236}">
                <a16:creationId xmlns:a16="http://schemas.microsoft.com/office/drawing/2014/main" id="{904DA16A-08BE-D29C-146D-3DF314479320}"/>
              </a:ext>
            </a:extLst>
          </p:cNvPr>
          <p:cNvPicPr>
            <a:picLocks noChangeAspect="1"/>
          </p:cNvPicPr>
          <p:nvPr/>
        </p:nvPicPr>
        <p:blipFill>
          <a:blip r:embed="rId2"/>
          <a:stretch>
            <a:fillRect/>
          </a:stretch>
        </p:blipFill>
        <p:spPr>
          <a:xfrm>
            <a:off x="6399644" y="358175"/>
            <a:ext cx="5780242" cy="2343150"/>
          </a:xfrm>
          <a:prstGeom prst="rect">
            <a:avLst/>
          </a:prstGeom>
        </p:spPr>
      </p:pic>
      <p:sp>
        <p:nvSpPr>
          <p:cNvPr id="5" name="TextBox 4">
            <a:extLst>
              <a:ext uri="{FF2B5EF4-FFF2-40B4-BE49-F238E27FC236}">
                <a16:creationId xmlns:a16="http://schemas.microsoft.com/office/drawing/2014/main" id="{1F89D0D3-5865-7EF5-9001-E589127B615E}"/>
              </a:ext>
            </a:extLst>
          </p:cNvPr>
          <p:cNvSpPr txBox="1"/>
          <p:nvPr/>
        </p:nvSpPr>
        <p:spPr>
          <a:xfrm>
            <a:off x="9080385" y="861008"/>
            <a:ext cx="882182" cy="30777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rPr>
              <a:t>French</a:t>
            </a:r>
          </a:p>
        </p:txBody>
      </p:sp>
    </p:spTree>
    <p:extLst>
      <p:ext uri="{BB962C8B-B14F-4D97-AF65-F5344CB8AC3E}">
        <p14:creationId xmlns:p14="http://schemas.microsoft.com/office/powerpoint/2010/main" val="36944892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3D4B1-7EE5-D868-7CCB-D094CC78AF62}"/>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2C16143F-BE5A-5407-BC68-388A7A3C0C4E}"/>
              </a:ext>
            </a:extLst>
          </p:cNvPr>
          <p:cNvSpPr/>
          <p:nvPr/>
        </p:nvSpPr>
        <p:spPr>
          <a:xfrm>
            <a:off x="574113" y="443530"/>
            <a:ext cx="4661854" cy="923330"/>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w="0"/>
                <a:solidFill>
                  <a:prstClr val="black"/>
                </a:solidFill>
                <a:uLnTx/>
                <a:uFillTx/>
                <a:latin typeface="Comic Sans MS" panose="030F0702030302020204" pitchFamily="66" charset="0"/>
              </a:rPr>
              <a:t>Mark scheme:</a:t>
            </a:r>
          </a:p>
        </p:txBody>
      </p:sp>
      <p:pic>
        <p:nvPicPr>
          <p:cNvPr id="7" name="Picture 6">
            <a:extLst>
              <a:ext uri="{FF2B5EF4-FFF2-40B4-BE49-F238E27FC236}">
                <a16:creationId xmlns:a16="http://schemas.microsoft.com/office/drawing/2014/main" id="{36D7EE64-7661-6873-5532-9631B9BB502E}"/>
              </a:ext>
            </a:extLst>
          </p:cNvPr>
          <p:cNvPicPr>
            <a:picLocks noChangeAspect="1"/>
          </p:cNvPicPr>
          <p:nvPr/>
        </p:nvPicPr>
        <p:blipFill>
          <a:blip r:embed="rId3"/>
          <a:stretch>
            <a:fillRect/>
          </a:stretch>
        </p:blipFill>
        <p:spPr>
          <a:xfrm>
            <a:off x="242326" y="1965116"/>
            <a:ext cx="5625911" cy="3042653"/>
          </a:xfrm>
          <a:prstGeom prst="rect">
            <a:avLst/>
          </a:prstGeom>
        </p:spPr>
      </p:pic>
      <p:pic>
        <p:nvPicPr>
          <p:cNvPr id="9" name="Picture 8">
            <a:extLst>
              <a:ext uri="{FF2B5EF4-FFF2-40B4-BE49-F238E27FC236}">
                <a16:creationId xmlns:a16="http://schemas.microsoft.com/office/drawing/2014/main" id="{3DC93592-AC76-09D8-6A1F-11ADAE52A8C9}"/>
              </a:ext>
            </a:extLst>
          </p:cNvPr>
          <p:cNvPicPr>
            <a:picLocks noChangeAspect="1"/>
          </p:cNvPicPr>
          <p:nvPr/>
        </p:nvPicPr>
        <p:blipFill>
          <a:blip r:embed="rId4"/>
          <a:stretch>
            <a:fillRect/>
          </a:stretch>
        </p:blipFill>
        <p:spPr>
          <a:xfrm>
            <a:off x="5940665" y="813916"/>
            <a:ext cx="6009009" cy="5383958"/>
          </a:xfrm>
          <a:prstGeom prst="rect">
            <a:avLst/>
          </a:prstGeom>
        </p:spPr>
      </p:pic>
    </p:spTree>
    <p:extLst>
      <p:ext uri="{BB962C8B-B14F-4D97-AF65-F5344CB8AC3E}">
        <p14:creationId xmlns:p14="http://schemas.microsoft.com/office/powerpoint/2010/main" val="28914585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E0B189D-0BF2-B77F-ED7B-0BDE615AC17D}"/>
              </a:ext>
            </a:extLst>
          </p:cNvPr>
          <p:cNvSpPr/>
          <p:nvPr/>
        </p:nvSpPr>
        <p:spPr>
          <a:xfrm>
            <a:off x="1782256" y="357187"/>
            <a:ext cx="8271816" cy="923330"/>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w="0"/>
                <a:solidFill>
                  <a:prstClr val="black"/>
                </a:solidFill>
                <a:uLnTx/>
                <a:uFillTx/>
                <a:latin typeface="Comic Sans MS" panose="030F0702030302020204" pitchFamily="66" charset="0"/>
              </a:rPr>
              <a:t>Model answer – 90 words</a:t>
            </a:r>
            <a:endParaRPr kumimoji="0" lang="en-GB" sz="54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C880D00-A887-36F9-D4EE-793A944A0CDA}"/>
              </a:ext>
            </a:extLst>
          </p:cNvPr>
          <p:cNvSpPr txBox="1"/>
          <p:nvPr/>
        </p:nvSpPr>
        <p:spPr>
          <a:xfrm>
            <a:off x="680936" y="1517878"/>
            <a:ext cx="11245175" cy="4485139"/>
          </a:xfrm>
          <a:prstGeom prst="rect">
            <a:avLst/>
          </a:prstGeom>
          <a:noFill/>
        </p:spPr>
        <p:txBody>
          <a:bodyPr wrap="square">
            <a:spAutoFit/>
          </a:bodyPr>
          <a:lstStyle/>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J’adore </a:t>
            </a:r>
            <a:r>
              <a:rPr lang="es-ES" sz="2300" dirty="0" err="1">
                <a:solidFill>
                  <a:srgbClr val="000000"/>
                </a:solidFill>
                <a:effectLst/>
                <a:latin typeface="Comic Sans MS" panose="030F0702030302020204" pitchFamily="66" charset="0"/>
                <a:ea typeface="Calibri" panose="020F0502020204030204" pitchFamily="34" charset="0"/>
              </a:rPr>
              <a:t>passer</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mes </a:t>
            </a:r>
            <a:r>
              <a:rPr lang="es-ES" sz="2300" dirty="0" err="1">
                <a:solidFill>
                  <a:srgbClr val="000000"/>
                </a:solidFill>
                <a:effectLst/>
                <a:latin typeface="Comic Sans MS" panose="030F0702030302020204" pitchFamily="66" charset="0"/>
                <a:ea typeface="Calibri" panose="020F0502020204030204" pitchFamily="34" charset="0"/>
              </a:rPr>
              <a:t>amis</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jouer</a:t>
            </a:r>
            <a:r>
              <a:rPr lang="es-ES" sz="2300" dirty="0">
                <a:solidFill>
                  <a:srgbClr val="000000"/>
                </a:solidFill>
                <a:effectLst/>
                <a:latin typeface="Comic Sans MS" panose="030F0702030302020204" pitchFamily="66" charset="0"/>
                <a:ea typeface="Calibri" panose="020F0502020204030204" pitchFamily="34" charset="0"/>
              </a:rPr>
              <a:t> à des </a:t>
            </a:r>
            <a:r>
              <a:rPr lang="es-ES" sz="2300" dirty="0" err="1">
                <a:solidFill>
                  <a:srgbClr val="000000"/>
                </a:solidFill>
                <a:effectLst/>
                <a:latin typeface="Comic Sans MS" panose="030F0702030302020204" pitchFamily="66" charset="0"/>
                <a:ea typeface="Calibri" panose="020F0502020204030204" pitchFamily="34" charset="0"/>
              </a:rPr>
              <a:t>jeux</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vidéo</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cependant</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préfère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être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un </a:t>
            </a:r>
            <a:r>
              <a:rPr lang="es-ES" sz="2300" dirty="0" err="1">
                <a:solidFill>
                  <a:srgbClr val="000000"/>
                </a:solidFill>
                <a:effectLst/>
                <a:latin typeface="Comic Sans MS" panose="030F0702030302020204" pitchFamily="66" charset="0"/>
                <a:ea typeface="Calibri" panose="020F0502020204030204" pitchFamily="34" charset="0"/>
              </a:rPr>
              <a:t>ami</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spécial</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peux</a:t>
            </a:r>
            <a:r>
              <a:rPr lang="es-ES" sz="2300" dirty="0">
                <a:solidFill>
                  <a:srgbClr val="000000"/>
                </a:solidFill>
                <a:effectLst/>
                <a:latin typeface="Comic Sans MS" panose="030F0702030302020204" pitchFamily="66" charset="0"/>
                <a:ea typeface="Calibri" panose="020F0502020204030204" pitchFamily="34" charset="0"/>
              </a:rPr>
              <a:t> lui </a:t>
            </a:r>
            <a:r>
              <a:rPr lang="es-ES" sz="2300" dirty="0" err="1">
                <a:solidFill>
                  <a:srgbClr val="000000"/>
                </a:solidFill>
                <a:effectLst/>
                <a:latin typeface="Comic Sans MS" panose="030F0702030302020204" pitchFamily="66" charset="0"/>
                <a:ea typeface="Calibri" panose="020F0502020204030204" pitchFamily="34" charset="0"/>
              </a:rPr>
              <a:t>dire</a:t>
            </a:r>
            <a:r>
              <a:rPr lang="es-ES" sz="2300" dirty="0">
                <a:solidFill>
                  <a:srgbClr val="000000"/>
                </a:solidFill>
                <a:effectLst/>
                <a:latin typeface="Comic Sans MS" panose="030F0702030302020204" pitchFamily="66" charset="0"/>
                <a:ea typeface="Calibri" panose="020F0502020204030204" pitchFamily="34" charset="0"/>
              </a:rPr>
              <a:t> mes </a:t>
            </a:r>
            <a:r>
              <a:rPr lang="es-ES" sz="2300" dirty="0" err="1">
                <a:solidFill>
                  <a:srgbClr val="000000"/>
                </a:solidFill>
                <a:effectLst/>
                <a:latin typeface="Comic Sans MS" panose="030F0702030302020204" pitchFamily="66" charset="0"/>
                <a:ea typeface="Calibri" panose="020F0502020204030204" pitchFamily="34" charset="0"/>
              </a:rPr>
              <a:t>secrets</a:t>
            </a:r>
            <a:r>
              <a:rPr lang="es-ES" sz="2300" dirty="0">
                <a:solidFill>
                  <a:srgbClr val="000000"/>
                </a:solidFill>
                <a:effectLst/>
                <a:latin typeface="Comic Sans MS" panose="030F0702030302020204" pitchFamily="66" charset="0"/>
                <a:ea typeface="Calibri" panose="020F0502020204030204" pitchFamily="34" charset="0"/>
              </a:rPr>
              <a:t> et faire </a:t>
            </a:r>
            <a:r>
              <a:rPr lang="es-ES" sz="2300" dirty="0" err="1">
                <a:solidFill>
                  <a:srgbClr val="000000"/>
                </a:solidFill>
                <a:effectLst/>
                <a:latin typeface="Comic Sans MS" panose="030F0702030302020204" pitchFamily="66" charset="0"/>
                <a:ea typeface="Calibri" panose="020F0502020204030204" pitchFamily="34" charset="0"/>
              </a:rPr>
              <a:t>confiance</a:t>
            </a:r>
            <a:r>
              <a:rPr lang="es-ES" sz="2300" dirty="0">
                <a:solidFill>
                  <a:srgbClr val="000000"/>
                </a:solidFill>
                <a:effectLst/>
                <a:latin typeface="Comic Sans MS" panose="030F0702030302020204" pitchFamily="66" charset="0"/>
                <a:ea typeface="Calibri" panose="020F0502020204030204" pitchFamily="34" charset="0"/>
              </a:rPr>
              <a:t> à lui.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La </a:t>
            </a:r>
            <a:r>
              <a:rPr lang="es-ES" sz="2300" dirty="0" err="1">
                <a:solidFill>
                  <a:srgbClr val="000000"/>
                </a:solidFill>
                <a:effectLst/>
                <a:latin typeface="Comic Sans MS" panose="030F0702030302020204" pitchFamily="66" charset="0"/>
                <a:ea typeface="Calibri" panose="020F0502020204030204" pitchFamily="34" charset="0"/>
              </a:rPr>
              <a:t>semaine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dernière</a:t>
            </a:r>
            <a:r>
              <a:rPr lang="es-ES" sz="2300" dirty="0">
                <a:solidFill>
                  <a:srgbClr val="000000"/>
                </a:solidFill>
                <a:effectLst/>
                <a:latin typeface="Comic Sans MS" panose="030F0702030302020204" pitchFamily="66" charset="0"/>
                <a:ea typeface="Calibri" panose="020F0502020204030204" pitchFamily="34" charset="0"/>
              </a:rPr>
              <a:t> j’ai </a:t>
            </a:r>
            <a:r>
              <a:rPr lang="es-ES" sz="2300" dirty="0" err="1">
                <a:solidFill>
                  <a:srgbClr val="000000"/>
                </a:solidFill>
                <a:effectLst/>
                <a:latin typeface="Comic Sans MS" panose="030F0702030302020204" pitchFamily="66" charset="0"/>
                <a:ea typeface="Calibri" panose="020F0502020204030204" pitchFamily="34" charset="0"/>
              </a:rPr>
              <a:t>aidé</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mon</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problèmes</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couple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veut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qu’il</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passe</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des </a:t>
            </a:r>
            <a:r>
              <a:rPr lang="es-ES" sz="2300" dirty="0" err="1">
                <a:solidFill>
                  <a:srgbClr val="000000"/>
                </a:solidFill>
                <a:effectLst/>
                <a:latin typeface="Comic Sans MS" panose="030F0702030302020204" pitchFamily="66" charset="0"/>
                <a:ea typeface="Calibri" panose="020F0502020204030204" pitchFamily="34" charset="0"/>
              </a:rPr>
              <a:t>autres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filles</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pense</a:t>
            </a:r>
            <a:r>
              <a:rPr lang="es-ES" sz="2300" dirty="0">
                <a:solidFill>
                  <a:srgbClr val="000000"/>
                </a:solidFill>
                <a:effectLst/>
                <a:latin typeface="Comic Sans MS" panose="030F0702030302020204" pitchFamily="66" charset="0"/>
                <a:ea typeface="Calibri" panose="020F0502020204030204" pitchFamily="34" charset="0"/>
              </a:rPr>
              <a:t> que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est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trop</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jalouse</a:t>
            </a:r>
            <a:r>
              <a:rPr lang="es-ES" sz="2300" dirty="0">
                <a:solidFill>
                  <a:srgbClr val="000000"/>
                </a:solidFill>
                <a:effectLst/>
                <a:latin typeface="Comic Sans MS" panose="030F0702030302020204" pitchFamily="66" charset="0"/>
                <a:ea typeface="Calibri" panose="020F0502020204030204" pitchFamily="34" charset="0"/>
              </a:rPr>
              <a:t>.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err="1">
                <a:solidFill>
                  <a:srgbClr val="000000"/>
                </a:solidFill>
                <a:effectLst/>
                <a:latin typeface="Comic Sans MS" panose="030F0702030302020204" pitchFamily="66" charset="0"/>
                <a:ea typeface="Calibri" panose="020F0502020204030204" pitchFamily="34" charset="0"/>
              </a:rPr>
              <a:t>Quand</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serai</a:t>
            </a:r>
            <a:r>
              <a:rPr lang="es-ES" sz="2300" dirty="0">
                <a:solidFill>
                  <a:srgbClr val="000000"/>
                </a:solidFill>
                <a:effectLst/>
                <a:latin typeface="Comic Sans MS" panose="030F0702030302020204" pitchFamily="66" charset="0"/>
                <a:ea typeface="Calibri" panose="020F0502020204030204" pitchFamily="34" charset="0"/>
              </a:rPr>
              <a:t> plus </a:t>
            </a:r>
            <a:r>
              <a:rPr lang="es-ES" sz="2300" dirty="0" err="1">
                <a:solidFill>
                  <a:srgbClr val="000000"/>
                </a:solidFill>
                <a:effectLst/>
                <a:latin typeface="Comic Sans MS" panose="030F0702030302020204" pitchFamily="66" charset="0"/>
                <a:ea typeface="Calibri" panose="020F0502020204030204" pitchFamily="34" charset="0"/>
              </a:rPr>
              <a:t>âgé</a:t>
            </a:r>
            <a:r>
              <a:rPr lang="es-ES" sz="2300" dirty="0">
                <a:solidFill>
                  <a:srgbClr val="000000"/>
                </a:solidFill>
                <a:effectLst/>
                <a:latin typeface="Comic Sans MS" panose="030F0702030302020204" pitchFamily="66" charset="0"/>
                <a:ea typeface="Calibri" panose="020F0502020204030204" pitchFamily="34" charset="0"/>
              </a:rPr>
              <a:t>, je voudrais me </a:t>
            </a:r>
            <a:r>
              <a:rPr lang="es-ES" sz="2300" dirty="0" err="1">
                <a:solidFill>
                  <a:srgbClr val="000000"/>
                </a:solidFill>
                <a:effectLst/>
                <a:latin typeface="Comic Sans MS" panose="030F0702030302020204" pitchFamily="66" charset="0"/>
                <a:ea typeface="Calibri" panose="020F0502020204030204" pitchFamily="34" charset="0"/>
              </a:rPr>
              <a:t>marier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c’est </a:t>
            </a:r>
            <a:r>
              <a:rPr lang="es-ES" sz="2300" dirty="0" err="1">
                <a:solidFill>
                  <a:srgbClr val="000000"/>
                </a:solidFill>
                <a:effectLst/>
                <a:latin typeface="Comic Sans MS" panose="030F0702030302020204" pitchFamily="66" charset="0"/>
                <a:ea typeface="Calibri" panose="020F0502020204030204" pitchFamily="34" charset="0"/>
              </a:rPr>
              <a:t>important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dans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ma</a:t>
            </a:r>
            <a:r>
              <a:rPr lang="es-ES" sz="2300" dirty="0">
                <a:solidFill>
                  <a:srgbClr val="000000"/>
                </a:solidFill>
                <a:effectLst/>
                <a:latin typeface="Comic Sans MS" panose="030F0702030302020204" pitchFamily="66" charset="0"/>
                <a:ea typeface="Calibri" panose="020F0502020204030204" pitchFamily="34" charset="0"/>
              </a:rPr>
              <a:t> culture. À </a:t>
            </a:r>
            <a:r>
              <a:rPr lang="es-ES" sz="2300" dirty="0" err="1">
                <a:solidFill>
                  <a:srgbClr val="000000"/>
                </a:solidFill>
                <a:effectLst/>
                <a:latin typeface="Comic Sans MS" panose="030F0702030302020204" pitchFamily="66" charset="0"/>
                <a:ea typeface="Calibri" panose="020F0502020204030204" pitchFamily="34" charset="0"/>
              </a:rPr>
              <a:t>l’avenir</a:t>
            </a:r>
            <a:r>
              <a:rPr lang="es-ES" sz="2300" dirty="0">
                <a:solidFill>
                  <a:srgbClr val="000000"/>
                </a:solidFill>
                <a:effectLst/>
                <a:latin typeface="Comic Sans MS" panose="030F0702030302020204" pitchFamily="66" charset="0"/>
                <a:ea typeface="Calibri" panose="020F0502020204030204" pitchFamily="34" charset="0"/>
              </a:rPr>
              <a:t> je vais </a:t>
            </a:r>
            <a:r>
              <a:rPr lang="es-ES" sz="2300" dirty="0" err="1">
                <a:solidFill>
                  <a:srgbClr val="000000"/>
                </a:solidFill>
                <a:effectLst/>
                <a:latin typeface="Comic Sans MS" panose="030F0702030302020204" pitchFamily="66" charset="0"/>
                <a:ea typeface="Calibri" panose="020F0502020204030204" pitchFamily="34" charset="0"/>
              </a:rPr>
              <a:t>rencontrer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quelqu’un</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spécial</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former</a:t>
            </a:r>
            <a:r>
              <a:rPr lang="es-ES" sz="2300" dirty="0">
                <a:solidFill>
                  <a:srgbClr val="000000"/>
                </a:solidFill>
                <a:effectLst/>
                <a:latin typeface="Comic Sans MS" panose="030F0702030302020204" pitchFamily="66" charset="0"/>
                <a:ea typeface="Calibri" panose="020F0502020204030204" pitchFamily="34" charset="0"/>
              </a:rPr>
              <a:t> une </a:t>
            </a:r>
            <a:r>
              <a:rPr lang="es-ES" sz="2300" dirty="0" err="1">
                <a:solidFill>
                  <a:srgbClr val="000000"/>
                </a:solidFill>
                <a:effectLst/>
                <a:latin typeface="Comic Sans MS" panose="030F0702030302020204" pitchFamily="66" charset="0"/>
                <a:ea typeface="Calibri" panose="020F0502020204030204" pitchFamily="34" charset="0"/>
              </a:rPr>
              <a:t>famille</a:t>
            </a:r>
            <a:r>
              <a:rPr lang="es-ES" sz="2300" dirty="0">
                <a:solidFill>
                  <a:srgbClr val="000000"/>
                </a:solidFill>
                <a:effectLst/>
                <a:latin typeface="Comic Sans MS" panose="030F0702030302020204" pitchFamily="66" charset="0"/>
                <a:ea typeface="Calibri" panose="020F0502020204030204" pitchFamily="34" charset="0"/>
              </a:rPr>
              <a:t>.</a:t>
            </a:r>
            <a:endParaRPr lang="en-GB"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458914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E0B189D-0BF2-B77F-ED7B-0BDE615AC17D}"/>
              </a:ext>
            </a:extLst>
          </p:cNvPr>
          <p:cNvSpPr/>
          <p:nvPr/>
        </p:nvSpPr>
        <p:spPr>
          <a:xfrm>
            <a:off x="794013" y="357187"/>
            <a:ext cx="10248318" cy="769441"/>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w="0"/>
                <a:solidFill>
                  <a:prstClr val="black"/>
                </a:solidFill>
                <a:uLnTx/>
                <a:uFillTx/>
                <a:latin typeface="Comic Sans MS" panose="030F0702030302020204" pitchFamily="66" charset="0"/>
              </a:rPr>
              <a:t>First, identify the three bullet points:</a:t>
            </a:r>
            <a:endParaRPr kumimoji="0" lang="en-GB" sz="44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4C1E0D18-30EB-7A6B-DCB3-1543056CEF28}"/>
              </a:ext>
            </a:extLst>
          </p:cNvPr>
          <p:cNvSpPr txBox="1"/>
          <p:nvPr/>
        </p:nvSpPr>
        <p:spPr>
          <a:xfrm>
            <a:off x="680936" y="1517878"/>
            <a:ext cx="11245175" cy="4485139"/>
          </a:xfrm>
          <a:prstGeom prst="rect">
            <a:avLst/>
          </a:prstGeom>
          <a:noFill/>
        </p:spPr>
        <p:txBody>
          <a:bodyPr wrap="square">
            <a:spAutoFit/>
          </a:bodyPr>
          <a:lstStyle/>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J’adore </a:t>
            </a:r>
            <a:r>
              <a:rPr lang="es-ES" sz="2300" dirty="0" err="1">
                <a:solidFill>
                  <a:srgbClr val="000000"/>
                </a:solidFill>
                <a:effectLst/>
                <a:latin typeface="Comic Sans MS" panose="030F0702030302020204" pitchFamily="66" charset="0"/>
                <a:ea typeface="Calibri" panose="020F0502020204030204" pitchFamily="34" charset="0"/>
              </a:rPr>
              <a:t>passer</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mes </a:t>
            </a:r>
            <a:r>
              <a:rPr lang="es-ES" sz="2300" dirty="0" err="1">
                <a:solidFill>
                  <a:srgbClr val="000000"/>
                </a:solidFill>
                <a:effectLst/>
                <a:latin typeface="Comic Sans MS" panose="030F0702030302020204" pitchFamily="66" charset="0"/>
                <a:ea typeface="Calibri" panose="020F0502020204030204" pitchFamily="34" charset="0"/>
              </a:rPr>
              <a:t>amis</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jouer</a:t>
            </a:r>
            <a:r>
              <a:rPr lang="es-ES" sz="2300" dirty="0">
                <a:solidFill>
                  <a:srgbClr val="000000"/>
                </a:solidFill>
                <a:effectLst/>
                <a:latin typeface="Comic Sans MS" panose="030F0702030302020204" pitchFamily="66" charset="0"/>
                <a:ea typeface="Calibri" panose="020F0502020204030204" pitchFamily="34" charset="0"/>
              </a:rPr>
              <a:t> à des </a:t>
            </a:r>
            <a:r>
              <a:rPr lang="es-ES" sz="2300" dirty="0" err="1">
                <a:solidFill>
                  <a:srgbClr val="000000"/>
                </a:solidFill>
                <a:effectLst/>
                <a:latin typeface="Comic Sans MS" panose="030F0702030302020204" pitchFamily="66" charset="0"/>
                <a:ea typeface="Calibri" panose="020F0502020204030204" pitchFamily="34" charset="0"/>
              </a:rPr>
              <a:t>jeux</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vidéo</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cependant</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préfère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être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un </a:t>
            </a:r>
            <a:r>
              <a:rPr lang="es-ES" sz="2300" dirty="0" err="1">
                <a:solidFill>
                  <a:srgbClr val="000000"/>
                </a:solidFill>
                <a:effectLst/>
                <a:latin typeface="Comic Sans MS" panose="030F0702030302020204" pitchFamily="66" charset="0"/>
                <a:ea typeface="Calibri" panose="020F0502020204030204" pitchFamily="34" charset="0"/>
              </a:rPr>
              <a:t>ami</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spécial</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peux</a:t>
            </a:r>
            <a:r>
              <a:rPr lang="es-ES" sz="2300" dirty="0">
                <a:solidFill>
                  <a:srgbClr val="000000"/>
                </a:solidFill>
                <a:effectLst/>
                <a:latin typeface="Comic Sans MS" panose="030F0702030302020204" pitchFamily="66" charset="0"/>
                <a:ea typeface="Calibri" panose="020F0502020204030204" pitchFamily="34" charset="0"/>
              </a:rPr>
              <a:t> lui </a:t>
            </a:r>
            <a:r>
              <a:rPr lang="es-ES" sz="2300" dirty="0" err="1">
                <a:solidFill>
                  <a:srgbClr val="000000"/>
                </a:solidFill>
                <a:effectLst/>
                <a:latin typeface="Comic Sans MS" panose="030F0702030302020204" pitchFamily="66" charset="0"/>
                <a:ea typeface="Calibri" panose="020F0502020204030204" pitchFamily="34" charset="0"/>
              </a:rPr>
              <a:t>dire</a:t>
            </a:r>
            <a:r>
              <a:rPr lang="es-ES" sz="2300" dirty="0">
                <a:solidFill>
                  <a:srgbClr val="000000"/>
                </a:solidFill>
                <a:effectLst/>
                <a:latin typeface="Comic Sans MS" panose="030F0702030302020204" pitchFamily="66" charset="0"/>
                <a:ea typeface="Calibri" panose="020F0502020204030204" pitchFamily="34" charset="0"/>
              </a:rPr>
              <a:t> mes </a:t>
            </a:r>
            <a:r>
              <a:rPr lang="es-ES" sz="2300" dirty="0" err="1">
                <a:solidFill>
                  <a:srgbClr val="000000"/>
                </a:solidFill>
                <a:effectLst/>
                <a:latin typeface="Comic Sans MS" panose="030F0702030302020204" pitchFamily="66" charset="0"/>
                <a:ea typeface="Calibri" panose="020F0502020204030204" pitchFamily="34" charset="0"/>
              </a:rPr>
              <a:t>secrets</a:t>
            </a:r>
            <a:r>
              <a:rPr lang="es-ES" sz="2300" dirty="0">
                <a:solidFill>
                  <a:srgbClr val="000000"/>
                </a:solidFill>
                <a:effectLst/>
                <a:latin typeface="Comic Sans MS" panose="030F0702030302020204" pitchFamily="66" charset="0"/>
                <a:ea typeface="Calibri" panose="020F0502020204030204" pitchFamily="34" charset="0"/>
              </a:rPr>
              <a:t> et faire </a:t>
            </a:r>
            <a:r>
              <a:rPr lang="es-ES" sz="2300" dirty="0" err="1">
                <a:solidFill>
                  <a:srgbClr val="000000"/>
                </a:solidFill>
                <a:effectLst/>
                <a:latin typeface="Comic Sans MS" panose="030F0702030302020204" pitchFamily="66" charset="0"/>
                <a:ea typeface="Calibri" panose="020F0502020204030204" pitchFamily="34" charset="0"/>
              </a:rPr>
              <a:t>confiance</a:t>
            </a:r>
            <a:r>
              <a:rPr lang="es-ES" sz="2300" dirty="0">
                <a:solidFill>
                  <a:srgbClr val="000000"/>
                </a:solidFill>
                <a:effectLst/>
                <a:latin typeface="Comic Sans MS" panose="030F0702030302020204" pitchFamily="66" charset="0"/>
                <a:ea typeface="Calibri" panose="020F0502020204030204" pitchFamily="34" charset="0"/>
              </a:rPr>
              <a:t> à lui.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La </a:t>
            </a:r>
            <a:r>
              <a:rPr lang="es-ES" sz="2300" dirty="0" err="1">
                <a:solidFill>
                  <a:srgbClr val="000000"/>
                </a:solidFill>
                <a:effectLst/>
                <a:latin typeface="Comic Sans MS" panose="030F0702030302020204" pitchFamily="66" charset="0"/>
                <a:ea typeface="Calibri" panose="020F0502020204030204" pitchFamily="34" charset="0"/>
              </a:rPr>
              <a:t>semaine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dernière</a:t>
            </a:r>
            <a:r>
              <a:rPr lang="es-ES" sz="2300" dirty="0">
                <a:solidFill>
                  <a:srgbClr val="000000"/>
                </a:solidFill>
                <a:effectLst/>
                <a:latin typeface="Comic Sans MS" panose="030F0702030302020204" pitchFamily="66" charset="0"/>
                <a:ea typeface="Calibri" panose="020F0502020204030204" pitchFamily="34" charset="0"/>
              </a:rPr>
              <a:t> j’ai </a:t>
            </a:r>
            <a:r>
              <a:rPr lang="es-ES" sz="2300" dirty="0" err="1">
                <a:solidFill>
                  <a:srgbClr val="000000"/>
                </a:solidFill>
                <a:effectLst/>
                <a:latin typeface="Comic Sans MS" panose="030F0702030302020204" pitchFamily="66" charset="0"/>
                <a:ea typeface="Calibri" panose="020F0502020204030204" pitchFamily="34" charset="0"/>
              </a:rPr>
              <a:t>aidé</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mon</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problèmes</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couple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veut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qu’il</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passe</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des </a:t>
            </a:r>
            <a:r>
              <a:rPr lang="es-ES" sz="2300" dirty="0" err="1">
                <a:solidFill>
                  <a:srgbClr val="000000"/>
                </a:solidFill>
                <a:effectLst/>
                <a:latin typeface="Comic Sans MS" panose="030F0702030302020204" pitchFamily="66" charset="0"/>
                <a:ea typeface="Calibri" panose="020F0502020204030204" pitchFamily="34" charset="0"/>
              </a:rPr>
              <a:t>autres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filles</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pense</a:t>
            </a:r>
            <a:r>
              <a:rPr lang="es-ES" sz="2300" dirty="0">
                <a:solidFill>
                  <a:srgbClr val="000000"/>
                </a:solidFill>
                <a:effectLst/>
                <a:latin typeface="Comic Sans MS" panose="030F0702030302020204" pitchFamily="66" charset="0"/>
                <a:ea typeface="Calibri" panose="020F0502020204030204" pitchFamily="34" charset="0"/>
              </a:rPr>
              <a:t> que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est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trop</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jalouse</a:t>
            </a:r>
            <a:r>
              <a:rPr lang="es-ES" sz="2300" dirty="0">
                <a:solidFill>
                  <a:srgbClr val="000000"/>
                </a:solidFill>
                <a:effectLst/>
                <a:latin typeface="Comic Sans MS" panose="030F0702030302020204" pitchFamily="66" charset="0"/>
                <a:ea typeface="Calibri" panose="020F0502020204030204" pitchFamily="34" charset="0"/>
              </a:rPr>
              <a:t>.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err="1">
                <a:solidFill>
                  <a:srgbClr val="000000"/>
                </a:solidFill>
                <a:effectLst/>
                <a:latin typeface="Comic Sans MS" panose="030F0702030302020204" pitchFamily="66" charset="0"/>
                <a:ea typeface="Calibri" panose="020F0502020204030204" pitchFamily="34" charset="0"/>
              </a:rPr>
              <a:t>Quand</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serai</a:t>
            </a:r>
            <a:r>
              <a:rPr lang="es-ES" sz="2300" dirty="0">
                <a:solidFill>
                  <a:srgbClr val="000000"/>
                </a:solidFill>
                <a:effectLst/>
                <a:latin typeface="Comic Sans MS" panose="030F0702030302020204" pitchFamily="66" charset="0"/>
                <a:ea typeface="Calibri" panose="020F0502020204030204" pitchFamily="34" charset="0"/>
              </a:rPr>
              <a:t> plus </a:t>
            </a:r>
            <a:r>
              <a:rPr lang="es-ES" sz="2300" dirty="0" err="1">
                <a:solidFill>
                  <a:srgbClr val="000000"/>
                </a:solidFill>
                <a:effectLst/>
                <a:latin typeface="Comic Sans MS" panose="030F0702030302020204" pitchFamily="66" charset="0"/>
                <a:ea typeface="Calibri" panose="020F0502020204030204" pitchFamily="34" charset="0"/>
              </a:rPr>
              <a:t>âgé</a:t>
            </a:r>
            <a:r>
              <a:rPr lang="es-ES" sz="2300" dirty="0">
                <a:solidFill>
                  <a:srgbClr val="000000"/>
                </a:solidFill>
                <a:effectLst/>
                <a:latin typeface="Comic Sans MS" panose="030F0702030302020204" pitchFamily="66" charset="0"/>
                <a:ea typeface="Calibri" panose="020F0502020204030204" pitchFamily="34" charset="0"/>
              </a:rPr>
              <a:t>, je voudrais me </a:t>
            </a:r>
            <a:r>
              <a:rPr lang="es-ES" sz="2300" dirty="0" err="1">
                <a:solidFill>
                  <a:srgbClr val="000000"/>
                </a:solidFill>
                <a:effectLst/>
                <a:latin typeface="Comic Sans MS" panose="030F0702030302020204" pitchFamily="66" charset="0"/>
                <a:ea typeface="Calibri" panose="020F0502020204030204" pitchFamily="34" charset="0"/>
              </a:rPr>
              <a:t>marier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c’est </a:t>
            </a:r>
            <a:r>
              <a:rPr lang="es-ES" sz="2300" dirty="0" err="1">
                <a:solidFill>
                  <a:srgbClr val="000000"/>
                </a:solidFill>
                <a:effectLst/>
                <a:latin typeface="Comic Sans MS" panose="030F0702030302020204" pitchFamily="66" charset="0"/>
                <a:ea typeface="Calibri" panose="020F0502020204030204" pitchFamily="34" charset="0"/>
              </a:rPr>
              <a:t>important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dans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ma</a:t>
            </a:r>
            <a:r>
              <a:rPr lang="es-ES" sz="2300" dirty="0">
                <a:solidFill>
                  <a:srgbClr val="000000"/>
                </a:solidFill>
                <a:effectLst/>
                <a:latin typeface="Comic Sans MS" panose="030F0702030302020204" pitchFamily="66" charset="0"/>
                <a:ea typeface="Calibri" panose="020F0502020204030204" pitchFamily="34" charset="0"/>
              </a:rPr>
              <a:t> culture. À </a:t>
            </a:r>
            <a:r>
              <a:rPr lang="es-ES" sz="2300" dirty="0" err="1">
                <a:solidFill>
                  <a:srgbClr val="000000"/>
                </a:solidFill>
                <a:effectLst/>
                <a:latin typeface="Comic Sans MS" panose="030F0702030302020204" pitchFamily="66" charset="0"/>
                <a:ea typeface="Calibri" panose="020F0502020204030204" pitchFamily="34" charset="0"/>
              </a:rPr>
              <a:t>l’avenir</a:t>
            </a:r>
            <a:r>
              <a:rPr lang="es-ES" sz="2300" dirty="0">
                <a:solidFill>
                  <a:srgbClr val="000000"/>
                </a:solidFill>
                <a:effectLst/>
                <a:latin typeface="Comic Sans MS" panose="030F0702030302020204" pitchFamily="66" charset="0"/>
                <a:ea typeface="Calibri" panose="020F0502020204030204" pitchFamily="34" charset="0"/>
              </a:rPr>
              <a:t> je vais </a:t>
            </a:r>
            <a:r>
              <a:rPr lang="es-ES" sz="2300" dirty="0" err="1">
                <a:solidFill>
                  <a:srgbClr val="000000"/>
                </a:solidFill>
                <a:effectLst/>
                <a:latin typeface="Comic Sans MS" panose="030F0702030302020204" pitchFamily="66" charset="0"/>
                <a:ea typeface="Calibri" panose="020F0502020204030204" pitchFamily="34" charset="0"/>
              </a:rPr>
              <a:t>rencontrer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quelqu’un</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spécial</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former</a:t>
            </a:r>
            <a:r>
              <a:rPr lang="es-ES" sz="2300" dirty="0">
                <a:solidFill>
                  <a:srgbClr val="000000"/>
                </a:solidFill>
                <a:effectLst/>
                <a:latin typeface="Comic Sans MS" panose="030F0702030302020204" pitchFamily="66" charset="0"/>
                <a:ea typeface="Calibri" panose="020F0502020204030204" pitchFamily="34" charset="0"/>
              </a:rPr>
              <a:t> une </a:t>
            </a:r>
            <a:r>
              <a:rPr lang="es-ES" sz="2300" dirty="0" err="1">
                <a:solidFill>
                  <a:srgbClr val="000000"/>
                </a:solidFill>
                <a:effectLst/>
                <a:latin typeface="Comic Sans MS" panose="030F0702030302020204" pitchFamily="66" charset="0"/>
                <a:ea typeface="Calibri" panose="020F0502020204030204" pitchFamily="34" charset="0"/>
              </a:rPr>
              <a:t>famille</a:t>
            </a:r>
            <a:r>
              <a:rPr lang="es-ES" sz="2300" dirty="0">
                <a:solidFill>
                  <a:srgbClr val="000000"/>
                </a:solidFill>
                <a:effectLst/>
                <a:latin typeface="Comic Sans MS" panose="030F0702030302020204" pitchFamily="66" charset="0"/>
                <a:ea typeface="Calibri" panose="020F0502020204030204" pitchFamily="34" charset="0"/>
              </a:rPr>
              <a:t>.</a:t>
            </a:r>
            <a:endParaRPr lang="en-GB"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83065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BA688-6C89-3E33-E372-6FA02C214571}"/>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2FE21FC1-5D3E-9929-41FC-A355A13E7B6C}"/>
              </a:ext>
            </a:extLst>
          </p:cNvPr>
          <p:cNvSpPr/>
          <p:nvPr/>
        </p:nvSpPr>
        <p:spPr>
          <a:xfrm>
            <a:off x="794013" y="357187"/>
            <a:ext cx="10248318" cy="769441"/>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w="0"/>
                <a:solidFill>
                  <a:prstClr val="black"/>
                </a:solidFill>
                <a:uLnTx/>
                <a:uFillTx/>
                <a:latin typeface="Comic Sans MS" panose="030F0702030302020204" pitchFamily="66" charset="0"/>
              </a:rPr>
              <a:t>First, identify the three bullet points:</a:t>
            </a:r>
            <a:endParaRPr kumimoji="0" lang="en-GB" sz="44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11BC7D96-034D-4FC7-4253-F5437C560157}"/>
              </a:ext>
            </a:extLst>
          </p:cNvPr>
          <p:cNvSpPr txBox="1"/>
          <p:nvPr/>
        </p:nvSpPr>
        <p:spPr>
          <a:xfrm>
            <a:off x="680936" y="1517878"/>
            <a:ext cx="11245175" cy="4485139"/>
          </a:xfrm>
          <a:prstGeom prst="rect">
            <a:avLst/>
          </a:prstGeom>
          <a:noFill/>
        </p:spPr>
        <p:txBody>
          <a:bodyPr wrap="square">
            <a:spAutoFit/>
          </a:bodyPr>
          <a:lstStyle/>
          <a:p>
            <a:pPr>
              <a:lnSpc>
                <a:spcPct val="150000"/>
              </a:lnSpc>
              <a:spcAft>
                <a:spcPts val="800"/>
              </a:spcAft>
            </a:pP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J’adore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passer</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du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temps</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avec</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mes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amis</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et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jouer</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à des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jeux</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vidéo</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cependant</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je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préfère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être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avec</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un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ami</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spécial</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puisque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je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peux</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lui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dire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mes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secrets</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et faire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confiance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à lui. </a:t>
            </a:r>
            <a:endParaRPr lang="en-GB" sz="2300" dirty="0">
              <a:solidFill>
                <a:schemeClr val="accent5">
                  <a:lumMod val="60000"/>
                  <a:lumOff val="40000"/>
                </a:schemeClr>
              </a:solidFill>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La </a:t>
            </a:r>
            <a:r>
              <a:rPr lang="es-ES" sz="2300" dirty="0" err="1">
                <a:solidFill>
                  <a:srgbClr val="000000"/>
                </a:solidFill>
                <a:effectLst/>
                <a:latin typeface="Comic Sans MS" panose="030F0702030302020204" pitchFamily="66" charset="0"/>
                <a:ea typeface="Calibri" panose="020F0502020204030204" pitchFamily="34" charset="0"/>
              </a:rPr>
              <a:t>semaine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dernière</a:t>
            </a:r>
            <a:r>
              <a:rPr lang="es-ES" sz="2300" dirty="0">
                <a:solidFill>
                  <a:srgbClr val="000000"/>
                </a:solidFill>
                <a:effectLst/>
                <a:latin typeface="Comic Sans MS" panose="030F0702030302020204" pitchFamily="66" charset="0"/>
                <a:ea typeface="Calibri" panose="020F0502020204030204" pitchFamily="34" charset="0"/>
              </a:rPr>
              <a:t> j’ai </a:t>
            </a:r>
            <a:r>
              <a:rPr lang="es-ES" sz="2300" dirty="0" err="1">
                <a:solidFill>
                  <a:srgbClr val="000000"/>
                </a:solidFill>
                <a:effectLst/>
                <a:latin typeface="Comic Sans MS" panose="030F0702030302020204" pitchFamily="66" charset="0"/>
                <a:ea typeface="Calibri" panose="020F0502020204030204" pitchFamily="34" charset="0"/>
              </a:rPr>
              <a:t>aidé</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mon</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problèmes</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couple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veut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qu’il</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passe</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des </a:t>
            </a:r>
            <a:r>
              <a:rPr lang="es-ES" sz="2300" dirty="0" err="1">
                <a:solidFill>
                  <a:srgbClr val="000000"/>
                </a:solidFill>
                <a:effectLst/>
                <a:latin typeface="Comic Sans MS" panose="030F0702030302020204" pitchFamily="66" charset="0"/>
                <a:ea typeface="Calibri" panose="020F0502020204030204" pitchFamily="34" charset="0"/>
              </a:rPr>
              <a:t>autres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filles</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pense</a:t>
            </a:r>
            <a:r>
              <a:rPr lang="es-ES" sz="2300" dirty="0">
                <a:solidFill>
                  <a:srgbClr val="000000"/>
                </a:solidFill>
                <a:effectLst/>
                <a:latin typeface="Comic Sans MS" panose="030F0702030302020204" pitchFamily="66" charset="0"/>
                <a:ea typeface="Calibri" panose="020F0502020204030204" pitchFamily="34" charset="0"/>
              </a:rPr>
              <a:t> que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est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trop</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jalouse</a:t>
            </a:r>
            <a:r>
              <a:rPr lang="es-ES" sz="2300" dirty="0">
                <a:solidFill>
                  <a:srgbClr val="000000"/>
                </a:solidFill>
                <a:effectLst/>
                <a:latin typeface="Comic Sans MS" panose="030F0702030302020204" pitchFamily="66" charset="0"/>
                <a:ea typeface="Calibri" panose="020F0502020204030204" pitchFamily="34" charset="0"/>
              </a:rPr>
              <a:t>.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err="1">
                <a:solidFill>
                  <a:srgbClr val="000000"/>
                </a:solidFill>
                <a:effectLst/>
                <a:latin typeface="Comic Sans MS" panose="030F0702030302020204" pitchFamily="66" charset="0"/>
                <a:ea typeface="Calibri" panose="020F0502020204030204" pitchFamily="34" charset="0"/>
              </a:rPr>
              <a:t>Quand</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serai</a:t>
            </a:r>
            <a:r>
              <a:rPr lang="es-ES" sz="2300" dirty="0">
                <a:solidFill>
                  <a:srgbClr val="000000"/>
                </a:solidFill>
                <a:effectLst/>
                <a:latin typeface="Comic Sans MS" panose="030F0702030302020204" pitchFamily="66" charset="0"/>
                <a:ea typeface="Calibri" panose="020F0502020204030204" pitchFamily="34" charset="0"/>
              </a:rPr>
              <a:t> plus </a:t>
            </a:r>
            <a:r>
              <a:rPr lang="es-ES" sz="2300" dirty="0" err="1">
                <a:solidFill>
                  <a:srgbClr val="000000"/>
                </a:solidFill>
                <a:effectLst/>
                <a:latin typeface="Comic Sans MS" panose="030F0702030302020204" pitchFamily="66" charset="0"/>
                <a:ea typeface="Calibri" panose="020F0502020204030204" pitchFamily="34" charset="0"/>
              </a:rPr>
              <a:t>âgé</a:t>
            </a:r>
            <a:r>
              <a:rPr lang="es-ES" sz="2300" dirty="0">
                <a:solidFill>
                  <a:srgbClr val="000000"/>
                </a:solidFill>
                <a:effectLst/>
                <a:latin typeface="Comic Sans MS" panose="030F0702030302020204" pitchFamily="66" charset="0"/>
                <a:ea typeface="Calibri" panose="020F0502020204030204" pitchFamily="34" charset="0"/>
              </a:rPr>
              <a:t>, je voudrais me </a:t>
            </a:r>
            <a:r>
              <a:rPr lang="es-ES" sz="2300" dirty="0" err="1">
                <a:solidFill>
                  <a:srgbClr val="000000"/>
                </a:solidFill>
                <a:effectLst/>
                <a:latin typeface="Comic Sans MS" panose="030F0702030302020204" pitchFamily="66" charset="0"/>
                <a:ea typeface="Calibri" panose="020F0502020204030204" pitchFamily="34" charset="0"/>
              </a:rPr>
              <a:t>marier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c’est </a:t>
            </a:r>
            <a:r>
              <a:rPr lang="es-ES" sz="2300" dirty="0" err="1">
                <a:solidFill>
                  <a:srgbClr val="000000"/>
                </a:solidFill>
                <a:effectLst/>
                <a:latin typeface="Comic Sans MS" panose="030F0702030302020204" pitchFamily="66" charset="0"/>
                <a:ea typeface="Calibri" panose="020F0502020204030204" pitchFamily="34" charset="0"/>
              </a:rPr>
              <a:t>important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dans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ma</a:t>
            </a:r>
            <a:r>
              <a:rPr lang="es-ES" sz="2300" dirty="0">
                <a:solidFill>
                  <a:srgbClr val="000000"/>
                </a:solidFill>
                <a:effectLst/>
                <a:latin typeface="Comic Sans MS" panose="030F0702030302020204" pitchFamily="66" charset="0"/>
                <a:ea typeface="Calibri" panose="020F0502020204030204" pitchFamily="34" charset="0"/>
              </a:rPr>
              <a:t> culture. À </a:t>
            </a:r>
            <a:r>
              <a:rPr lang="es-ES" sz="2300" dirty="0" err="1">
                <a:solidFill>
                  <a:srgbClr val="000000"/>
                </a:solidFill>
                <a:effectLst/>
                <a:latin typeface="Comic Sans MS" panose="030F0702030302020204" pitchFamily="66" charset="0"/>
                <a:ea typeface="Calibri" panose="020F0502020204030204" pitchFamily="34" charset="0"/>
              </a:rPr>
              <a:t>l’avenir</a:t>
            </a:r>
            <a:r>
              <a:rPr lang="es-ES" sz="2300" dirty="0">
                <a:solidFill>
                  <a:srgbClr val="000000"/>
                </a:solidFill>
                <a:effectLst/>
                <a:latin typeface="Comic Sans MS" panose="030F0702030302020204" pitchFamily="66" charset="0"/>
                <a:ea typeface="Calibri" panose="020F0502020204030204" pitchFamily="34" charset="0"/>
              </a:rPr>
              <a:t> je vais </a:t>
            </a:r>
            <a:r>
              <a:rPr lang="es-ES" sz="2300" dirty="0" err="1">
                <a:solidFill>
                  <a:srgbClr val="000000"/>
                </a:solidFill>
                <a:effectLst/>
                <a:latin typeface="Comic Sans MS" panose="030F0702030302020204" pitchFamily="66" charset="0"/>
                <a:ea typeface="Calibri" panose="020F0502020204030204" pitchFamily="34" charset="0"/>
              </a:rPr>
              <a:t>rencontrer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quelqu’un</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spécial</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former</a:t>
            </a:r>
            <a:r>
              <a:rPr lang="es-ES" sz="2300" dirty="0">
                <a:solidFill>
                  <a:srgbClr val="000000"/>
                </a:solidFill>
                <a:effectLst/>
                <a:latin typeface="Comic Sans MS" panose="030F0702030302020204" pitchFamily="66" charset="0"/>
                <a:ea typeface="Calibri" panose="020F0502020204030204" pitchFamily="34" charset="0"/>
              </a:rPr>
              <a:t> une </a:t>
            </a:r>
            <a:r>
              <a:rPr lang="es-ES" sz="2300" dirty="0" err="1">
                <a:solidFill>
                  <a:srgbClr val="000000"/>
                </a:solidFill>
                <a:effectLst/>
                <a:latin typeface="Comic Sans MS" panose="030F0702030302020204" pitchFamily="66" charset="0"/>
                <a:ea typeface="Calibri" panose="020F0502020204030204" pitchFamily="34" charset="0"/>
              </a:rPr>
              <a:t>famille</a:t>
            </a:r>
            <a:r>
              <a:rPr lang="es-ES" sz="2300" dirty="0">
                <a:solidFill>
                  <a:srgbClr val="000000"/>
                </a:solidFill>
                <a:effectLst/>
                <a:latin typeface="Comic Sans MS" panose="030F0702030302020204" pitchFamily="66" charset="0"/>
                <a:ea typeface="Calibri" panose="020F0502020204030204" pitchFamily="34" charset="0"/>
              </a:rPr>
              <a:t>.</a:t>
            </a:r>
            <a:endParaRPr lang="en-GB"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229015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936BC-8C0E-1E97-14D0-9BF2ED4B14A5}"/>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DB34BE0-C345-6BA7-5BA1-E9E7D032741E}"/>
              </a:ext>
            </a:extLst>
          </p:cNvPr>
          <p:cNvSpPr/>
          <p:nvPr/>
        </p:nvSpPr>
        <p:spPr>
          <a:xfrm>
            <a:off x="794013" y="357187"/>
            <a:ext cx="10248318" cy="769441"/>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w="0"/>
                <a:solidFill>
                  <a:prstClr val="black"/>
                </a:solidFill>
                <a:uLnTx/>
                <a:uFillTx/>
                <a:latin typeface="Comic Sans MS" panose="030F0702030302020204" pitchFamily="66" charset="0"/>
              </a:rPr>
              <a:t>First, identify the three bullet points:</a:t>
            </a:r>
            <a:endParaRPr kumimoji="0" lang="en-GB" sz="44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D0D0B725-B84D-3030-1A12-B1A92451CDBF}"/>
              </a:ext>
            </a:extLst>
          </p:cNvPr>
          <p:cNvSpPr txBox="1"/>
          <p:nvPr/>
        </p:nvSpPr>
        <p:spPr>
          <a:xfrm>
            <a:off x="680936" y="1517878"/>
            <a:ext cx="11245175" cy="4485139"/>
          </a:xfrm>
          <a:prstGeom prst="rect">
            <a:avLst/>
          </a:prstGeom>
          <a:noFill/>
        </p:spPr>
        <p:txBody>
          <a:bodyPr wrap="square">
            <a:spAutoFit/>
          </a:bodyPr>
          <a:lstStyle/>
          <a:p>
            <a:pPr>
              <a:lnSpc>
                <a:spcPct val="150000"/>
              </a:lnSpc>
              <a:spcAft>
                <a:spcPts val="800"/>
              </a:spcAft>
            </a:pP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J’adore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passer</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du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temps</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avec</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mes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amis</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et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jouer</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à des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jeux</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vidéo</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cependant</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je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préfère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être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avec</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un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ami</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spécial</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puisque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je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peux</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lui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dire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mes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secrets</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et faire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confiance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à lui. </a:t>
            </a:r>
            <a:endParaRPr lang="en-GB" sz="2300" dirty="0">
              <a:solidFill>
                <a:schemeClr val="accent5">
                  <a:lumMod val="60000"/>
                  <a:lumOff val="40000"/>
                </a:schemeClr>
              </a:solidFill>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La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semaine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dernière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j’ai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aidé</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mon</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ami</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avec</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ses</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problèmes</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de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couple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puisque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sa</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petite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amie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ne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veut</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pas</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qu’il</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passe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du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temps</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avec</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des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autres</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filles</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Je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pense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que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sa</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petite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amie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est</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trop</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jalouse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endParaRPr lang="en-GB" sz="2300" dirty="0">
              <a:solidFill>
                <a:schemeClr val="accent2">
                  <a:lumMod val="60000"/>
                  <a:lumOff val="40000"/>
                </a:schemeClr>
              </a:solidFill>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err="1">
                <a:solidFill>
                  <a:srgbClr val="000000"/>
                </a:solidFill>
                <a:effectLst/>
                <a:latin typeface="Comic Sans MS" panose="030F0702030302020204" pitchFamily="66" charset="0"/>
                <a:ea typeface="Calibri" panose="020F0502020204030204" pitchFamily="34" charset="0"/>
              </a:rPr>
              <a:t>Quand</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serai</a:t>
            </a:r>
            <a:r>
              <a:rPr lang="es-ES" sz="2300" dirty="0">
                <a:solidFill>
                  <a:srgbClr val="000000"/>
                </a:solidFill>
                <a:effectLst/>
                <a:latin typeface="Comic Sans MS" panose="030F0702030302020204" pitchFamily="66" charset="0"/>
                <a:ea typeface="Calibri" panose="020F0502020204030204" pitchFamily="34" charset="0"/>
              </a:rPr>
              <a:t> plus </a:t>
            </a:r>
            <a:r>
              <a:rPr lang="es-ES" sz="2300" dirty="0" err="1">
                <a:solidFill>
                  <a:srgbClr val="000000"/>
                </a:solidFill>
                <a:effectLst/>
                <a:latin typeface="Comic Sans MS" panose="030F0702030302020204" pitchFamily="66" charset="0"/>
                <a:ea typeface="Calibri" panose="020F0502020204030204" pitchFamily="34" charset="0"/>
              </a:rPr>
              <a:t>âgé</a:t>
            </a:r>
            <a:r>
              <a:rPr lang="es-ES" sz="2300" dirty="0">
                <a:solidFill>
                  <a:srgbClr val="000000"/>
                </a:solidFill>
                <a:effectLst/>
                <a:latin typeface="Comic Sans MS" panose="030F0702030302020204" pitchFamily="66" charset="0"/>
                <a:ea typeface="Calibri" panose="020F0502020204030204" pitchFamily="34" charset="0"/>
              </a:rPr>
              <a:t>, je voudrais me </a:t>
            </a:r>
            <a:r>
              <a:rPr lang="es-ES" sz="2300" dirty="0" err="1">
                <a:solidFill>
                  <a:srgbClr val="000000"/>
                </a:solidFill>
                <a:effectLst/>
                <a:latin typeface="Comic Sans MS" panose="030F0702030302020204" pitchFamily="66" charset="0"/>
                <a:ea typeface="Calibri" panose="020F0502020204030204" pitchFamily="34" charset="0"/>
              </a:rPr>
              <a:t>marier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c’est </a:t>
            </a:r>
            <a:r>
              <a:rPr lang="es-ES" sz="2300" dirty="0" err="1">
                <a:solidFill>
                  <a:srgbClr val="000000"/>
                </a:solidFill>
                <a:effectLst/>
                <a:latin typeface="Comic Sans MS" panose="030F0702030302020204" pitchFamily="66" charset="0"/>
                <a:ea typeface="Calibri" panose="020F0502020204030204" pitchFamily="34" charset="0"/>
              </a:rPr>
              <a:t>important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dans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ma</a:t>
            </a:r>
            <a:r>
              <a:rPr lang="es-ES" sz="2300" dirty="0">
                <a:solidFill>
                  <a:srgbClr val="000000"/>
                </a:solidFill>
                <a:effectLst/>
                <a:latin typeface="Comic Sans MS" panose="030F0702030302020204" pitchFamily="66" charset="0"/>
                <a:ea typeface="Calibri" panose="020F0502020204030204" pitchFamily="34" charset="0"/>
              </a:rPr>
              <a:t> culture. À </a:t>
            </a:r>
            <a:r>
              <a:rPr lang="es-ES" sz="2300" dirty="0" err="1">
                <a:solidFill>
                  <a:srgbClr val="000000"/>
                </a:solidFill>
                <a:effectLst/>
                <a:latin typeface="Comic Sans MS" panose="030F0702030302020204" pitchFamily="66" charset="0"/>
                <a:ea typeface="Calibri" panose="020F0502020204030204" pitchFamily="34" charset="0"/>
              </a:rPr>
              <a:t>l’avenir</a:t>
            </a:r>
            <a:r>
              <a:rPr lang="es-ES" sz="2300" dirty="0">
                <a:solidFill>
                  <a:srgbClr val="000000"/>
                </a:solidFill>
                <a:effectLst/>
                <a:latin typeface="Comic Sans MS" panose="030F0702030302020204" pitchFamily="66" charset="0"/>
                <a:ea typeface="Calibri" panose="020F0502020204030204" pitchFamily="34" charset="0"/>
              </a:rPr>
              <a:t> je vais </a:t>
            </a:r>
            <a:r>
              <a:rPr lang="es-ES" sz="2300" dirty="0" err="1">
                <a:solidFill>
                  <a:srgbClr val="000000"/>
                </a:solidFill>
                <a:effectLst/>
                <a:latin typeface="Comic Sans MS" panose="030F0702030302020204" pitchFamily="66" charset="0"/>
                <a:ea typeface="Calibri" panose="020F0502020204030204" pitchFamily="34" charset="0"/>
              </a:rPr>
              <a:t>rencontrer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quelqu’un</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spécial</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former</a:t>
            </a:r>
            <a:r>
              <a:rPr lang="es-ES" sz="2300" dirty="0">
                <a:solidFill>
                  <a:srgbClr val="000000"/>
                </a:solidFill>
                <a:effectLst/>
                <a:latin typeface="Comic Sans MS" panose="030F0702030302020204" pitchFamily="66" charset="0"/>
                <a:ea typeface="Calibri" panose="020F0502020204030204" pitchFamily="34" charset="0"/>
              </a:rPr>
              <a:t> une </a:t>
            </a:r>
            <a:r>
              <a:rPr lang="es-ES" sz="2300" dirty="0" err="1">
                <a:solidFill>
                  <a:srgbClr val="000000"/>
                </a:solidFill>
                <a:effectLst/>
                <a:latin typeface="Comic Sans MS" panose="030F0702030302020204" pitchFamily="66" charset="0"/>
                <a:ea typeface="Calibri" panose="020F0502020204030204" pitchFamily="34" charset="0"/>
              </a:rPr>
              <a:t>famille</a:t>
            </a:r>
            <a:r>
              <a:rPr lang="es-ES" sz="2300" dirty="0">
                <a:solidFill>
                  <a:srgbClr val="000000"/>
                </a:solidFill>
                <a:effectLst/>
                <a:latin typeface="Comic Sans MS" panose="030F0702030302020204" pitchFamily="66" charset="0"/>
                <a:ea typeface="Calibri" panose="020F0502020204030204" pitchFamily="34" charset="0"/>
              </a:rPr>
              <a:t>.</a:t>
            </a:r>
            <a:endParaRPr lang="en-GB"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377633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3B7AE-8672-66F7-F58D-3D7F39E1501D}"/>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094A7685-337D-B6A8-BBC4-85E860226069}"/>
              </a:ext>
            </a:extLst>
          </p:cNvPr>
          <p:cNvSpPr/>
          <p:nvPr/>
        </p:nvSpPr>
        <p:spPr>
          <a:xfrm>
            <a:off x="794013" y="357187"/>
            <a:ext cx="10248318" cy="769441"/>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w="0"/>
                <a:solidFill>
                  <a:prstClr val="black"/>
                </a:solidFill>
                <a:uLnTx/>
                <a:uFillTx/>
                <a:latin typeface="Comic Sans MS" panose="030F0702030302020204" pitchFamily="66" charset="0"/>
              </a:rPr>
              <a:t>First, identify the three bullet points:</a:t>
            </a:r>
            <a:endParaRPr kumimoji="0" lang="en-GB" sz="44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6D07A0B-8AAF-3BE9-29F9-A7BDC4FA9473}"/>
              </a:ext>
            </a:extLst>
          </p:cNvPr>
          <p:cNvSpPr txBox="1"/>
          <p:nvPr/>
        </p:nvSpPr>
        <p:spPr>
          <a:xfrm>
            <a:off x="680936" y="1517878"/>
            <a:ext cx="11245175" cy="4485139"/>
          </a:xfrm>
          <a:prstGeom prst="rect">
            <a:avLst/>
          </a:prstGeom>
          <a:noFill/>
        </p:spPr>
        <p:txBody>
          <a:bodyPr wrap="square">
            <a:spAutoFit/>
          </a:bodyPr>
          <a:lstStyle/>
          <a:p>
            <a:pPr>
              <a:lnSpc>
                <a:spcPct val="150000"/>
              </a:lnSpc>
              <a:spcAft>
                <a:spcPts val="800"/>
              </a:spcAft>
            </a:pP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J’adore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passer</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du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temps</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avec</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mes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amis</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et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jouer</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à des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jeux</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vidéo</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cependant</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je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préfère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être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avec</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un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ami</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spécial</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puisque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je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peux</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lui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dire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mes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secrets</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et faire </a:t>
            </a:r>
            <a:r>
              <a:rPr lang="es-ES" sz="2300" dirty="0" err="1">
                <a:solidFill>
                  <a:schemeClr val="accent5">
                    <a:lumMod val="60000"/>
                    <a:lumOff val="40000"/>
                  </a:schemeClr>
                </a:solidFill>
                <a:effectLst/>
                <a:latin typeface="Comic Sans MS" panose="030F0702030302020204" pitchFamily="66" charset="0"/>
                <a:ea typeface="Calibri" panose="020F0502020204030204" pitchFamily="34" charset="0"/>
              </a:rPr>
              <a:t>confiance</a:t>
            </a:r>
            <a:r>
              <a:rPr lang="es-ES" sz="2300" dirty="0">
                <a:solidFill>
                  <a:schemeClr val="accent5">
                    <a:lumMod val="60000"/>
                    <a:lumOff val="40000"/>
                  </a:schemeClr>
                </a:solidFill>
                <a:effectLst/>
                <a:latin typeface="Comic Sans MS" panose="030F0702030302020204" pitchFamily="66" charset="0"/>
                <a:ea typeface="Calibri" panose="020F0502020204030204" pitchFamily="34" charset="0"/>
              </a:rPr>
              <a:t> à lui. </a:t>
            </a:r>
            <a:endParaRPr lang="en-GB" sz="2300" dirty="0">
              <a:solidFill>
                <a:schemeClr val="accent5">
                  <a:lumMod val="60000"/>
                  <a:lumOff val="40000"/>
                </a:schemeClr>
              </a:solidFill>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La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semaine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dernière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j’ai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aidé</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mon</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ami</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avec</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ses</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problèmes</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de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couple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puisque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sa</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petite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amie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ne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veut</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pas</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qu’il</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passe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du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temps</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avec</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des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autres</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filles</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Je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pense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que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sa</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petite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amie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est</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trop</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r>
              <a:rPr lang="es-ES" sz="2300" dirty="0" err="1">
                <a:solidFill>
                  <a:schemeClr val="accent2">
                    <a:lumMod val="60000"/>
                    <a:lumOff val="40000"/>
                  </a:schemeClr>
                </a:solidFill>
                <a:effectLst/>
                <a:latin typeface="Comic Sans MS" panose="030F0702030302020204" pitchFamily="66" charset="0"/>
                <a:ea typeface="Calibri" panose="020F0502020204030204" pitchFamily="34" charset="0"/>
              </a:rPr>
              <a:t>jalouse</a:t>
            </a:r>
            <a:r>
              <a:rPr lang="es-ES" sz="2300" dirty="0">
                <a:solidFill>
                  <a:schemeClr val="accent2">
                    <a:lumMod val="60000"/>
                    <a:lumOff val="40000"/>
                  </a:schemeClr>
                </a:solidFill>
                <a:effectLst/>
                <a:latin typeface="Comic Sans MS" panose="030F0702030302020204" pitchFamily="66" charset="0"/>
                <a:ea typeface="Calibri" panose="020F0502020204030204" pitchFamily="34" charset="0"/>
              </a:rPr>
              <a:t>. </a:t>
            </a:r>
            <a:endParaRPr lang="en-GB" sz="2300" dirty="0">
              <a:solidFill>
                <a:schemeClr val="accent2">
                  <a:lumMod val="60000"/>
                  <a:lumOff val="40000"/>
                </a:schemeClr>
              </a:solidFill>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Quand</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je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serai</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plus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âgé</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je voudrais me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marier</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puisque</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c’est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important</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dans</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ma</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culture. À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l’avenir</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je vais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rencontrer</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quelqu’un</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de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spécial</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et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former</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 une </a:t>
            </a:r>
            <a:r>
              <a:rPr lang="es-ES" sz="2300" dirty="0" err="1">
                <a:solidFill>
                  <a:schemeClr val="tx2">
                    <a:lumMod val="75000"/>
                    <a:lumOff val="25000"/>
                  </a:schemeClr>
                </a:solidFill>
                <a:effectLst/>
                <a:latin typeface="Comic Sans MS" panose="030F0702030302020204" pitchFamily="66" charset="0"/>
                <a:ea typeface="Calibri" panose="020F0502020204030204" pitchFamily="34" charset="0"/>
              </a:rPr>
              <a:t>famille</a:t>
            </a:r>
            <a:r>
              <a:rPr lang="es-ES" sz="2300" dirty="0">
                <a:solidFill>
                  <a:schemeClr val="tx2">
                    <a:lumMod val="75000"/>
                    <a:lumOff val="25000"/>
                  </a:schemeClr>
                </a:solidFill>
                <a:effectLst/>
                <a:latin typeface="Comic Sans MS" panose="030F0702030302020204" pitchFamily="66" charset="0"/>
                <a:ea typeface="Calibri" panose="020F0502020204030204" pitchFamily="34" charset="0"/>
              </a:rPr>
              <a:t>.</a:t>
            </a:r>
            <a:endParaRPr lang="en-GB" sz="2300" dirty="0">
              <a:solidFill>
                <a:schemeClr val="tx2">
                  <a:lumMod val="75000"/>
                  <a:lumOff val="25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52181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810A0-78A6-F81F-9FB6-436216B26CE6}"/>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D1CDB870-A65B-6357-6745-9886F6037A93}"/>
              </a:ext>
            </a:extLst>
          </p:cNvPr>
          <p:cNvSpPr/>
          <p:nvPr/>
        </p:nvSpPr>
        <p:spPr>
          <a:xfrm>
            <a:off x="1882461" y="357187"/>
            <a:ext cx="8071440" cy="769441"/>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w="0"/>
                <a:solidFill>
                  <a:prstClr val="black"/>
                </a:solidFill>
                <a:uLnTx/>
                <a:uFillTx/>
                <a:latin typeface="Comic Sans MS" panose="030F0702030302020204" pitchFamily="66" charset="0"/>
              </a:rPr>
              <a:t>Next, find the three opinions:</a:t>
            </a:r>
            <a:endParaRPr kumimoji="0" lang="en-GB" sz="44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BBC9333-A89E-68CC-5BF1-27AFE4137029}"/>
              </a:ext>
            </a:extLst>
          </p:cNvPr>
          <p:cNvSpPr txBox="1"/>
          <p:nvPr/>
        </p:nvSpPr>
        <p:spPr>
          <a:xfrm>
            <a:off x="680936" y="1517878"/>
            <a:ext cx="11245175" cy="4485139"/>
          </a:xfrm>
          <a:prstGeom prst="rect">
            <a:avLst/>
          </a:prstGeom>
          <a:noFill/>
        </p:spPr>
        <p:txBody>
          <a:bodyPr wrap="square">
            <a:spAutoFit/>
          </a:bodyPr>
          <a:lstStyle/>
          <a:p>
            <a:pPr>
              <a:lnSpc>
                <a:spcPct val="150000"/>
              </a:lnSpc>
              <a:spcAft>
                <a:spcPts val="800"/>
              </a:spcAft>
            </a:pPr>
            <a:r>
              <a:rPr lang="es-ES" sz="2300" dirty="0">
                <a:effectLst/>
                <a:latin typeface="Comic Sans MS" panose="030F0702030302020204" pitchFamily="66" charset="0"/>
                <a:ea typeface="Calibri" panose="020F0502020204030204" pitchFamily="34" charset="0"/>
              </a:rPr>
              <a:t>J’adore </a:t>
            </a:r>
            <a:r>
              <a:rPr lang="es-ES" sz="2300" dirty="0" err="1">
                <a:effectLst/>
                <a:latin typeface="Comic Sans MS" panose="030F0702030302020204" pitchFamily="66" charset="0"/>
                <a:ea typeface="Calibri" panose="020F0502020204030204" pitchFamily="34" charset="0"/>
              </a:rPr>
              <a:t>passer</a:t>
            </a:r>
            <a:r>
              <a:rPr lang="es-ES" sz="2300" dirty="0">
                <a:effectLst/>
                <a:latin typeface="Comic Sans MS" panose="030F0702030302020204" pitchFamily="66" charset="0"/>
                <a:ea typeface="Calibri" panose="020F0502020204030204" pitchFamily="34" charset="0"/>
              </a:rPr>
              <a:t> du </a:t>
            </a:r>
            <a:r>
              <a:rPr lang="es-ES" sz="2300" dirty="0" err="1">
                <a:effectLst/>
                <a:latin typeface="Comic Sans MS" panose="030F0702030302020204" pitchFamily="66" charset="0"/>
                <a:ea typeface="Calibri" panose="020F0502020204030204" pitchFamily="34" charset="0"/>
              </a:rPr>
              <a:t>temps</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avec</a:t>
            </a:r>
            <a:r>
              <a:rPr lang="es-ES" sz="2300" dirty="0">
                <a:effectLst/>
                <a:latin typeface="Comic Sans MS" panose="030F0702030302020204" pitchFamily="66" charset="0"/>
                <a:ea typeface="Calibri" panose="020F0502020204030204" pitchFamily="34" charset="0"/>
              </a:rPr>
              <a:t> mes </a:t>
            </a:r>
            <a:r>
              <a:rPr lang="es-ES" sz="2300" dirty="0" err="1">
                <a:effectLst/>
                <a:latin typeface="Comic Sans MS" panose="030F0702030302020204" pitchFamily="66" charset="0"/>
                <a:ea typeface="Calibri" panose="020F0502020204030204" pitchFamily="34" charset="0"/>
              </a:rPr>
              <a:t>amis</a:t>
            </a:r>
            <a:r>
              <a:rPr lang="es-ES" sz="2300" dirty="0">
                <a:effectLst/>
                <a:latin typeface="Comic Sans MS" panose="030F0702030302020204" pitchFamily="66" charset="0"/>
                <a:ea typeface="Calibri" panose="020F0502020204030204" pitchFamily="34" charset="0"/>
              </a:rPr>
              <a:t> et </a:t>
            </a:r>
            <a:r>
              <a:rPr lang="es-ES" sz="2300" dirty="0" err="1">
                <a:effectLst/>
                <a:latin typeface="Comic Sans MS" panose="030F0702030302020204" pitchFamily="66" charset="0"/>
                <a:ea typeface="Calibri" panose="020F0502020204030204" pitchFamily="34" charset="0"/>
              </a:rPr>
              <a:t>jouer</a:t>
            </a:r>
            <a:r>
              <a:rPr lang="es-ES" sz="2300" dirty="0">
                <a:effectLst/>
                <a:latin typeface="Comic Sans MS" panose="030F0702030302020204" pitchFamily="66" charset="0"/>
                <a:ea typeface="Calibri" panose="020F0502020204030204" pitchFamily="34" charset="0"/>
              </a:rPr>
              <a:t> à des </a:t>
            </a:r>
            <a:r>
              <a:rPr lang="es-ES" sz="2300" dirty="0" err="1">
                <a:effectLst/>
                <a:latin typeface="Comic Sans MS" panose="030F0702030302020204" pitchFamily="66" charset="0"/>
                <a:ea typeface="Calibri" panose="020F0502020204030204" pitchFamily="34" charset="0"/>
              </a:rPr>
              <a:t>jeux</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vidéo</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cependant</a:t>
            </a:r>
            <a:r>
              <a:rPr lang="es-ES" sz="2300" dirty="0">
                <a:effectLst/>
                <a:latin typeface="Comic Sans MS" panose="030F0702030302020204" pitchFamily="66" charset="0"/>
                <a:ea typeface="Calibri" panose="020F0502020204030204" pitchFamily="34" charset="0"/>
              </a:rPr>
              <a:t>, je </a:t>
            </a:r>
            <a:r>
              <a:rPr lang="es-ES" sz="2300" dirty="0" err="1">
                <a:effectLst/>
                <a:latin typeface="Comic Sans MS" panose="030F0702030302020204" pitchFamily="66" charset="0"/>
                <a:ea typeface="Calibri" panose="020F0502020204030204" pitchFamily="34" charset="0"/>
              </a:rPr>
              <a:t>préfère</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être</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avec</a:t>
            </a:r>
            <a:r>
              <a:rPr lang="es-ES" sz="2300" dirty="0">
                <a:effectLst/>
                <a:latin typeface="Comic Sans MS" panose="030F0702030302020204" pitchFamily="66" charset="0"/>
                <a:ea typeface="Calibri" panose="020F0502020204030204" pitchFamily="34" charset="0"/>
              </a:rPr>
              <a:t> un </a:t>
            </a:r>
            <a:r>
              <a:rPr lang="es-ES" sz="2300" dirty="0" err="1">
                <a:effectLst/>
                <a:latin typeface="Comic Sans MS" panose="030F0702030302020204" pitchFamily="66" charset="0"/>
                <a:ea typeface="Calibri" panose="020F0502020204030204" pitchFamily="34" charset="0"/>
              </a:rPr>
              <a:t>ami</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spécial</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puisque</a:t>
            </a:r>
            <a:r>
              <a:rPr lang="es-ES" sz="2300" dirty="0">
                <a:effectLst/>
                <a:latin typeface="Comic Sans MS" panose="030F0702030302020204" pitchFamily="66" charset="0"/>
                <a:ea typeface="Calibri" panose="020F0502020204030204" pitchFamily="34" charset="0"/>
              </a:rPr>
              <a:t> je </a:t>
            </a:r>
            <a:r>
              <a:rPr lang="es-ES" sz="2300" dirty="0" err="1">
                <a:effectLst/>
                <a:latin typeface="Comic Sans MS" panose="030F0702030302020204" pitchFamily="66" charset="0"/>
                <a:ea typeface="Calibri" panose="020F0502020204030204" pitchFamily="34" charset="0"/>
              </a:rPr>
              <a:t>peux</a:t>
            </a:r>
            <a:r>
              <a:rPr lang="es-ES" sz="2300" dirty="0">
                <a:effectLst/>
                <a:latin typeface="Comic Sans MS" panose="030F0702030302020204" pitchFamily="66" charset="0"/>
                <a:ea typeface="Calibri" panose="020F0502020204030204" pitchFamily="34" charset="0"/>
              </a:rPr>
              <a:t> lui </a:t>
            </a:r>
            <a:r>
              <a:rPr lang="es-ES" sz="2300" dirty="0" err="1">
                <a:effectLst/>
                <a:latin typeface="Comic Sans MS" panose="030F0702030302020204" pitchFamily="66" charset="0"/>
                <a:ea typeface="Calibri" panose="020F0502020204030204" pitchFamily="34" charset="0"/>
              </a:rPr>
              <a:t>dire</a:t>
            </a:r>
            <a:r>
              <a:rPr lang="es-ES" sz="2300" dirty="0">
                <a:effectLst/>
                <a:latin typeface="Comic Sans MS" panose="030F0702030302020204" pitchFamily="66" charset="0"/>
                <a:ea typeface="Calibri" panose="020F0502020204030204" pitchFamily="34" charset="0"/>
              </a:rPr>
              <a:t> mes </a:t>
            </a:r>
            <a:r>
              <a:rPr lang="es-ES" sz="2300" dirty="0" err="1">
                <a:effectLst/>
                <a:latin typeface="Comic Sans MS" panose="030F0702030302020204" pitchFamily="66" charset="0"/>
                <a:ea typeface="Calibri" panose="020F0502020204030204" pitchFamily="34" charset="0"/>
              </a:rPr>
              <a:t>secrets</a:t>
            </a:r>
            <a:r>
              <a:rPr lang="es-ES" sz="2300" dirty="0">
                <a:effectLst/>
                <a:latin typeface="Comic Sans MS" panose="030F0702030302020204" pitchFamily="66" charset="0"/>
                <a:ea typeface="Calibri" panose="020F0502020204030204" pitchFamily="34" charset="0"/>
              </a:rPr>
              <a:t> et faire </a:t>
            </a:r>
            <a:r>
              <a:rPr lang="es-ES" sz="2300" dirty="0" err="1">
                <a:effectLst/>
                <a:latin typeface="Comic Sans MS" panose="030F0702030302020204" pitchFamily="66" charset="0"/>
                <a:ea typeface="Calibri" panose="020F0502020204030204" pitchFamily="34" charset="0"/>
              </a:rPr>
              <a:t>confiance</a:t>
            </a:r>
            <a:r>
              <a:rPr lang="es-ES" sz="2300" dirty="0">
                <a:effectLst/>
                <a:latin typeface="Comic Sans MS" panose="030F0702030302020204" pitchFamily="66" charset="0"/>
                <a:ea typeface="Calibri" panose="020F0502020204030204" pitchFamily="34" charset="0"/>
              </a:rPr>
              <a:t> à lui.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La </a:t>
            </a:r>
            <a:r>
              <a:rPr lang="es-ES" sz="2300" dirty="0" err="1">
                <a:solidFill>
                  <a:srgbClr val="000000"/>
                </a:solidFill>
                <a:effectLst/>
                <a:latin typeface="Comic Sans MS" panose="030F0702030302020204" pitchFamily="66" charset="0"/>
                <a:ea typeface="Calibri" panose="020F0502020204030204" pitchFamily="34" charset="0"/>
              </a:rPr>
              <a:t>semaine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dernière</a:t>
            </a:r>
            <a:r>
              <a:rPr lang="es-ES" sz="2300" dirty="0">
                <a:solidFill>
                  <a:srgbClr val="000000"/>
                </a:solidFill>
                <a:effectLst/>
                <a:latin typeface="Comic Sans MS" panose="030F0702030302020204" pitchFamily="66" charset="0"/>
                <a:ea typeface="Calibri" panose="020F0502020204030204" pitchFamily="34" charset="0"/>
              </a:rPr>
              <a:t> j’ai </a:t>
            </a:r>
            <a:r>
              <a:rPr lang="es-ES" sz="2300" dirty="0" err="1">
                <a:solidFill>
                  <a:srgbClr val="000000"/>
                </a:solidFill>
                <a:effectLst/>
                <a:latin typeface="Comic Sans MS" panose="030F0702030302020204" pitchFamily="66" charset="0"/>
                <a:ea typeface="Calibri" panose="020F0502020204030204" pitchFamily="34" charset="0"/>
              </a:rPr>
              <a:t>aidé</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mon</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problèmes</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couple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veut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qu’il</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passe</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des </a:t>
            </a:r>
            <a:r>
              <a:rPr lang="es-ES" sz="2300" dirty="0" err="1">
                <a:solidFill>
                  <a:srgbClr val="000000"/>
                </a:solidFill>
                <a:effectLst/>
                <a:latin typeface="Comic Sans MS" panose="030F0702030302020204" pitchFamily="66" charset="0"/>
                <a:ea typeface="Calibri" panose="020F0502020204030204" pitchFamily="34" charset="0"/>
              </a:rPr>
              <a:t>autres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filles</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pense</a:t>
            </a:r>
            <a:r>
              <a:rPr lang="es-ES" sz="2300" dirty="0">
                <a:solidFill>
                  <a:srgbClr val="000000"/>
                </a:solidFill>
                <a:effectLst/>
                <a:latin typeface="Comic Sans MS" panose="030F0702030302020204" pitchFamily="66" charset="0"/>
                <a:ea typeface="Calibri" panose="020F0502020204030204" pitchFamily="34" charset="0"/>
              </a:rPr>
              <a:t> que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est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trop</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jalouse</a:t>
            </a:r>
            <a:r>
              <a:rPr lang="es-ES" sz="2300" dirty="0">
                <a:solidFill>
                  <a:srgbClr val="000000"/>
                </a:solidFill>
                <a:effectLst/>
                <a:latin typeface="Comic Sans MS" panose="030F0702030302020204" pitchFamily="66" charset="0"/>
                <a:ea typeface="Calibri" panose="020F0502020204030204" pitchFamily="34" charset="0"/>
              </a:rPr>
              <a:t>.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err="1">
                <a:solidFill>
                  <a:srgbClr val="000000"/>
                </a:solidFill>
                <a:effectLst/>
                <a:latin typeface="Comic Sans MS" panose="030F0702030302020204" pitchFamily="66" charset="0"/>
                <a:ea typeface="Calibri" panose="020F0502020204030204" pitchFamily="34" charset="0"/>
              </a:rPr>
              <a:t>Quand</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serai</a:t>
            </a:r>
            <a:r>
              <a:rPr lang="es-ES" sz="2300" dirty="0">
                <a:solidFill>
                  <a:srgbClr val="000000"/>
                </a:solidFill>
                <a:effectLst/>
                <a:latin typeface="Comic Sans MS" panose="030F0702030302020204" pitchFamily="66" charset="0"/>
                <a:ea typeface="Calibri" panose="020F0502020204030204" pitchFamily="34" charset="0"/>
              </a:rPr>
              <a:t> plus </a:t>
            </a:r>
            <a:r>
              <a:rPr lang="es-ES" sz="2300" dirty="0" err="1">
                <a:solidFill>
                  <a:srgbClr val="000000"/>
                </a:solidFill>
                <a:effectLst/>
                <a:latin typeface="Comic Sans MS" panose="030F0702030302020204" pitchFamily="66" charset="0"/>
                <a:ea typeface="Calibri" panose="020F0502020204030204" pitchFamily="34" charset="0"/>
              </a:rPr>
              <a:t>âgé</a:t>
            </a:r>
            <a:r>
              <a:rPr lang="es-ES" sz="2300" dirty="0">
                <a:solidFill>
                  <a:srgbClr val="000000"/>
                </a:solidFill>
                <a:effectLst/>
                <a:latin typeface="Comic Sans MS" panose="030F0702030302020204" pitchFamily="66" charset="0"/>
                <a:ea typeface="Calibri" panose="020F0502020204030204" pitchFamily="34" charset="0"/>
              </a:rPr>
              <a:t>, je voudrais me </a:t>
            </a:r>
            <a:r>
              <a:rPr lang="es-ES" sz="2300" dirty="0" err="1">
                <a:solidFill>
                  <a:srgbClr val="000000"/>
                </a:solidFill>
                <a:effectLst/>
                <a:latin typeface="Comic Sans MS" panose="030F0702030302020204" pitchFamily="66" charset="0"/>
                <a:ea typeface="Calibri" panose="020F0502020204030204" pitchFamily="34" charset="0"/>
              </a:rPr>
              <a:t>marier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c’est </a:t>
            </a:r>
            <a:r>
              <a:rPr lang="es-ES" sz="2300" dirty="0" err="1">
                <a:solidFill>
                  <a:srgbClr val="000000"/>
                </a:solidFill>
                <a:effectLst/>
                <a:latin typeface="Comic Sans MS" panose="030F0702030302020204" pitchFamily="66" charset="0"/>
                <a:ea typeface="Calibri" panose="020F0502020204030204" pitchFamily="34" charset="0"/>
              </a:rPr>
              <a:t>important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dans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ma</a:t>
            </a:r>
            <a:r>
              <a:rPr lang="es-ES" sz="2300" dirty="0">
                <a:solidFill>
                  <a:srgbClr val="000000"/>
                </a:solidFill>
                <a:effectLst/>
                <a:latin typeface="Comic Sans MS" panose="030F0702030302020204" pitchFamily="66" charset="0"/>
                <a:ea typeface="Calibri" panose="020F0502020204030204" pitchFamily="34" charset="0"/>
              </a:rPr>
              <a:t> culture. À </a:t>
            </a:r>
            <a:r>
              <a:rPr lang="es-ES" sz="2300" dirty="0" err="1">
                <a:solidFill>
                  <a:srgbClr val="000000"/>
                </a:solidFill>
                <a:effectLst/>
                <a:latin typeface="Comic Sans MS" panose="030F0702030302020204" pitchFamily="66" charset="0"/>
                <a:ea typeface="Calibri" panose="020F0502020204030204" pitchFamily="34" charset="0"/>
              </a:rPr>
              <a:t>l’avenir</a:t>
            </a:r>
            <a:r>
              <a:rPr lang="es-ES" sz="2300" dirty="0">
                <a:solidFill>
                  <a:srgbClr val="000000"/>
                </a:solidFill>
                <a:effectLst/>
                <a:latin typeface="Comic Sans MS" panose="030F0702030302020204" pitchFamily="66" charset="0"/>
                <a:ea typeface="Calibri" panose="020F0502020204030204" pitchFamily="34" charset="0"/>
              </a:rPr>
              <a:t> je vais </a:t>
            </a:r>
            <a:r>
              <a:rPr lang="es-ES" sz="2300" dirty="0" err="1">
                <a:solidFill>
                  <a:srgbClr val="000000"/>
                </a:solidFill>
                <a:effectLst/>
                <a:latin typeface="Comic Sans MS" panose="030F0702030302020204" pitchFamily="66" charset="0"/>
                <a:ea typeface="Calibri" panose="020F0502020204030204" pitchFamily="34" charset="0"/>
              </a:rPr>
              <a:t>rencontrer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quelqu’un</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spécial</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former</a:t>
            </a:r>
            <a:r>
              <a:rPr lang="es-ES" sz="2300" dirty="0">
                <a:solidFill>
                  <a:srgbClr val="000000"/>
                </a:solidFill>
                <a:effectLst/>
                <a:latin typeface="Comic Sans MS" panose="030F0702030302020204" pitchFamily="66" charset="0"/>
                <a:ea typeface="Calibri" panose="020F0502020204030204" pitchFamily="34" charset="0"/>
              </a:rPr>
              <a:t> une </a:t>
            </a:r>
            <a:r>
              <a:rPr lang="es-ES" sz="2300" dirty="0" err="1">
                <a:solidFill>
                  <a:srgbClr val="000000"/>
                </a:solidFill>
                <a:effectLst/>
                <a:latin typeface="Comic Sans MS" panose="030F0702030302020204" pitchFamily="66" charset="0"/>
                <a:ea typeface="Calibri" panose="020F0502020204030204" pitchFamily="34" charset="0"/>
              </a:rPr>
              <a:t>famille</a:t>
            </a:r>
            <a:r>
              <a:rPr lang="es-ES" sz="2300" dirty="0">
                <a:solidFill>
                  <a:srgbClr val="000000"/>
                </a:solidFill>
                <a:effectLst/>
                <a:latin typeface="Comic Sans MS" panose="030F0702030302020204" pitchFamily="66" charset="0"/>
                <a:ea typeface="Calibri" panose="020F0502020204030204" pitchFamily="34" charset="0"/>
              </a:rPr>
              <a:t>.</a:t>
            </a:r>
            <a:endParaRPr lang="en-GB"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051212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E969D-7846-AECF-D6E1-FECDD70AA6D1}"/>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355A8165-6DB2-D179-FC44-0BFD375583DA}"/>
              </a:ext>
            </a:extLst>
          </p:cNvPr>
          <p:cNvSpPr/>
          <p:nvPr/>
        </p:nvSpPr>
        <p:spPr>
          <a:xfrm>
            <a:off x="1882461" y="357187"/>
            <a:ext cx="8071440" cy="769441"/>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w="0"/>
                <a:solidFill>
                  <a:prstClr val="black"/>
                </a:solidFill>
                <a:uLnTx/>
                <a:uFillTx/>
                <a:latin typeface="Comic Sans MS" panose="030F0702030302020204" pitchFamily="66" charset="0"/>
              </a:rPr>
              <a:t>Next, find the three opinions:</a:t>
            </a:r>
            <a:endParaRPr kumimoji="0" lang="en-GB" sz="44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936D89C4-0F74-1800-53EB-4536E9E0B6A1}"/>
              </a:ext>
            </a:extLst>
          </p:cNvPr>
          <p:cNvSpPr txBox="1"/>
          <p:nvPr/>
        </p:nvSpPr>
        <p:spPr>
          <a:xfrm>
            <a:off x="680936" y="1517878"/>
            <a:ext cx="11245175" cy="4485139"/>
          </a:xfrm>
          <a:prstGeom prst="rect">
            <a:avLst/>
          </a:prstGeom>
          <a:noFill/>
        </p:spPr>
        <p:txBody>
          <a:bodyPr wrap="square">
            <a:spAutoFit/>
          </a:bodyPr>
          <a:lstStyle/>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J’adore </a:t>
            </a:r>
            <a:r>
              <a:rPr lang="es-ES" sz="2300" dirty="0" err="1">
                <a:solidFill>
                  <a:srgbClr val="000000"/>
                </a:solidFill>
                <a:effectLst/>
                <a:latin typeface="Comic Sans MS" panose="030F0702030302020204" pitchFamily="66" charset="0"/>
                <a:ea typeface="Calibri" panose="020F0502020204030204" pitchFamily="34" charset="0"/>
              </a:rPr>
              <a:t>passer</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mes </a:t>
            </a:r>
            <a:r>
              <a:rPr lang="es-ES" sz="2300" dirty="0" err="1">
                <a:solidFill>
                  <a:srgbClr val="000000"/>
                </a:solidFill>
                <a:effectLst/>
                <a:latin typeface="Comic Sans MS" panose="030F0702030302020204" pitchFamily="66" charset="0"/>
                <a:ea typeface="Calibri" panose="020F0502020204030204" pitchFamily="34" charset="0"/>
              </a:rPr>
              <a:t>amis</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jouer</a:t>
            </a:r>
            <a:r>
              <a:rPr lang="es-ES" sz="2300" dirty="0">
                <a:solidFill>
                  <a:srgbClr val="000000"/>
                </a:solidFill>
                <a:effectLst/>
                <a:latin typeface="Comic Sans MS" panose="030F0702030302020204" pitchFamily="66" charset="0"/>
                <a:ea typeface="Calibri" panose="020F0502020204030204" pitchFamily="34" charset="0"/>
              </a:rPr>
              <a:t> à des </a:t>
            </a:r>
            <a:r>
              <a:rPr lang="es-ES" sz="2300" dirty="0" err="1">
                <a:solidFill>
                  <a:srgbClr val="000000"/>
                </a:solidFill>
                <a:effectLst/>
                <a:latin typeface="Comic Sans MS" panose="030F0702030302020204" pitchFamily="66" charset="0"/>
                <a:ea typeface="Calibri" panose="020F0502020204030204" pitchFamily="34" charset="0"/>
              </a:rPr>
              <a:t>jeux</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vidéo</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cependant</a:t>
            </a:r>
            <a:r>
              <a:rPr lang="es-ES" sz="2300" dirty="0">
                <a:solidFill>
                  <a:srgbClr val="000000"/>
                </a:solidFill>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je </a:t>
            </a:r>
            <a:r>
              <a:rPr lang="es-ES" sz="2300" b="1" dirty="0" err="1">
                <a:solidFill>
                  <a:srgbClr val="FF3399"/>
                </a:solidFill>
                <a:effectLst/>
                <a:latin typeface="Comic Sans MS" panose="030F0702030302020204" pitchFamily="66" charset="0"/>
                <a:ea typeface="Calibri" panose="020F0502020204030204" pitchFamily="34" charset="0"/>
              </a:rPr>
              <a:t>préfère</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être</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avec</a:t>
            </a:r>
            <a:r>
              <a:rPr lang="es-ES" sz="2300" b="1" dirty="0">
                <a:solidFill>
                  <a:srgbClr val="FF3399"/>
                </a:solidFill>
                <a:effectLst/>
                <a:latin typeface="Comic Sans MS" panose="030F0702030302020204" pitchFamily="66" charset="0"/>
                <a:ea typeface="Calibri" panose="020F0502020204030204" pitchFamily="34" charset="0"/>
              </a:rPr>
              <a:t> un </a:t>
            </a:r>
            <a:r>
              <a:rPr lang="es-ES" sz="2300" b="1" dirty="0" err="1">
                <a:solidFill>
                  <a:srgbClr val="FF3399"/>
                </a:solidFill>
                <a:effectLst/>
                <a:latin typeface="Comic Sans MS" panose="030F0702030302020204" pitchFamily="66" charset="0"/>
                <a:ea typeface="Calibri" panose="020F0502020204030204" pitchFamily="34" charset="0"/>
              </a:rPr>
              <a:t>ami</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spécial</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puisque</a:t>
            </a:r>
            <a:r>
              <a:rPr lang="es-ES" sz="2300" b="1" dirty="0">
                <a:solidFill>
                  <a:srgbClr val="FF3399"/>
                </a:solidFill>
                <a:effectLst/>
                <a:latin typeface="Comic Sans MS" panose="030F0702030302020204" pitchFamily="66" charset="0"/>
                <a:ea typeface="Calibri" panose="020F0502020204030204" pitchFamily="34" charset="0"/>
              </a:rPr>
              <a:t> je </a:t>
            </a:r>
            <a:r>
              <a:rPr lang="es-ES" sz="2300" b="1" dirty="0" err="1">
                <a:solidFill>
                  <a:srgbClr val="FF3399"/>
                </a:solidFill>
                <a:effectLst/>
                <a:latin typeface="Comic Sans MS" panose="030F0702030302020204" pitchFamily="66" charset="0"/>
                <a:ea typeface="Calibri" panose="020F0502020204030204" pitchFamily="34" charset="0"/>
              </a:rPr>
              <a:t>peux</a:t>
            </a:r>
            <a:r>
              <a:rPr lang="es-ES" sz="2300" dirty="0">
                <a:solidFill>
                  <a:srgbClr val="000000"/>
                </a:solidFill>
                <a:effectLst/>
                <a:latin typeface="Comic Sans MS" panose="030F0702030302020204" pitchFamily="66" charset="0"/>
                <a:ea typeface="Calibri" panose="020F0502020204030204" pitchFamily="34" charset="0"/>
              </a:rPr>
              <a:t> lui </a:t>
            </a:r>
            <a:r>
              <a:rPr lang="es-ES" sz="2300" dirty="0" err="1">
                <a:solidFill>
                  <a:srgbClr val="000000"/>
                </a:solidFill>
                <a:effectLst/>
                <a:latin typeface="Comic Sans MS" panose="030F0702030302020204" pitchFamily="66" charset="0"/>
                <a:ea typeface="Calibri" panose="020F0502020204030204" pitchFamily="34" charset="0"/>
              </a:rPr>
              <a:t>dire</a:t>
            </a:r>
            <a:r>
              <a:rPr lang="es-ES" sz="2300" dirty="0">
                <a:solidFill>
                  <a:srgbClr val="000000"/>
                </a:solidFill>
                <a:effectLst/>
                <a:latin typeface="Comic Sans MS" panose="030F0702030302020204" pitchFamily="66" charset="0"/>
                <a:ea typeface="Calibri" panose="020F0502020204030204" pitchFamily="34" charset="0"/>
              </a:rPr>
              <a:t> mes </a:t>
            </a:r>
            <a:r>
              <a:rPr lang="es-ES" sz="2300" dirty="0" err="1">
                <a:solidFill>
                  <a:srgbClr val="000000"/>
                </a:solidFill>
                <a:effectLst/>
                <a:latin typeface="Comic Sans MS" panose="030F0702030302020204" pitchFamily="66" charset="0"/>
                <a:ea typeface="Calibri" panose="020F0502020204030204" pitchFamily="34" charset="0"/>
              </a:rPr>
              <a:t>secrets</a:t>
            </a:r>
            <a:r>
              <a:rPr lang="es-ES" sz="2300" dirty="0">
                <a:solidFill>
                  <a:srgbClr val="000000"/>
                </a:solidFill>
                <a:effectLst/>
                <a:latin typeface="Comic Sans MS" panose="030F0702030302020204" pitchFamily="66" charset="0"/>
                <a:ea typeface="Calibri" panose="020F0502020204030204" pitchFamily="34" charset="0"/>
              </a:rPr>
              <a:t> et faire </a:t>
            </a:r>
            <a:r>
              <a:rPr lang="es-ES" sz="2300" dirty="0" err="1">
                <a:solidFill>
                  <a:srgbClr val="000000"/>
                </a:solidFill>
                <a:effectLst/>
                <a:latin typeface="Comic Sans MS" panose="030F0702030302020204" pitchFamily="66" charset="0"/>
                <a:ea typeface="Calibri" panose="020F0502020204030204" pitchFamily="34" charset="0"/>
              </a:rPr>
              <a:t>confiance</a:t>
            </a:r>
            <a:r>
              <a:rPr lang="es-ES" sz="2300" dirty="0">
                <a:solidFill>
                  <a:srgbClr val="000000"/>
                </a:solidFill>
                <a:effectLst/>
                <a:latin typeface="Comic Sans MS" panose="030F0702030302020204" pitchFamily="66" charset="0"/>
                <a:ea typeface="Calibri" panose="020F0502020204030204" pitchFamily="34" charset="0"/>
              </a:rPr>
              <a:t> à lui.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La </a:t>
            </a:r>
            <a:r>
              <a:rPr lang="es-ES" sz="2300" dirty="0" err="1">
                <a:solidFill>
                  <a:srgbClr val="000000"/>
                </a:solidFill>
                <a:effectLst/>
                <a:latin typeface="Comic Sans MS" panose="030F0702030302020204" pitchFamily="66" charset="0"/>
                <a:ea typeface="Calibri" panose="020F0502020204030204" pitchFamily="34" charset="0"/>
              </a:rPr>
              <a:t>semaine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dernière</a:t>
            </a:r>
            <a:r>
              <a:rPr lang="es-ES" sz="2300" dirty="0">
                <a:solidFill>
                  <a:srgbClr val="000000"/>
                </a:solidFill>
                <a:effectLst/>
                <a:latin typeface="Comic Sans MS" panose="030F0702030302020204" pitchFamily="66" charset="0"/>
                <a:ea typeface="Calibri" panose="020F0502020204030204" pitchFamily="34" charset="0"/>
              </a:rPr>
              <a:t> j’ai </a:t>
            </a:r>
            <a:r>
              <a:rPr lang="es-ES" sz="2300" dirty="0" err="1">
                <a:solidFill>
                  <a:srgbClr val="000000"/>
                </a:solidFill>
                <a:effectLst/>
                <a:latin typeface="Comic Sans MS" panose="030F0702030302020204" pitchFamily="66" charset="0"/>
                <a:ea typeface="Calibri" panose="020F0502020204030204" pitchFamily="34" charset="0"/>
              </a:rPr>
              <a:t>aidé</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mon</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problèmes</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couple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veut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qu’il</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passe</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des </a:t>
            </a:r>
            <a:r>
              <a:rPr lang="es-ES" sz="2300" dirty="0" err="1">
                <a:solidFill>
                  <a:srgbClr val="000000"/>
                </a:solidFill>
                <a:effectLst/>
                <a:latin typeface="Comic Sans MS" panose="030F0702030302020204" pitchFamily="66" charset="0"/>
                <a:ea typeface="Calibri" panose="020F0502020204030204" pitchFamily="34" charset="0"/>
              </a:rPr>
              <a:t>autres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filles</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pense</a:t>
            </a:r>
            <a:r>
              <a:rPr lang="es-ES" sz="2300" dirty="0">
                <a:solidFill>
                  <a:srgbClr val="000000"/>
                </a:solidFill>
                <a:effectLst/>
                <a:latin typeface="Comic Sans MS" panose="030F0702030302020204" pitchFamily="66" charset="0"/>
                <a:ea typeface="Calibri" panose="020F0502020204030204" pitchFamily="34" charset="0"/>
              </a:rPr>
              <a:t> que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est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trop</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jalouse</a:t>
            </a:r>
            <a:r>
              <a:rPr lang="es-ES" sz="2300" dirty="0">
                <a:solidFill>
                  <a:srgbClr val="000000"/>
                </a:solidFill>
                <a:effectLst/>
                <a:latin typeface="Comic Sans MS" panose="030F0702030302020204" pitchFamily="66" charset="0"/>
                <a:ea typeface="Calibri" panose="020F0502020204030204" pitchFamily="34" charset="0"/>
              </a:rPr>
              <a:t>.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err="1">
                <a:solidFill>
                  <a:srgbClr val="000000"/>
                </a:solidFill>
                <a:effectLst/>
                <a:latin typeface="Comic Sans MS" panose="030F0702030302020204" pitchFamily="66" charset="0"/>
                <a:ea typeface="Calibri" panose="020F0502020204030204" pitchFamily="34" charset="0"/>
              </a:rPr>
              <a:t>Quand</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serai</a:t>
            </a:r>
            <a:r>
              <a:rPr lang="es-ES" sz="2300" dirty="0">
                <a:solidFill>
                  <a:srgbClr val="000000"/>
                </a:solidFill>
                <a:effectLst/>
                <a:latin typeface="Comic Sans MS" panose="030F0702030302020204" pitchFamily="66" charset="0"/>
                <a:ea typeface="Calibri" panose="020F0502020204030204" pitchFamily="34" charset="0"/>
              </a:rPr>
              <a:t> plus </a:t>
            </a:r>
            <a:r>
              <a:rPr lang="es-ES" sz="2300" dirty="0" err="1">
                <a:solidFill>
                  <a:srgbClr val="000000"/>
                </a:solidFill>
                <a:effectLst/>
                <a:latin typeface="Comic Sans MS" panose="030F0702030302020204" pitchFamily="66" charset="0"/>
                <a:ea typeface="Calibri" panose="020F0502020204030204" pitchFamily="34" charset="0"/>
              </a:rPr>
              <a:t>âgé</a:t>
            </a:r>
            <a:r>
              <a:rPr lang="es-ES" sz="2300" dirty="0">
                <a:solidFill>
                  <a:srgbClr val="000000"/>
                </a:solidFill>
                <a:effectLst/>
                <a:latin typeface="Comic Sans MS" panose="030F0702030302020204" pitchFamily="66" charset="0"/>
                <a:ea typeface="Calibri" panose="020F0502020204030204" pitchFamily="34" charset="0"/>
              </a:rPr>
              <a:t>, je voudrais me </a:t>
            </a:r>
            <a:r>
              <a:rPr lang="es-ES" sz="2300" dirty="0" err="1">
                <a:solidFill>
                  <a:srgbClr val="000000"/>
                </a:solidFill>
                <a:effectLst/>
                <a:latin typeface="Comic Sans MS" panose="030F0702030302020204" pitchFamily="66" charset="0"/>
                <a:ea typeface="Calibri" panose="020F0502020204030204" pitchFamily="34" charset="0"/>
              </a:rPr>
              <a:t>marier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c’est </a:t>
            </a:r>
            <a:r>
              <a:rPr lang="es-ES" sz="2300" dirty="0" err="1">
                <a:solidFill>
                  <a:srgbClr val="000000"/>
                </a:solidFill>
                <a:effectLst/>
                <a:latin typeface="Comic Sans MS" panose="030F0702030302020204" pitchFamily="66" charset="0"/>
                <a:ea typeface="Calibri" panose="020F0502020204030204" pitchFamily="34" charset="0"/>
              </a:rPr>
              <a:t>important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dans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ma</a:t>
            </a:r>
            <a:r>
              <a:rPr lang="es-ES" sz="2300" dirty="0">
                <a:solidFill>
                  <a:srgbClr val="000000"/>
                </a:solidFill>
                <a:effectLst/>
                <a:latin typeface="Comic Sans MS" panose="030F0702030302020204" pitchFamily="66" charset="0"/>
                <a:ea typeface="Calibri" panose="020F0502020204030204" pitchFamily="34" charset="0"/>
              </a:rPr>
              <a:t> culture. À </a:t>
            </a:r>
            <a:r>
              <a:rPr lang="es-ES" sz="2300" dirty="0" err="1">
                <a:solidFill>
                  <a:srgbClr val="000000"/>
                </a:solidFill>
                <a:effectLst/>
                <a:latin typeface="Comic Sans MS" panose="030F0702030302020204" pitchFamily="66" charset="0"/>
                <a:ea typeface="Calibri" panose="020F0502020204030204" pitchFamily="34" charset="0"/>
              </a:rPr>
              <a:t>l’avenir</a:t>
            </a:r>
            <a:r>
              <a:rPr lang="es-ES" sz="2300" dirty="0">
                <a:solidFill>
                  <a:srgbClr val="000000"/>
                </a:solidFill>
                <a:effectLst/>
                <a:latin typeface="Comic Sans MS" panose="030F0702030302020204" pitchFamily="66" charset="0"/>
                <a:ea typeface="Calibri" panose="020F0502020204030204" pitchFamily="34" charset="0"/>
              </a:rPr>
              <a:t> je vais </a:t>
            </a:r>
            <a:r>
              <a:rPr lang="es-ES" sz="2300" dirty="0" err="1">
                <a:solidFill>
                  <a:srgbClr val="000000"/>
                </a:solidFill>
                <a:effectLst/>
                <a:latin typeface="Comic Sans MS" panose="030F0702030302020204" pitchFamily="66" charset="0"/>
                <a:ea typeface="Calibri" panose="020F0502020204030204" pitchFamily="34" charset="0"/>
              </a:rPr>
              <a:t>rencontrer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quelqu’un</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spécial</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former</a:t>
            </a:r>
            <a:r>
              <a:rPr lang="es-ES" sz="2300" dirty="0">
                <a:solidFill>
                  <a:srgbClr val="000000"/>
                </a:solidFill>
                <a:effectLst/>
                <a:latin typeface="Comic Sans MS" panose="030F0702030302020204" pitchFamily="66" charset="0"/>
                <a:ea typeface="Calibri" panose="020F0502020204030204" pitchFamily="34" charset="0"/>
              </a:rPr>
              <a:t> une </a:t>
            </a:r>
            <a:r>
              <a:rPr lang="es-ES" sz="2300" dirty="0" err="1">
                <a:solidFill>
                  <a:srgbClr val="000000"/>
                </a:solidFill>
                <a:effectLst/>
                <a:latin typeface="Comic Sans MS" panose="030F0702030302020204" pitchFamily="66" charset="0"/>
                <a:ea typeface="Calibri" panose="020F0502020204030204" pitchFamily="34" charset="0"/>
              </a:rPr>
              <a:t>famille</a:t>
            </a:r>
            <a:r>
              <a:rPr lang="es-ES" sz="2300" dirty="0">
                <a:solidFill>
                  <a:srgbClr val="000000"/>
                </a:solidFill>
                <a:effectLst/>
                <a:latin typeface="Comic Sans MS" panose="030F0702030302020204" pitchFamily="66" charset="0"/>
                <a:ea typeface="Calibri" panose="020F0502020204030204" pitchFamily="34" charset="0"/>
              </a:rPr>
              <a:t>.</a:t>
            </a:r>
            <a:endParaRPr lang="en-GB"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68056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ABEBA-EF41-5416-1C56-CD200A353C40}"/>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3ACBDB31-1CA7-91AA-B8F8-17FB4643FAEF}"/>
              </a:ext>
            </a:extLst>
          </p:cNvPr>
          <p:cNvSpPr/>
          <p:nvPr/>
        </p:nvSpPr>
        <p:spPr>
          <a:xfrm>
            <a:off x="1882461" y="357187"/>
            <a:ext cx="8071440" cy="769441"/>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w="0"/>
                <a:solidFill>
                  <a:prstClr val="black"/>
                </a:solidFill>
                <a:uLnTx/>
                <a:uFillTx/>
                <a:latin typeface="Comic Sans MS" panose="030F0702030302020204" pitchFamily="66" charset="0"/>
              </a:rPr>
              <a:t>Next, find the three opinions:</a:t>
            </a:r>
            <a:endParaRPr kumimoji="0" lang="en-GB" sz="44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ACA2F9A-83F5-EB09-A716-2572869F34B3}"/>
              </a:ext>
            </a:extLst>
          </p:cNvPr>
          <p:cNvSpPr txBox="1"/>
          <p:nvPr/>
        </p:nvSpPr>
        <p:spPr>
          <a:xfrm>
            <a:off x="680936" y="1517878"/>
            <a:ext cx="11245175" cy="4485139"/>
          </a:xfrm>
          <a:prstGeom prst="rect">
            <a:avLst/>
          </a:prstGeom>
          <a:noFill/>
        </p:spPr>
        <p:txBody>
          <a:bodyPr wrap="square">
            <a:spAutoFit/>
          </a:bodyPr>
          <a:lstStyle/>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J’adore </a:t>
            </a:r>
            <a:r>
              <a:rPr lang="es-ES" sz="2300" dirty="0" err="1">
                <a:solidFill>
                  <a:srgbClr val="000000"/>
                </a:solidFill>
                <a:effectLst/>
                <a:latin typeface="Comic Sans MS" panose="030F0702030302020204" pitchFamily="66" charset="0"/>
                <a:ea typeface="Calibri" panose="020F0502020204030204" pitchFamily="34" charset="0"/>
              </a:rPr>
              <a:t>passer</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mes </a:t>
            </a:r>
            <a:r>
              <a:rPr lang="es-ES" sz="2300" dirty="0" err="1">
                <a:solidFill>
                  <a:srgbClr val="000000"/>
                </a:solidFill>
                <a:effectLst/>
                <a:latin typeface="Comic Sans MS" panose="030F0702030302020204" pitchFamily="66" charset="0"/>
                <a:ea typeface="Calibri" panose="020F0502020204030204" pitchFamily="34" charset="0"/>
              </a:rPr>
              <a:t>amis</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jouer</a:t>
            </a:r>
            <a:r>
              <a:rPr lang="es-ES" sz="2300" dirty="0">
                <a:solidFill>
                  <a:srgbClr val="000000"/>
                </a:solidFill>
                <a:effectLst/>
                <a:latin typeface="Comic Sans MS" panose="030F0702030302020204" pitchFamily="66" charset="0"/>
                <a:ea typeface="Calibri" panose="020F0502020204030204" pitchFamily="34" charset="0"/>
              </a:rPr>
              <a:t> à des </a:t>
            </a:r>
            <a:r>
              <a:rPr lang="es-ES" sz="2300" dirty="0" err="1">
                <a:solidFill>
                  <a:srgbClr val="000000"/>
                </a:solidFill>
                <a:effectLst/>
                <a:latin typeface="Comic Sans MS" panose="030F0702030302020204" pitchFamily="66" charset="0"/>
                <a:ea typeface="Calibri" panose="020F0502020204030204" pitchFamily="34" charset="0"/>
              </a:rPr>
              <a:t>jeux</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vidéo</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cependant</a:t>
            </a:r>
            <a:r>
              <a:rPr lang="es-ES" sz="2300" dirty="0">
                <a:solidFill>
                  <a:srgbClr val="000000"/>
                </a:solidFill>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je </a:t>
            </a:r>
            <a:r>
              <a:rPr lang="es-ES" sz="2300" b="1" dirty="0" err="1">
                <a:solidFill>
                  <a:srgbClr val="FF3399"/>
                </a:solidFill>
                <a:effectLst/>
                <a:latin typeface="Comic Sans MS" panose="030F0702030302020204" pitchFamily="66" charset="0"/>
                <a:ea typeface="Calibri" panose="020F0502020204030204" pitchFamily="34" charset="0"/>
              </a:rPr>
              <a:t>préfère</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être</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avec</a:t>
            </a:r>
            <a:r>
              <a:rPr lang="es-ES" sz="2300" b="1" dirty="0">
                <a:solidFill>
                  <a:srgbClr val="FF3399"/>
                </a:solidFill>
                <a:effectLst/>
                <a:latin typeface="Comic Sans MS" panose="030F0702030302020204" pitchFamily="66" charset="0"/>
                <a:ea typeface="Calibri" panose="020F0502020204030204" pitchFamily="34" charset="0"/>
              </a:rPr>
              <a:t> un </a:t>
            </a:r>
            <a:r>
              <a:rPr lang="es-ES" sz="2300" b="1" dirty="0" err="1">
                <a:solidFill>
                  <a:srgbClr val="FF3399"/>
                </a:solidFill>
                <a:effectLst/>
                <a:latin typeface="Comic Sans MS" panose="030F0702030302020204" pitchFamily="66" charset="0"/>
                <a:ea typeface="Calibri" panose="020F0502020204030204" pitchFamily="34" charset="0"/>
              </a:rPr>
              <a:t>ami</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spécial</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puisque</a:t>
            </a:r>
            <a:r>
              <a:rPr lang="es-ES" sz="2300" b="1" dirty="0">
                <a:solidFill>
                  <a:srgbClr val="FF3399"/>
                </a:solidFill>
                <a:effectLst/>
                <a:latin typeface="Comic Sans MS" panose="030F0702030302020204" pitchFamily="66" charset="0"/>
                <a:ea typeface="Calibri" panose="020F0502020204030204" pitchFamily="34" charset="0"/>
              </a:rPr>
              <a:t> je </a:t>
            </a:r>
            <a:r>
              <a:rPr lang="es-ES" sz="2300" b="1" dirty="0" err="1">
                <a:solidFill>
                  <a:srgbClr val="FF3399"/>
                </a:solidFill>
                <a:effectLst/>
                <a:latin typeface="Comic Sans MS" panose="030F0702030302020204" pitchFamily="66" charset="0"/>
                <a:ea typeface="Calibri" panose="020F0502020204030204" pitchFamily="34" charset="0"/>
              </a:rPr>
              <a:t>peux</a:t>
            </a:r>
            <a:r>
              <a:rPr lang="es-ES" sz="2300" dirty="0">
                <a:solidFill>
                  <a:srgbClr val="000000"/>
                </a:solidFill>
                <a:effectLst/>
                <a:latin typeface="Comic Sans MS" panose="030F0702030302020204" pitchFamily="66" charset="0"/>
                <a:ea typeface="Calibri" panose="020F0502020204030204" pitchFamily="34" charset="0"/>
              </a:rPr>
              <a:t> lui </a:t>
            </a:r>
            <a:r>
              <a:rPr lang="es-ES" sz="2300" dirty="0" err="1">
                <a:solidFill>
                  <a:srgbClr val="000000"/>
                </a:solidFill>
                <a:effectLst/>
                <a:latin typeface="Comic Sans MS" panose="030F0702030302020204" pitchFamily="66" charset="0"/>
                <a:ea typeface="Calibri" panose="020F0502020204030204" pitchFamily="34" charset="0"/>
              </a:rPr>
              <a:t>dire</a:t>
            </a:r>
            <a:r>
              <a:rPr lang="es-ES" sz="2300" dirty="0">
                <a:solidFill>
                  <a:srgbClr val="000000"/>
                </a:solidFill>
                <a:effectLst/>
                <a:latin typeface="Comic Sans MS" panose="030F0702030302020204" pitchFamily="66" charset="0"/>
                <a:ea typeface="Calibri" panose="020F0502020204030204" pitchFamily="34" charset="0"/>
              </a:rPr>
              <a:t> mes </a:t>
            </a:r>
            <a:r>
              <a:rPr lang="es-ES" sz="2300" dirty="0" err="1">
                <a:solidFill>
                  <a:srgbClr val="000000"/>
                </a:solidFill>
                <a:effectLst/>
                <a:latin typeface="Comic Sans MS" panose="030F0702030302020204" pitchFamily="66" charset="0"/>
                <a:ea typeface="Calibri" panose="020F0502020204030204" pitchFamily="34" charset="0"/>
              </a:rPr>
              <a:t>secrets</a:t>
            </a:r>
            <a:r>
              <a:rPr lang="es-ES" sz="2300" dirty="0">
                <a:solidFill>
                  <a:srgbClr val="000000"/>
                </a:solidFill>
                <a:effectLst/>
                <a:latin typeface="Comic Sans MS" panose="030F0702030302020204" pitchFamily="66" charset="0"/>
                <a:ea typeface="Calibri" panose="020F0502020204030204" pitchFamily="34" charset="0"/>
              </a:rPr>
              <a:t> et faire </a:t>
            </a:r>
            <a:r>
              <a:rPr lang="es-ES" sz="2300" dirty="0" err="1">
                <a:solidFill>
                  <a:srgbClr val="000000"/>
                </a:solidFill>
                <a:effectLst/>
                <a:latin typeface="Comic Sans MS" panose="030F0702030302020204" pitchFamily="66" charset="0"/>
                <a:ea typeface="Calibri" panose="020F0502020204030204" pitchFamily="34" charset="0"/>
              </a:rPr>
              <a:t>confiance</a:t>
            </a:r>
            <a:r>
              <a:rPr lang="es-ES" sz="2300" dirty="0">
                <a:solidFill>
                  <a:srgbClr val="000000"/>
                </a:solidFill>
                <a:effectLst/>
                <a:latin typeface="Comic Sans MS" panose="030F0702030302020204" pitchFamily="66" charset="0"/>
                <a:ea typeface="Calibri" panose="020F0502020204030204" pitchFamily="34" charset="0"/>
              </a:rPr>
              <a:t> à lui.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La </a:t>
            </a:r>
            <a:r>
              <a:rPr lang="es-ES" sz="2300" dirty="0" err="1">
                <a:solidFill>
                  <a:srgbClr val="000000"/>
                </a:solidFill>
                <a:effectLst/>
                <a:latin typeface="Comic Sans MS" panose="030F0702030302020204" pitchFamily="66" charset="0"/>
                <a:ea typeface="Calibri" panose="020F0502020204030204" pitchFamily="34" charset="0"/>
              </a:rPr>
              <a:t>semaine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dernière</a:t>
            </a:r>
            <a:r>
              <a:rPr lang="es-ES" sz="2300" dirty="0">
                <a:solidFill>
                  <a:srgbClr val="000000"/>
                </a:solidFill>
                <a:effectLst/>
                <a:latin typeface="Comic Sans MS" panose="030F0702030302020204" pitchFamily="66" charset="0"/>
                <a:ea typeface="Calibri" panose="020F0502020204030204" pitchFamily="34" charset="0"/>
              </a:rPr>
              <a:t> j’ai </a:t>
            </a:r>
            <a:r>
              <a:rPr lang="es-ES" sz="2300" dirty="0" err="1">
                <a:solidFill>
                  <a:srgbClr val="000000"/>
                </a:solidFill>
                <a:effectLst/>
                <a:latin typeface="Comic Sans MS" panose="030F0702030302020204" pitchFamily="66" charset="0"/>
                <a:ea typeface="Calibri" panose="020F0502020204030204" pitchFamily="34" charset="0"/>
              </a:rPr>
              <a:t>aidé</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mon</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problèmes</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couple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veut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qu’il</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passe</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des </a:t>
            </a:r>
            <a:r>
              <a:rPr lang="es-ES" sz="2300" dirty="0" err="1">
                <a:solidFill>
                  <a:srgbClr val="000000"/>
                </a:solidFill>
                <a:effectLst/>
                <a:latin typeface="Comic Sans MS" panose="030F0702030302020204" pitchFamily="66" charset="0"/>
                <a:ea typeface="Calibri" panose="020F0502020204030204" pitchFamily="34" charset="0"/>
              </a:rPr>
              <a:t>autres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filles</a:t>
            </a:r>
            <a:r>
              <a:rPr lang="es-ES" sz="2300" dirty="0">
                <a:solidFill>
                  <a:srgbClr val="000000"/>
                </a:solidFill>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Je </a:t>
            </a:r>
            <a:r>
              <a:rPr lang="es-ES" sz="2300" b="1" dirty="0" err="1">
                <a:solidFill>
                  <a:srgbClr val="FF3399"/>
                </a:solidFill>
                <a:effectLst/>
                <a:latin typeface="Comic Sans MS" panose="030F0702030302020204" pitchFamily="66" charset="0"/>
                <a:ea typeface="Calibri" panose="020F0502020204030204" pitchFamily="34" charset="0"/>
              </a:rPr>
              <a:t>pense</a:t>
            </a:r>
            <a:r>
              <a:rPr lang="es-ES" sz="2300" b="1" dirty="0">
                <a:solidFill>
                  <a:srgbClr val="FF3399"/>
                </a:solidFill>
                <a:effectLst/>
                <a:latin typeface="Comic Sans MS" panose="030F0702030302020204" pitchFamily="66" charset="0"/>
                <a:ea typeface="Calibri" panose="020F0502020204030204" pitchFamily="34" charset="0"/>
              </a:rPr>
              <a:t> que </a:t>
            </a:r>
            <a:r>
              <a:rPr lang="es-ES" sz="2300" b="1" dirty="0" err="1">
                <a:solidFill>
                  <a:srgbClr val="FF3399"/>
                </a:solidFill>
                <a:effectLst/>
                <a:latin typeface="Comic Sans MS" panose="030F0702030302020204" pitchFamily="66" charset="0"/>
                <a:ea typeface="Calibri" panose="020F0502020204030204" pitchFamily="34" charset="0"/>
              </a:rPr>
              <a:t>sa</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petite</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amie</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est</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trop</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jalouse</a:t>
            </a:r>
            <a:r>
              <a:rPr lang="es-ES" sz="2300" dirty="0">
                <a:solidFill>
                  <a:srgbClr val="000000"/>
                </a:solidFill>
                <a:effectLst/>
                <a:latin typeface="Comic Sans MS" panose="030F0702030302020204" pitchFamily="66" charset="0"/>
                <a:ea typeface="Calibri" panose="020F0502020204030204" pitchFamily="34" charset="0"/>
              </a:rPr>
              <a:t>.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err="1">
                <a:solidFill>
                  <a:srgbClr val="000000"/>
                </a:solidFill>
                <a:effectLst/>
                <a:latin typeface="Comic Sans MS" panose="030F0702030302020204" pitchFamily="66" charset="0"/>
                <a:ea typeface="Calibri" panose="020F0502020204030204" pitchFamily="34" charset="0"/>
              </a:rPr>
              <a:t>Quand</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serai</a:t>
            </a:r>
            <a:r>
              <a:rPr lang="es-ES" sz="2300" dirty="0">
                <a:solidFill>
                  <a:srgbClr val="000000"/>
                </a:solidFill>
                <a:effectLst/>
                <a:latin typeface="Comic Sans MS" panose="030F0702030302020204" pitchFamily="66" charset="0"/>
                <a:ea typeface="Calibri" panose="020F0502020204030204" pitchFamily="34" charset="0"/>
              </a:rPr>
              <a:t> plus </a:t>
            </a:r>
            <a:r>
              <a:rPr lang="es-ES" sz="2300" dirty="0" err="1">
                <a:solidFill>
                  <a:srgbClr val="000000"/>
                </a:solidFill>
                <a:effectLst/>
                <a:latin typeface="Comic Sans MS" panose="030F0702030302020204" pitchFamily="66" charset="0"/>
                <a:ea typeface="Calibri" panose="020F0502020204030204" pitchFamily="34" charset="0"/>
              </a:rPr>
              <a:t>âgé</a:t>
            </a:r>
            <a:r>
              <a:rPr lang="es-ES" sz="2300" dirty="0">
                <a:solidFill>
                  <a:srgbClr val="000000"/>
                </a:solidFill>
                <a:effectLst/>
                <a:latin typeface="Comic Sans MS" panose="030F0702030302020204" pitchFamily="66" charset="0"/>
                <a:ea typeface="Calibri" panose="020F0502020204030204" pitchFamily="34" charset="0"/>
              </a:rPr>
              <a:t>, je voudrais me </a:t>
            </a:r>
            <a:r>
              <a:rPr lang="es-ES" sz="2300" dirty="0" err="1">
                <a:solidFill>
                  <a:srgbClr val="000000"/>
                </a:solidFill>
                <a:effectLst/>
                <a:latin typeface="Comic Sans MS" panose="030F0702030302020204" pitchFamily="66" charset="0"/>
                <a:ea typeface="Calibri" panose="020F0502020204030204" pitchFamily="34" charset="0"/>
              </a:rPr>
              <a:t>marier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c’est </a:t>
            </a:r>
            <a:r>
              <a:rPr lang="es-ES" sz="2300" dirty="0" err="1">
                <a:solidFill>
                  <a:srgbClr val="000000"/>
                </a:solidFill>
                <a:effectLst/>
                <a:latin typeface="Comic Sans MS" panose="030F0702030302020204" pitchFamily="66" charset="0"/>
                <a:ea typeface="Calibri" panose="020F0502020204030204" pitchFamily="34" charset="0"/>
              </a:rPr>
              <a:t>important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dans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ma</a:t>
            </a:r>
            <a:r>
              <a:rPr lang="es-ES" sz="2300" dirty="0">
                <a:solidFill>
                  <a:srgbClr val="000000"/>
                </a:solidFill>
                <a:effectLst/>
                <a:latin typeface="Comic Sans MS" panose="030F0702030302020204" pitchFamily="66" charset="0"/>
                <a:ea typeface="Calibri" panose="020F0502020204030204" pitchFamily="34" charset="0"/>
              </a:rPr>
              <a:t> culture. À </a:t>
            </a:r>
            <a:r>
              <a:rPr lang="es-ES" sz="2300" dirty="0" err="1">
                <a:solidFill>
                  <a:srgbClr val="000000"/>
                </a:solidFill>
                <a:effectLst/>
                <a:latin typeface="Comic Sans MS" panose="030F0702030302020204" pitchFamily="66" charset="0"/>
                <a:ea typeface="Calibri" panose="020F0502020204030204" pitchFamily="34" charset="0"/>
              </a:rPr>
              <a:t>l’avenir</a:t>
            </a:r>
            <a:r>
              <a:rPr lang="es-ES" sz="2300" dirty="0">
                <a:solidFill>
                  <a:srgbClr val="000000"/>
                </a:solidFill>
                <a:effectLst/>
                <a:latin typeface="Comic Sans MS" panose="030F0702030302020204" pitchFamily="66" charset="0"/>
                <a:ea typeface="Calibri" panose="020F0502020204030204" pitchFamily="34" charset="0"/>
              </a:rPr>
              <a:t> je vais </a:t>
            </a:r>
            <a:r>
              <a:rPr lang="es-ES" sz="2300" dirty="0" err="1">
                <a:solidFill>
                  <a:srgbClr val="000000"/>
                </a:solidFill>
                <a:effectLst/>
                <a:latin typeface="Comic Sans MS" panose="030F0702030302020204" pitchFamily="66" charset="0"/>
                <a:ea typeface="Calibri" panose="020F0502020204030204" pitchFamily="34" charset="0"/>
              </a:rPr>
              <a:t>rencontrer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quelqu’un</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spécial</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former</a:t>
            </a:r>
            <a:r>
              <a:rPr lang="es-ES" sz="2300" dirty="0">
                <a:solidFill>
                  <a:srgbClr val="000000"/>
                </a:solidFill>
                <a:effectLst/>
                <a:latin typeface="Comic Sans MS" panose="030F0702030302020204" pitchFamily="66" charset="0"/>
                <a:ea typeface="Calibri" panose="020F0502020204030204" pitchFamily="34" charset="0"/>
              </a:rPr>
              <a:t> une </a:t>
            </a:r>
            <a:r>
              <a:rPr lang="es-ES" sz="2300" dirty="0" err="1">
                <a:solidFill>
                  <a:srgbClr val="000000"/>
                </a:solidFill>
                <a:effectLst/>
                <a:latin typeface="Comic Sans MS" panose="030F0702030302020204" pitchFamily="66" charset="0"/>
                <a:ea typeface="Calibri" panose="020F0502020204030204" pitchFamily="34" charset="0"/>
              </a:rPr>
              <a:t>famille</a:t>
            </a:r>
            <a:r>
              <a:rPr lang="es-ES" sz="2300" dirty="0">
                <a:solidFill>
                  <a:srgbClr val="000000"/>
                </a:solidFill>
                <a:effectLst/>
                <a:latin typeface="Comic Sans MS" panose="030F0702030302020204" pitchFamily="66" charset="0"/>
                <a:ea typeface="Calibri" panose="020F0502020204030204" pitchFamily="34" charset="0"/>
              </a:rPr>
              <a:t>.</a:t>
            </a:r>
            <a:endParaRPr lang="en-GB"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006397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0355D-BEFD-DC6C-2E6F-C2649FEFA2A3}"/>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764F59F4-CFF2-4FF2-7105-32F4C3CFA200}"/>
              </a:ext>
            </a:extLst>
          </p:cNvPr>
          <p:cNvSpPr/>
          <p:nvPr/>
        </p:nvSpPr>
        <p:spPr>
          <a:xfrm>
            <a:off x="1882461" y="357187"/>
            <a:ext cx="8071440" cy="769441"/>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w="0"/>
                <a:solidFill>
                  <a:prstClr val="black"/>
                </a:solidFill>
                <a:uLnTx/>
                <a:uFillTx/>
                <a:latin typeface="Comic Sans MS" panose="030F0702030302020204" pitchFamily="66" charset="0"/>
              </a:rPr>
              <a:t>Next, find the three opinions:</a:t>
            </a:r>
            <a:endParaRPr kumimoji="0" lang="en-GB" sz="44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2CC29A06-C45C-E3E9-AB1A-C9805D8411B8}"/>
              </a:ext>
            </a:extLst>
          </p:cNvPr>
          <p:cNvSpPr txBox="1"/>
          <p:nvPr/>
        </p:nvSpPr>
        <p:spPr>
          <a:xfrm>
            <a:off x="680936" y="1517878"/>
            <a:ext cx="11245175" cy="4485139"/>
          </a:xfrm>
          <a:prstGeom prst="rect">
            <a:avLst/>
          </a:prstGeom>
          <a:noFill/>
        </p:spPr>
        <p:txBody>
          <a:bodyPr wrap="square">
            <a:spAutoFit/>
          </a:bodyPr>
          <a:lstStyle/>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J’adore </a:t>
            </a:r>
            <a:r>
              <a:rPr lang="es-ES" sz="2300" dirty="0" err="1">
                <a:solidFill>
                  <a:srgbClr val="000000"/>
                </a:solidFill>
                <a:effectLst/>
                <a:latin typeface="Comic Sans MS" panose="030F0702030302020204" pitchFamily="66" charset="0"/>
                <a:ea typeface="Calibri" panose="020F0502020204030204" pitchFamily="34" charset="0"/>
              </a:rPr>
              <a:t>passer</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mes </a:t>
            </a:r>
            <a:r>
              <a:rPr lang="es-ES" sz="2300" dirty="0" err="1">
                <a:solidFill>
                  <a:srgbClr val="000000"/>
                </a:solidFill>
                <a:effectLst/>
                <a:latin typeface="Comic Sans MS" panose="030F0702030302020204" pitchFamily="66" charset="0"/>
                <a:ea typeface="Calibri" panose="020F0502020204030204" pitchFamily="34" charset="0"/>
              </a:rPr>
              <a:t>amis</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jouer</a:t>
            </a:r>
            <a:r>
              <a:rPr lang="es-ES" sz="2300" dirty="0">
                <a:solidFill>
                  <a:srgbClr val="000000"/>
                </a:solidFill>
                <a:effectLst/>
                <a:latin typeface="Comic Sans MS" panose="030F0702030302020204" pitchFamily="66" charset="0"/>
                <a:ea typeface="Calibri" panose="020F0502020204030204" pitchFamily="34" charset="0"/>
              </a:rPr>
              <a:t> à des </a:t>
            </a:r>
            <a:r>
              <a:rPr lang="es-ES" sz="2300" dirty="0" err="1">
                <a:solidFill>
                  <a:srgbClr val="000000"/>
                </a:solidFill>
                <a:effectLst/>
                <a:latin typeface="Comic Sans MS" panose="030F0702030302020204" pitchFamily="66" charset="0"/>
                <a:ea typeface="Calibri" panose="020F0502020204030204" pitchFamily="34" charset="0"/>
              </a:rPr>
              <a:t>jeux</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vidéo</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cependant</a:t>
            </a:r>
            <a:r>
              <a:rPr lang="es-ES" sz="2300" dirty="0">
                <a:solidFill>
                  <a:srgbClr val="000000"/>
                </a:solidFill>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je </a:t>
            </a:r>
            <a:r>
              <a:rPr lang="es-ES" sz="2300" b="1" dirty="0" err="1">
                <a:solidFill>
                  <a:srgbClr val="FF3399"/>
                </a:solidFill>
                <a:effectLst/>
                <a:latin typeface="Comic Sans MS" panose="030F0702030302020204" pitchFamily="66" charset="0"/>
                <a:ea typeface="Calibri" panose="020F0502020204030204" pitchFamily="34" charset="0"/>
              </a:rPr>
              <a:t>préfère</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être</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avec</a:t>
            </a:r>
            <a:r>
              <a:rPr lang="es-ES" sz="2300" b="1" dirty="0">
                <a:solidFill>
                  <a:srgbClr val="FF3399"/>
                </a:solidFill>
                <a:effectLst/>
                <a:latin typeface="Comic Sans MS" panose="030F0702030302020204" pitchFamily="66" charset="0"/>
                <a:ea typeface="Calibri" panose="020F0502020204030204" pitchFamily="34" charset="0"/>
              </a:rPr>
              <a:t> un </a:t>
            </a:r>
            <a:r>
              <a:rPr lang="es-ES" sz="2300" b="1" dirty="0" err="1">
                <a:solidFill>
                  <a:srgbClr val="FF3399"/>
                </a:solidFill>
                <a:effectLst/>
                <a:latin typeface="Comic Sans MS" panose="030F0702030302020204" pitchFamily="66" charset="0"/>
                <a:ea typeface="Calibri" panose="020F0502020204030204" pitchFamily="34" charset="0"/>
              </a:rPr>
              <a:t>ami</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spécial</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puisque</a:t>
            </a:r>
            <a:r>
              <a:rPr lang="es-ES" sz="2300" b="1" dirty="0">
                <a:solidFill>
                  <a:srgbClr val="FF3399"/>
                </a:solidFill>
                <a:effectLst/>
                <a:latin typeface="Comic Sans MS" panose="030F0702030302020204" pitchFamily="66" charset="0"/>
                <a:ea typeface="Calibri" panose="020F0502020204030204" pitchFamily="34" charset="0"/>
              </a:rPr>
              <a:t> je </a:t>
            </a:r>
            <a:r>
              <a:rPr lang="es-ES" sz="2300" b="1" dirty="0" err="1">
                <a:solidFill>
                  <a:srgbClr val="FF3399"/>
                </a:solidFill>
                <a:effectLst/>
                <a:latin typeface="Comic Sans MS" panose="030F0702030302020204" pitchFamily="66" charset="0"/>
                <a:ea typeface="Calibri" panose="020F0502020204030204" pitchFamily="34" charset="0"/>
              </a:rPr>
              <a:t>peux</a:t>
            </a:r>
            <a:r>
              <a:rPr lang="es-ES" sz="2300" dirty="0">
                <a:solidFill>
                  <a:srgbClr val="000000"/>
                </a:solidFill>
                <a:effectLst/>
                <a:latin typeface="Comic Sans MS" panose="030F0702030302020204" pitchFamily="66" charset="0"/>
                <a:ea typeface="Calibri" panose="020F0502020204030204" pitchFamily="34" charset="0"/>
              </a:rPr>
              <a:t> lui </a:t>
            </a:r>
            <a:r>
              <a:rPr lang="es-ES" sz="2300" dirty="0" err="1">
                <a:solidFill>
                  <a:srgbClr val="000000"/>
                </a:solidFill>
                <a:effectLst/>
                <a:latin typeface="Comic Sans MS" panose="030F0702030302020204" pitchFamily="66" charset="0"/>
                <a:ea typeface="Calibri" panose="020F0502020204030204" pitchFamily="34" charset="0"/>
              </a:rPr>
              <a:t>dire</a:t>
            </a:r>
            <a:r>
              <a:rPr lang="es-ES" sz="2300" dirty="0">
                <a:solidFill>
                  <a:srgbClr val="000000"/>
                </a:solidFill>
                <a:effectLst/>
                <a:latin typeface="Comic Sans MS" panose="030F0702030302020204" pitchFamily="66" charset="0"/>
                <a:ea typeface="Calibri" panose="020F0502020204030204" pitchFamily="34" charset="0"/>
              </a:rPr>
              <a:t> mes </a:t>
            </a:r>
            <a:r>
              <a:rPr lang="es-ES" sz="2300" dirty="0" err="1">
                <a:solidFill>
                  <a:srgbClr val="000000"/>
                </a:solidFill>
                <a:effectLst/>
                <a:latin typeface="Comic Sans MS" panose="030F0702030302020204" pitchFamily="66" charset="0"/>
                <a:ea typeface="Calibri" panose="020F0502020204030204" pitchFamily="34" charset="0"/>
              </a:rPr>
              <a:t>secrets</a:t>
            </a:r>
            <a:r>
              <a:rPr lang="es-ES" sz="2300" dirty="0">
                <a:solidFill>
                  <a:srgbClr val="000000"/>
                </a:solidFill>
                <a:effectLst/>
                <a:latin typeface="Comic Sans MS" panose="030F0702030302020204" pitchFamily="66" charset="0"/>
                <a:ea typeface="Calibri" panose="020F0502020204030204" pitchFamily="34" charset="0"/>
              </a:rPr>
              <a:t> et faire </a:t>
            </a:r>
            <a:r>
              <a:rPr lang="es-ES" sz="2300" dirty="0" err="1">
                <a:solidFill>
                  <a:srgbClr val="000000"/>
                </a:solidFill>
                <a:effectLst/>
                <a:latin typeface="Comic Sans MS" panose="030F0702030302020204" pitchFamily="66" charset="0"/>
                <a:ea typeface="Calibri" panose="020F0502020204030204" pitchFamily="34" charset="0"/>
              </a:rPr>
              <a:t>confiance</a:t>
            </a:r>
            <a:r>
              <a:rPr lang="es-ES" sz="2300" dirty="0">
                <a:solidFill>
                  <a:srgbClr val="000000"/>
                </a:solidFill>
                <a:effectLst/>
                <a:latin typeface="Comic Sans MS" panose="030F0702030302020204" pitchFamily="66" charset="0"/>
                <a:ea typeface="Calibri" panose="020F0502020204030204" pitchFamily="34" charset="0"/>
              </a:rPr>
              <a:t> à lui.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La </a:t>
            </a:r>
            <a:r>
              <a:rPr lang="es-ES" sz="2300" dirty="0" err="1">
                <a:solidFill>
                  <a:srgbClr val="000000"/>
                </a:solidFill>
                <a:effectLst/>
                <a:latin typeface="Comic Sans MS" panose="030F0702030302020204" pitchFamily="66" charset="0"/>
                <a:ea typeface="Calibri" panose="020F0502020204030204" pitchFamily="34" charset="0"/>
              </a:rPr>
              <a:t>semaine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dernière</a:t>
            </a:r>
            <a:r>
              <a:rPr lang="es-ES" sz="2300" dirty="0">
                <a:solidFill>
                  <a:srgbClr val="000000"/>
                </a:solidFill>
                <a:effectLst/>
                <a:latin typeface="Comic Sans MS" panose="030F0702030302020204" pitchFamily="66" charset="0"/>
                <a:ea typeface="Calibri" panose="020F0502020204030204" pitchFamily="34" charset="0"/>
              </a:rPr>
              <a:t> j’ai </a:t>
            </a:r>
            <a:r>
              <a:rPr lang="es-ES" sz="2300" dirty="0" err="1">
                <a:solidFill>
                  <a:srgbClr val="000000"/>
                </a:solidFill>
                <a:effectLst/>
                <a:latin typeface="Comic Sans MS" panose="030F0702030302020204" pitchFamily="66" charset="0"/>
                <a:ea typeface="Calibri" panose="020F0502020204030204" pitchFamily="34" charset="0"/>
              </a:rPr>
              <a:t>aidé</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mon</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problèmes</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couple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veut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qu’il</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passe</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des </a:t>
            </a:r>
            <a:r>
              <a:rPr lang="es-ES" sz="2300" dirty="0" err="1">
                <a:solidFill>
                  <a:srgbClr val="000000"/>
                </a:solidFill>
                <a:effectLst/>
                <a:latin typeface="Comic Sans MS" panose="030F0702030302020204" pitchFamily="66" charset="0"/>
                <a:ea typeface="Calibri" panose="020F0502020204030204" pitchFamily="34" charset="0"/>
              </a:rPr>
              <a:t>autres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filles</a:t>
            </a:r>
            <a:r>
              <a:rPr lang="es-ES" sz="2300" dirty="0">
                <a:solidFill>
                  <a:srgbClr val="000000"/>
                </a:solidFill>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Je </a:t>
            </a:r>
            <a:r>
              <a:rPr lang="es-ES" sz="2300" b="1" dirty="0" err="1">
                <a:solidFill>
                  <a:srgbClr val="FF3399"/>
                </a:solidFill>
                <a:effectLst/>
                <a:latin typeface="Comic Sans MS" panose="030F0702030302020204" pitchFamily="66" charset="0"/>
                <a:ea typeface="Calibri" panose="020F0502020204030204" pitchFamily="34" charset="0"/>
              </a:rPr>
              <a:t>pense</a:t>
            </a:r>
            <a:r>
              <a:rPr lang="es-ES" sz="2300" b="1" dirty="0">
                <a:solidFill>
                  <a:srgbClr val="FF3399"/>
                </a:solidFill>
                <a:effectLst/>
                <a:latin typeface="Comic Sans MS" panose="030F0702030302020204" pitchFamily="66" charset="0"/>
                <a:ea typeface="Calibri" panose="020F0502020204030204" pitchFamily="34" charset="0"/>
              </a:rPr>
              <a:t> que </a:t>
            </a:r>
            <a:r>
              <a:rPr lang="es-ES" sz="2300" b="1" dirty="0" err="1">
                <a:solidFill>
                  <a:srgbClr val="FF3399"/>
                </a:solidFill>
                <a:effectLst/>
                <a:latin typeface="Comic Sans MS" panose="030F0702030302020204" pitchFamily="66" charset="0"/>
                <a:ea typeface="Calibri" panose="020F0502020204030204" pitchFamily="34" charset="0"/>
              </a:rPr>
              <a:t>sa</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petite</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amie</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est</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trop</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jalouse</a:t>
            </a:r>
            <a:r>
              <a:rPr lang="es-ES" sz="2300" dirty="0">
                <a:solidFill>
                  <a:srgbClr val="000000"/>
                </a:solidFill>
                <a:effectLst/>
                <a:latin typeface="Comic Sans MS" panose="030F0702030302020204" pitchFamily="66" charset="0"/>
                <a:ea typeface="Calibri" panose="020F0502020204030204" pitchFamily="34" charset="0"/>
              </a:rPr>
              <a:t>.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err="1">
                <a:solidFill>
                  <a:srgbClr val="000000"/>
                </a:solidFill>
                <a:effectLst/>
                <a:latin typeface="Comic Sans MS" panose="030F0702030302020204" pitchFamily="66" charset="0"/>
                <a:ea typeface="Calibri" panose="020F0502020204030204" pitchFamily="34" charset="0"/>
              </a:rPr>
              <a:t>Quand</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serai</a:t>
            </a:r>
            <a:r>
              <a:rPr lang="es-ES" sz="2300" dirty="0">
                <a:solidFill>
                  <a:srgbClr val="000000"/>
                </a:solidFill>
                <a:effectLst/>
                <a:latin typeface="Comic Sans MS" panose="030F0702030302020204" pitchFamily="66" charset="0"/>
                <a:ea typeface="Calibri" panose="020F0502020204030204" pitchFamily="34" charset="0"/>
              </a:rPr>
              <a:t> plus </a:t>
            </a:r>
            <a:r>
              <a:rPr lang="es-ES" sz="2300" dirty="0" err="1">
                <a:solidFill>
                  <a:srgbClr val="000000"/>
                </a:solidFill>
                <a:effectLst/>
                <a:latin typeface="Comic Sans MS" panose="030F0702030302020204" pitchFamily="66" charset="0"/>
                <a:ea typeface="Calibri" panose="020F0502020204030204" pitchFamily="34" charset="0"/>
              </a:rPr>
              <a:t>âgé</a:t>
            </a:r>
            <a:r>
              <a:rPr lang="es-ES" sz="2300" dirty="0">
                <a:solidFill>
                  <a:srgbClr val="000000"/>
                </a:solidFill>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je voudrais me </a:t>
            </a:r>
            <a:r>
              <a:rPr lang="es-ES" sz="2300" b="1" dirty="0" err="1">
                <a:solidFill>
                  <a:srgbClr val="FF3399"/>
                </a:solidFill>
                <a:effectLst/>
                <a:latin typeface="Comic Sans MS" panose="030F0702030302020204" pitchFamily="66" charset="0"/>
                <a:ea typeface="Calibri" panose="020F0502020204030204" pitchFamily="34" charset="0"/>
              </a:rPr>
              <a:t>marier</a:t>
            </a:r>
            <a:r>
              <a:rPr lang="es-ES" sz="2300" b="1" dirty="0">
                <a:solidFill>
                  <a:srgbClr val="FF3399"/>
                </a:solidFill>
                <a:effectLst/>
                <a:latin typeface="Comic Sans MS" panose="030F0702030302020204" pitchFamily="66" charset="0"/>
                <a:ea typeface="Calibri" panose="020F0502020204030204" pitchFamily="34" charset="0"/>
              </a:rPr>
              <a:t> </a:t>
            </a:r>
            <a:r>
              <a:rPr lang="es-ES" sz="2300" b="1" dirty="0" err="1">
                <a:solidFill>
                  <a:srgbClr val="FF3399"/>
                </a:solidFill>
                <a:effectLst/>
                <a:latin typeface="Comic Sans MS" panose="030F0702030302020204" pitchFamily="66" charset="0"/>
                <a:ea typeface="Calibri" panose="020F0502020204030204" pitchFamily="34" charset="0"/>
              </a:rPr>
              <a:t>puisque</a:t>
            </a:r>
            <a:r>
              <a:rPr lang="es-ES" sz="2300" b="1" dirty="0">
                <a:solidFill>
                  <a:srgbClr val="FF3399"/>
                </a:solidFill>
                <a:effectLst/>
                <a:latin typeface="Comic Sans MS" panose="030F0702030302020204" pitchFamily="66" charset="0"/>
                <a:ea typeface="Calibri" panose="020F0502020204030204" pitchFamily="34" charset="0"/>
              </a:rPr>
              <a:t> c’est </a:t>
            </a:r>
            <a:r>
              <a:rPr lang="es-ES" sz="2300" b="1" dirty="0" err="1">
                <a:solidFill>
                  <a:srgbClr val="FF3399"/>
                </a:solidFill>
                <a:effectLst/>
                <a:latin typeface="Comic Sans MS" panose="030F0702030302020204" pitchFamily="66" charset="0"/>
                <a:ea typeface="Calibri" panose="020F0502020204030204" pitchFamily="34" charset="0"/>
              </a:rPr>
              <a:t>important</a:t>
            </a:r>
            <a:r>
              <a:rPr lang="es-ES" sz="2300" b="1" dirty="0">
                <a:solidFill>
                  <a:srgbClr val="FF3399"/>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dans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ma</a:t>
            </a:r>
            <a:r>
              <a:rPr lang="es-ES" sz="2300" dirty="0">
                <a:solidFill>
                  <a:srgbClr val="000000"/>
                </a:solidFill>
                <a:effectLst/>
                <a:latin typeface="Comic Sans MS" panose="030F0702030302020204" pitchFamily="66" charset="0"/>
                <a:ea typeface="Calibri" panose="020F0502020204030204" pitchFamily="34" charset="0"/>
              </a:rPr>
              <a:t> culture. À </a:t>
            </a:r>
            <a:r>
              <a:rPr lang="es-ES" sz="2300" dirty="0" err="1">
                <a:solidFill>
                  <a:srgbClr val="000000"/>
                </a:solidFill>
                <a:effectLst/>
                <a:latin typeface="Comic Sans MS" panose="030F0702030302020204" pitchFamily="66" charset="0"/>
                <a:ea typeface="Calibri" panose="020F0502020204030204" pitchFamily="34" charset="0"/>
              </a:rPr>
              <a:t>l’avenir</a:t>
            </a:r>
            <a:r>
              <a:rPr lang="es-ES" sz="2300" dirty="0">
                <a:solidFill>
                  <a:srgbClr val="000000"/>
                </a:solidFill>
                <a:effectLst/>
                <a:latin typeface="Comic Sans MS" panose="030F0702030302020204" pitchFamily="66" charset="0"/>
                <a:ea typeface="Calibri" panose="020F0502020204030204" pitchFamily="34" charset="0"/>
              </a:rPr>
              <a:t> je vais </a:t>
            </a:r>
            <a:r>
              <a:rPr lang="es-ES" sz="2300" dirty="0" err="1">
                <a:solidFill>
                  <a:srgbClr val="000000"/>
                </a:solidFill>
                <a:effectLst/>
                <a:latin typeface="Comic Sans MS" panose="030F0702030302020204" pitchFamily="66" charset="0"/>
                <a:ea typeface="Calibri" panose="020F0502020204030204" pitchFamily="34" charset="0"/>
              </a:rPr>
              <a:t>rencontrer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quelqu’un</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spécial</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former</a:t>
            </a:r>
            <a:r>
              <a:rPr lang="es-ES" sz="2300" dirty="0">
                <a:solidFill>
                  <a:srgbClr val="000000"/>
                </a:solidFill>
                <a:effectLst/>
                <a:latin typeface="Comic Sans MS" panose="030F0702030302020204" pitchFamily="66" charset="0"/>
                <a:ea typeface="Calibri" panose="020F0502020204030204" pitchFamily="34" charset="0"/>
              </a:rPr>
              <a:t> une </a:t>
            </a:r>
            <a:r>
              <a:rPr lang="es-ES" sz="2300" dirty="0" err="1">
                <a:solidFill>
                  <a:srgbClr val="000000"/>
                </a:solidFill>
                <a:effectLst/>
                <a:latin typeface="Comic Sans MS" panose="030F0702030302020204" pitchFamily="66" charset="0"/>
                <a:ea typeface="Calibri" panose="020F0502020204030204" pitchFamily="34" charset="0"/>
              </a:rPr>
              <a:t>famille</a:t>
            </a:r>
            <a:r>
              <a:rPr lang="es-ES" sz="2300" dirty="0">
                <a:solidFill>
                  <a:srgbClr val="000000"/>
                </a:solidFill>
                <a:effectLst/>
                <a:latin typeface="Comic Sans MS" panose="030F0702030302020204" pitchFamily="66" charset="0"/>
                <a:ea typeface="Calibri" panose="020F0502020204030204" pitchFamily="34" charset="0"/>
              </a:rPr>
              <a:t>.</a:t>
            </a:r>
            <a:endParaRPr lang="en-GB"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76096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C72F6-0417-6F65-3614-4D9CC36BFA0D}"/>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17635033-9785-C17A-C865-A5F21531BA07}"/>
              </a:ext>
            </a:extLst>
          </p:cNvPr>
          <p:cNvSpPr/>
          <p:nvPr/>
        </p:nvSpPr>
        <p:spPr>
          <a:xfrm>
            <a:off x="218429" y="501040"/>
            <a:ext cx="11755141" cy="707886"/>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w="0"/>
                <a:solidFill>
                  <a:prstClr val="black"/>
                </a:solidFill>
                <a:uLnTx/>
                <a:uFillTx/>
                <a:latin typeface="Comic Sans MS" panose="030F0702030302020204" pitchFamily="66" charset="0"/>
              </a:rPr>
              <a:t>Next, find all the verbs and identify the tenses:</a:t>
            </a:r>
            <a:endParaRPr kumimoji="0" lang="en-GB" sz="40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F3DAC4E-EE36-2781-4F6D-5EF9187C9505}"/>
              </a:ext>
            </a:extLst>
          </p:cNvPr>
          <p:cNvSpPr txBox="1"/>
          <p:nvPr/>
        </p:nvSpPr>
        <p:spPr>
          <a:xfrm>
            <a:off x="680936" y="1517878"/>
            <a:ext cx="11245175" cy="4485139"/>
          </a:xfrm>
          <a:prstGeom prst="rect">
            <a:avLst/>
          </a:prstGeom>
          <a:noFill/>
        </p:spPr>
        <p:txBody>
          <a:bodyPr wrap="square">
            <a:spAutoFit/>
          </a:bodyPr>
          <a:lstStyle/>
          <a:p>
            <a:pPr>
              <a:lnSpc>
                <a:spcPct val="150000"/>
              </a:lnSpc>
              <a:spcAft>
                <a:spcPts val="800"/>
              </a:spcAft>
            </a:pPr>
            <a:r>
              <a:rPr lang="es-ES" sz="2300" dirty="0">
                <a:effectLst/>
                <a:latin typeface="Comic Sans MS" panose="030F0702030302020204" pitchFamily="66" charset="0"/>
                <a:ea typeface="Calibri" panose="020F0502020204030204" pitchFamily="34" charset="0"/>
              </a:rPr>
              <a:t>J’adore </a:t>
            </a:r>
            <a:r>
              <a:rPr lang="es-ES" sz="2300" dirty="0" err="1">
                <a:effectLst/>
                <a:latin typeface="Comic Sans MS" panose="030F0702030302020204" pitchFamily="66" charset="0"/>
                <a:ea typeface="Calibri" panose="020F0502020204030204" pitchFamily="34" charset="0"/>
              </a:rPr>
              <a:t>passer</a:t>
            </a:r>
            <a:r>
              <a:rPr lang="es-ES" sz="2300" dirty="0">
                <a:effectLst/>
                <a:latin typeface="Comic Sans MS" panose="030F0702030302020204" pitchFamily="66" charset="0"/>
                <a:ea typeface="Calibri" panose="020F0502020204030204" pitchFamily="34" charset="0"/>
              </a:rPr>
              <a:t> du </a:t>
            </a:r>
            <a:r>
              <a:rPr lang="es-ES" sz="2300" dirty="0" err="1">
                <a:effectLst/>
                <a:latin typeface="Comic Sans MS" panose="030F0702030302020204" pitchFamily="66" charset="0"/>
                <a:ea typeface="Calibri" panose="020F0502020204030204" pitchFamily="34" charset="0"/>
              </a:rPr>
              <a:t>temps</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avec</a:t>
            </a:r>
            <a:r>
              <a:rPr lang="es-ES" sz="2300" dirty="0">
                <a:effectLst/>
                <a:latin typeface="Comic Sans MS" panose="030F0702030302020204" pitchFamily="66" charset="0"/>
                <a:ea typeface="Calibri" panose="020F0502020204030204" pitchFamily="34" charset="0"/>
              </a:rPr>
              <a:t> mes </a:t>
            </a:r>
            <a:r>
              <a:rPr lang="es-ES" sz="2300" dirty="0" err="1">
                <a:effectLst/>
                <a:latin typeface="Comic Sans MS" panose="030F0702030302020204" pitchFamily="66" charset="0"/>
                <a:ea typeface="Calibri" panose="020F0502020204030204" pitchFamily="34" charset="0"/>
              </a:rPr>
              <a:t>amis</a:t>
            </a:r>
            <a:r>
              <a:rPr lang="es-ES" sz="2300" dirty="0">
                <a:effectLst/>
                <a:latin typeface="Comic Sans MS" panose="030F0702030302020204" pitchFamily="66" charset="0"/>
                <a:ea typeface="Calibri" panose="020F0502020204030204" pitchFamily="34" charset="0"/>
              </a:rPr>
              <a:t> et </a:t>
            </a:r>
            <a:r>
              <a:rPr lang="es-ES" sz="2300" dirty="0" err="1">
                <a:effectLst/>
                <a:latin typeface="Comic Sans MS" panose="030F0702030302020204" pitchFamily="66" charset="0"/>
                <a:ea typeface="Calibri" panose="020F0502020204030204" pitchFamily="34" charset="0"/>
              </a:rPr>
              <a:t>jouer</a:t>
            </a:r>
            <a:r>
              <a:rPr lang="es-ES" sz="2300" dirty="0">
                <a:effectLst/>
                <a:latin typeface="Comic Sans MS" panose="030F0702030302020204" pitchFamily="66" charset="0"/>
                <a:ea typeface="Calibri" panose="020F0502020204030204" pitchFamily="34" charset="0"/>
              </a:rPr>
              <a:t> à des </a:t>
            </a:r>
            <a:r>
              <a:rPr lang="es-ES" sz="2300" dirty="0" err="1">
                <a:effectLst/>
                <a:latin typeface="Comic Sans MS" panose="030F0702030302020204" pitchFamily="66" charset="0"/>
                <a:ea typeface="Calibri" panose="020F0502020204030204" pitchFamily="34" charset="0"/>
              </a:rPr>
              <a:t>jeux</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vidéo</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cependant</a:t>
            </a:r>
            <a:r>
              <a:rPr lang="es-ES" sz="2300" dirty="0">
                <a:effectLst/>
                <a:latin typeface="Comic Sans MS" panose="030F0702030302020204" pitchFamily="66" charset="0"/>
                <a:ea typeface="Calibri" panose="020F0502020204030204" pitchFamily="34" charset="0"/>
              </a:rPr>
              <a:t>, je </a:t>
            </a:r>
            <a:r>
              <a:rPr lang="es-ES" sz="2300" dirty="0" err="1">
                <a:effectLst/>
                <a:latin typeface="Comic Sans MS" panose="030F0702030302020204" pitchFamily="66" charset="0"/>
                <a:ea typeface="Calibri" panose="020F0502020204030204" pitchFamily="34" charset="0"/>
              </a:rPr>
              <a:t>préfère</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être</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avec</a:t>
            </a:r>
            <a:r>
              <a:rPr lang="es-ES" sz="2300" dirty="0">
                <a:effectLst/>
                <a:latin typeface="Comic Sans MS" panose="030F0702030302020204" pitchFamily="66" charset="0"/>
                <a:ea typeface="Calibri" panose="020F0502020204030204" pitchFamily="34" charset="0"/>
              </a:rPr>
              <a:t> un </a:t>
            </a:r>
            <a:r>
              <a:rPr lang="es-ES" sz="2300" dirty="0" err="1">
                <a:effectLst/>
                <a:latin typeface="Comic Sans MS" panose="030F0702030302020204" pitchFamily="66" charset="0"/>
                <a:ea typeface="Calibri" panose="020F0502020204030204" pitchFamily="34" charset="0"/>
              </a:rPr>
              <a:t>ami</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spécial</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puisque</a:t>
            </a:r>
            <a:r>
              <a:rPr lang="es-ES" sz="2300" dirty="0">
                <a:effectLst/>
                <a:latin typeface="Comic Sans MS" panose="030F0702030302020204" pitchFamily="66" charset="0"/>
                <a:ea typeface="Calibri" panose="020F0502020204030204" pitchFamily="34" charset="0"/>
              </a:rPr>
              <a:t> je </a:t>
            </a:r>
            <a:r>
              <a:rPr lang="es-ES" sz="2300" dirty="0" err="1">
                <a:effectLst/>
                <a:latin typeface="Comic Sans MS" panose="030F0702030302020204" pitchFamily="66" charset="0"/>
                <a:ea typeface="Calibri" panose="020F0502020204030204" pitchFamily="34" charset="0"/>
              </a:rPr>
              <a:t>peux</a:t>
            </a:r>
            <a:r>
              <a:rPr lang="es-ES" sz="2300" dirty="0">
                <a:effectLst/>
                <a:latin typeface="Comic Sans MS" panose="030F0702030302020204" pitchFamily="66" charset="0"/>
                <a:ea typeface="Calibri" panose="020F0502020204030204" pitchFamily="34" charset="0"/>
              </a:rPr>
              <a:t> lui </a:t>
            </a:r>
            <a:r>
              <a:rPr lang="es-ES" sz="2300" dirty="0" err="1">
                <a:effectLst/>
                <a:latin typeface="Comic Sans MS" panose="030F0702030302020204" pitchFamily="66" charset="0"/>
                <a:ea typeface="Calibri" panose="020F0502020204030204" pitchFamily="34" charset="0"/>
              </a:rPr>
              <a:t>dire</a:t>
            </a:r>
            <a:r>
              <a:rPr lang="es-ES" sz="2300" dirty="0">
                <a:effectLst/>
                <a:latin typeface="Comic Sans MS" panose="030F0702030302020204" pitchFamily="66" charset="0"/>
                <a:ea typeface="Calibri" panose="020F0502020204030204" pitchFamily="34" charset="0"/>
              </a:rPr>
              <a:t> mes </a:t>
            </a:r>
            <a:r>
              <a:rPr lang="es-ES" sz="2300" dirty="0" err="1">
                <a:effectLst/>
                <a:latin typeface="Comic Sans MS" panose="030F0702030302020204" pitchFamily="66" charset="0"/>
                <a:ea typeface="Calibri" panose="020F0502020204030204" pitchFamily="34" charset="0"/>
              </a:rPr>
              <a:t>secrets</a:t>
            </a:r>
            <a:r>
              <a:rPr lang="es-ES" sz="2300" dirty="0">
                <a:effectLst/>
                <a:latin typeface="Comic Sans MS" panose="030F0702030302020204" pitchFamily="66" charset="0"/>
                <a:ea typeface="Calibri" panose="020F0502020204030204" pitchFamily="34" charset="0"/>
              </a:rPr>
              <a:t> et faire </a:t>
            </a:r>
            <a:r>
              <a:rPr lang="es-ES" sz="2300" dirty="0" err="1">
                <a:effectLst/>
                <a:latin typeface="Comic Sans MS" panose="030F0702030302020204" pitchFamily="66" charset="0"/>
                <a:ea typeface="Calibri" panose="020F0502020204030204" pitchFamily="34" charset="0"/>
              </a:rPr>
              <a:t>confiance</a:t>
            </a:r>
            <a:r>
              <a:rPr lang="es-ES" sz="2300" dirty="0">
                <a:effectLst/>
                <a:latin typeface="Comic Sans MS" panose="030F0702030302020204" pitchFamily="66" charset="0"/>
                <a:ea typeface="Calibri" panose="020F0502020204030204" pitchFamily="34" charset="0"/>
              </a:rPr>
              <a:t> à lui.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La </a:t>
            </a:r>
            <a:r>
              <a:rPr lang="es-ES" sz="2300" dirty="0" err="1">
                <a:solidFill>
                  <a:srgbClr val="000000"/>
                </a:solidFill>
                <a:effectLst/>
                <a:latin typeface="Comic Sans MS" panose="030F0702030302020204" pitchFamily="66" charset="0"/>
                <a:ea typeface="Calibri" panose="020F0502020204030204" pitchFamily="34" charset="0"/>
              </a:rPr>
              <a:t>semaine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dernière</a:t>
            </a:r>
            <a:r>
              <a:rPr lang="es-ES" sz="2300" dirty="0">
                <a:solidFill>
                  <a:srgbClr val="000000"/>
                </a:solidFill>
                <a:effectLst/>
                <a:latin typeface="Comic Sans MS" panose="030F0702030302020204" pitchFamily="66" charset="0"/>
                <a:ea typeface="Calibri" panose="020F0502020204030204" pitchFamily="34" charset="0"/>
              </a:rPr>
              <a:t> j’ai </a:t>
            </a:r>
            <a:r>
              <a:rPr lang="es-ES" sz="2300" dirty="0" err="1">
                <a:solidFill>
                  <a:srgbClr val="000000"/>
                </a:solidFill>
                <a:effectLst/>
                <a:latin typeface="Comic Sans MS" panose="030F0702030302020204" pitchFamily="66" charset="0"/>
                <a:ea typeface="Calibri" panose="020F0502020204030204" pitchFamily="34" charset="0"/>
              </a:rPr>
              <a:t>aidé</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mon</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problèmes</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couple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veut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qu’il</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passe</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des </a:t>
            </a:r>
            <a:r>
              <a:rPr lang="es-ES" sz="2300" dirty="0" err="1">
                <a:solidFill>
                  <a:srgbClr val="000000"/>
                </a:solidFill>
                <a:effectLst/>
                <a:latin typeface="Comic Sans MS" panose="030F0702030302020204" pitchFamily="66" charset="0"/>
                <a:ea typeface="Calibri" panose="020F0502020204030204" pitchFamily="34" charset="0"/>
              </a:rPr>
              <a:t>autres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filles</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pense</a:t>
            </a:r>
            <a:r>
              <a:rPr lang="es-ES" sz="2300" dirty="0">
                <a:solidFill>
                  <a:srgbClr val="000000"/>
                </a:solidFill>
                <a:effectLst/>
                <a:latin typeface="Comic Sans MS" panose="030F0702030302020204" pitchFamily="66" charset="0"/>
                <a:ea typeface="Calibri" panose="020F0502020204030204" pitchFamily="34" charset="0"/>
              </a:rPr>
              <a:t> que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est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trop</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jalouse</a:t>
            </a:r>
            <a:r>
              <a:rPr lang="es-ES" sz="2300" dirty="0">
                <a:solidFill>
                  <a:srgbClr val="000000"/>
                </a:solidFill>
                <a:effectLst/>
                <a:latin typeface="Comic Sans MS" panose="030F0702030302020204" pitchFamily="66" charset="0"/>
                <a:ea typeface="Calibri" panose="020F0502020204030204" pitchFamily="34" charset="0"/>
              </a:rPr>
              <a:t>.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err="1">
                <a:solidFill>
                  <a:srgbClr val="000000"/>
                </a:solidFill>
                <a:effectLst/>
                <a:latin typeface="Comic Sans MS" panose="030F0702030302020204" pitchFamily="66" charset="0"/>
                <a:ea typeface="Calibri" panose="020F0502020204030204" pitchFamily="34" charset="0"/>
              </a:rPr>
              <a:t>Quand</a:t>
            </a:r>
            <a:r>
              <a:rPr lang="es-ES" sz="2300" dirty="0">
                <a:solidFill>
                  <a:srgbClr val="000000"/>
                </a:solidFill>
                <a:effectLst/>
                <a:latin typeface="Comic Sans MS" panose="030F0702030302020204" pitchFamily="66" charset="0"/>
                <a:ea typeface="Calibri" panose="020F0502020204030204" pitchFamily="34" charset="0"/>
              </a:rPr>
              <a:t> je </a:t>
            </a:r>
            <a:r>
              <a:rPr lang="es-ES" sz="2300" dirty="0" err="1">
                <a:solidFill>
                  <a:srgbClr val="000000"/>
                </a:solidFill>
                <a:effectLst/>
                <a:latin typeface="Comic Sans MS" panose="030F0702030302020204" pitchFamily="66" charset="0"/>
                <a:ea typeface="Calibri" panose="020F0502020204030204" pitchFamily="34" charset="0"/>
              </a:rPr>
              <a:t>serai</a:t>
            </a:r>
            <a:r>
              <a:rPr lang="es-ES" sz="2300" dirty="0">
                <a:solidFill>
                  <a:srgbClr val="000000"/>
                </a:solidFill>
                <a:effectLst/>
                <a:latin typeface="Comic Sans MS" panose="030F0702030302020204" pitchFamily="66" charset="0"/>
                <a:ea typeface="Calibri" panose="020F0502020204030204" pitchFamily="34" charset="0"/>
              </a:rPr>
              <a:t> plus </a:t>
            </a:r>
            <a:r>
              <a:rPr lang="es-ES" sz="2300" dirty="0" err="1">
                <a:solidFill>
                  <a:srgbClr val="000000"/>
                </a:solidFill>
                <a:effectLst/>
                <a:latin typeface="Comic Sans MS" panose="030F0702030302020204" pitchFamily="66" charset="0"/>
                <a:ea typeface="Calibri" panose="020F0502020204030204" pitchFamily="34" charset="0"/>
              </a:rPr>
              <a:t>âgé</a:t>
            </a:r>
            <a:r>
              <a:rPr lang="es-ES" sz="2300" dirty="0">
                <a:solidFill>
                  <a:srgbClr val="000000"/>
                </a:solidFill>
                <a:effectLst/>
                <a:latin typeface="Comic Sans MS" panose="030F0702030302020204" pitchFamily="66" charset="0"/>
                <a:ea typeface="Calibri" panose="020F0502020204030204" pitchFamily="34" charset="0"/>
              </a:rPr>
              <a:t>, je voudrais me </a:t>
            </a:r>
            <a:r>
              <a:rPr lang="es-ES" sz="2300" dirty="0" err="1">
                <a:solidFill>
                  <a:srgbClr val="000000"/>
                </a:solidFill>
                <a:effectLst/>
                <a:latin typeface="Comic Sans MS" panose="030F0702030302020204" pitchFamily="66" charset="0"/>
                <a:ea typeface="Calibri" panose="020F0502020204030204" pitchFamily="34" charset="0"/>
              </a:rPr>
              <a:t>marier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c’est </a:t>
            </a:r>
            <a:r>
              <a:rPr lang="es-ES" sz="2300" dirty="0" err="1">
                <a:solidFill>
                  <a:srgbClr val="000000"/>
                </a:solidFill>
                <a:effectLst/>
                <a:latin typeface="Comic Sans MS" panose="030F0702030302020204" pitchFamily="66" charset="0"/>
                <a:ea typeface="Calibri" panose="020F0502020204030204" pitchFamily="34" charset="0"/>
              </a:rPr>
              <a:t>important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dans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ma</a:t>
            </a:r>
            <a:r>
              <a:rPr lang="es-ES" sz="2300" dirty="0">
                <a:solidFill>
                  <a:srgbClr val="000000"/>
                </a:solidFill>
                <a:effectLst/>
                <a:latin typeface="Comic Sans MS" panose="030F0702030302020204" pitchFamily="66" charset="0"/>
                <a:ea typeface="Calibri" panose="020F0502020204030204" pitchFamily="34" charset="0"/>
              </a:rPr>
              <a:t> culture. À </a:t>
            </a:r>
            <a:r>
              <a:rPr lang="es-ES" sz="2300" dirty="0" err="1">
                <a:solidFill>
                  <a:srgbClr val="000000"/>
                </a:solidFill>
                <a:effectLst/>
                <a:latin typeface="Comic Sans MS" panose="030F0702030302020204" pitchFamily="66" charset="0"/>
                <a:ea typeface="Calibri" panose="020F0502020204030204" pitchFamily="34" charset="0"/>
              </a:rPr>
              <a:t>l’avenir</a:t>
            </a:r>
            <a:r>
              <a:rPr lang="es-ES" sz="2300" dirty="0">
                <a:solidFill>
                  <a:srgbClr val="000000"/>
                </a:solidFill>
                <a:effectLst/>
                <a:latin typeface="Comic Sans MS" panose="030F0702030302020204" pitchFamily="66" charset="0"/>
                <a:ea typeface="Calibri" panose="020F0502020204030204" pitchFamily="34" charset="0"/>
              </a:rPr>
              <a:t> je vais </a:t>
            </a:r>
            <a:r>
              <a:rPr lang="es-ES" sz="2300" dirty="0" err="1">
                <a:solidFill>
                  <a:srgbClr val="000000"/>
                </a:solidFill>
                <a:effectLst/>
                <a:latin typeface="Comic Sans MS" panose="030F0702030302020204" pitchFamily="66" charset="0"/>
                <a:ea typeface="Calibri" panose="020F0502020204030204" pitchFamily="34" charset="0"/>
              </a:rPr>
              <a:t>rencontrer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quelqu’un</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spécial</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former</a:t>
            </a:r>
            <a:r>
              <a:rPr lang="es-ES" sz="2300" dirty="0">
                <a:solidFill>
                  <a:srgbClr val="000000"/>
                </a:solidFill>
                <a:effectLst/>
                <a:latin typeface="Comic Sans MS" panose="030F0702030302020204" pitchFamily="66" charset="0"/>
                <a:ea typeface="Calibri" panose="020F0502020204030204" pitchFamily="34" charset="0"/>
              </a:rPr>
              <a:t> une </a:t>
            </a:r>
            <a:r>
              <a:rPr lang="es-ES" sz="2300" dirty="0" err="1">
                <a:solidFill>
                  <a:srgbClr val="000000"/>
                </a:solidFill>
                <a:effectLst/>
                <a:latin typeface="Comic Sans MS" panose="030F0702030302020204" pitchFamily="66" charset="0"/>
                <a:ea typeface="Calibri" panose="020F0502020204030204" pitchFamily="34" charset="0"/>
              </a:rPr>
              <a:t>famille</a:t>
            </a:r>
            <a:r>
              <a:rPr lang="es-ES" sz="2300" dirty="0">
                <a:solidFill>
                  <a:srgbClr val="000000"/>
                </a:solidFill>
                <a:effectLst/>
                <a:latin typeface="Comic Sans MS" panose="030F0702030302020204" pitchFamily="66" charset="0"/>
                <a:ea typeface="Calibri" panose="020F0502020204030204" pitchFamily="34" charset="0"/>
              </a:rPr>
              <a:t>.</a:t>
            </a:r>
            <a:endParaRPr lang="en-GB"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17249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D4C60-EF91-7B80-58C1-170382BB1BC3}"/>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BDC67204-5894-F78A-BADE-43818E8F0BEF}"/>
              </a:ext>
            </a:extLst>
          </p:cNvPr>
          <p:cNvSpPr/>
          <p:nvPr/>
        </p:nvSpPr>
        <p:spPr>
          <a:xfrm>
            <a:off x="218429" y="501040"/>
            <a:ext cx="11755141" cy="707886"/>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w="0"/>
                <a:solidFill>
                  <a:prstClr val="black"/>
                </a:solidFill>
                <a:uLnTx/>
                <a:uFillTx/>
                <a:latin typeface="Comic Sans MS" panose="030F0702030302020204" pitchFamily="66" charset="0"/>
              </a:rPr>
              <a:t>Next, find all the verbs and identify the tenses:</a:t>
            </a:r>
            <a:endParaRPr kumimoji="0" lang="en-GB" sz="40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140A5CB7-27FD-6B51-097C-E9ED3E381CA8}"/>
              </a:ext>
            </a:extLst>
          </p:cNvPr>
          <p:cNvSpPr txBox="1"/>
          <p:nvPr/>
        </p:nvSpPr>
        <p:spPr>
          <a:xfrm>
            <a:off x="680936" y="1517878"/>
            <a:ext cx="11245175" cy="4485139"/>
          </a:xfrm>
          <a:prstGeom prst="rect">
            <a:avLst/>
          </a:prstGeom>
          <a:noFill/>
        </p:spPr>
        <p:txBody>
          <a:bodyPr wrap="square">
            <a:spAutoFit/>
          </a:bodyPr>
          <a:lstStyle/>
          <a:p>
            <a:pPr>
              <a:lnSpc>
                <a:spcPct val="150000"/>
              </a:lnSpc>
              <a:spcAft>
                <a:spcPts val="800"/>
              </a:spcAft>
            </a:pPr>
            <a:r>
              <a:rPr lang="es-ES" sz="2300" b="1" dirty="0">
                <a:solidFill>
                  <a:srgbClr val="FF3399"/>
                </a:solidFill>
                <a:effectLst/>
                <a:latin typeface="Comic Sans MS" panose="030F0702030302020204" pitchFamily="66" charset="0"/>
                <a:ea typeface="Calibri" panose="020F0502020204030204" pitchFamily="34" charset="0"/>
              </a:rPr>
              <a:t>J’adore</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passer</a:t>
            </a:r>
            <a:r>
              <a:rPr lang="es-ES" sz="2300" dirty="0">
                <a:effectLst/>
                <a:latin typeface="Comic Sans MS" panose="030F0702030302020204" pitchFamily="66" charset="0"/>
                <a:ea typeface="Calibri" panose="020F0502020204030204" pitchFamily="34" charset="0"/>
              </a:rPr>
              <a:t> du </a:t>
            </a:r>
            <a:r>
              <a:rPr lang="es-ES" sz="2300" dirty="0" err="1">
                <a:effectLst/>
                <a:latin typeface="Comic Sans MS" panose="030F0702030302020204" pitchFamily="66" charset="0"/>
                <a:ea typeface="Calibri" panose="020F0502020204030204" pitchFamily="34" charset="0"/>
              </a:rPr>
              <a:t>temps</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avec</a:t>
            </a:r>
            <a:r>
              <a:rPr lang="es-ES" sz="2300" dirty="0">
                <a:effectLst/>
                <a:latin typeface="Comic Sans MS" panose="030F0702030302020204" pitchFamily="66" charset="0"/>
                <a:ea typeface="Calibri" panose="020F0502020204030204" pitchFamily="34" charset="0"/>
              </a:rPr>
              <a:t> mes </a:t>
            </a:r>
            <a:r>
              <a:rPr lang="es-ES" sz="2300" dirty="0" err="1">
                <a:effectLst/>
                <a:latin typeface="Comic Sans MS" panose="030F0702030302020204" pitchFamily="66" charset="0"/>
                <a:ea typeface="Calibri" panose="020F0502020204030204" pitchFamily="34" charset="0"/>
              </a:rPr>
              <a:t>amis</a:t>
            </a:r>
            <a:r>
              <a:rPr lang="es-ES" sz="2300" dirty="0">
                <a:effectLst/>
                <a:latin typeface="Comic Sans MS" panose="030F0702030302020204" pitchFamily="66" charset="0"/>
                <a:ea typeface="Calibri" panose="020F0502020204030204" pitchFamily="34" charset="0"/>
              </a:rPr>
              <a:t> et </a:t>
            </a:r>
            <a:r>
              <a:rPr lang="es-ES" sz="2300" dirty="0" err="1">
                <a:effectLst/>
                <a:latin typeface="Comic Sans MS" panose="030F0702030302020204" pitchFamily="66" charset="0"/>
                <a:ea typeface="Calibri" panose="020F0502020204030204" pitchFamily="34" charset="0"/>
              </a:rPr>
              <a:t>jouer</a:t>
            </a:r>
            <a:r>
              <a:rPr lang="es-ES" sz="2300" dirty="0">
                <a:effectLst/>
                <a:latin typeface="Comic Sans MS" panose="030F0702030302020204" pitchFamily="66" charset="0"/>
                <a:ea typeface="Calibri" panose="020F0502020204030204" pitchFamily="34" charset="0"/>
              </a:rPr>
              <a:t> à des </a:t>
            </a:r>
            <a:r>
              <a:rPr lang="es-ES" sz="2300" dirty="0" err="1">
                <a:effectLst/>
                <a:latin typeface="Comic Sans MS" panose="030F0702030302020204" pitchFamily="66" charset="0"/>
                <a:ea typeface="Calibri" panose="020F0502020204030204" pitchFamily="34" charset="0"/>
              </a:rPr>
              <a:t>jeux</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vidéo</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cependant</a:t>
            </a:r>
            <a:r>
              <a:rPr lang="es-ES" sz="2300" dirty="0">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je </a:t>
            </a:r>
            <a:r>
              <a:rPr lang="es-ES" sz="2300" b="1" dirty="0" err="1">
                <a:solidFill>
                  <a:srgbClr val="FF3399"/>
                </a:solidFill>
                <a:effectLst/>
                <a:latin typeface="Comic Sans MS" panose="030F0702030302020204" pitchFamily="66" charset="0"/>
                <a:ea typeface="Calibri" panose="020F0502020204030204" pitchFamily="34" charset="0"/>
              </a:rPr>
              <a:t>préfère</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être</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avec</a:t>
            </a:r>
            <a:r>
              <a:rPr lang="es-ES" sz="2300" dirty="0">
                <a:effectLst/>
                <a:latin typeface="Comic Sans MS" panose="030F0702030302020204" pitchFamily="66" charset="0"/>
                <a:ea typeface="Calibri" panose="020F0502020204030204" pitchFamily="34" charset="0"/>
              </a:rPr>
              <a:t> un </a:t>
            </a:r>
            <a:r>
              <a:rPr lang="es-ES" sz="2300" dirty="0" err="1">
                <a:effectLst/>
                <a:latin typeface="Comic Sans MS" panose="030F0702030302020204" pitchFamily="66" charset="0"/>
                <a:ea typeface="Calibri" panose="020F0502020204030204" pitchFamily="34" charset="0"/>
              </a:rPr>
              <a:t>ami</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spécial</a:t>
            </a:r>
            <a:r>
              <a:rPr lang="es-ES" sz="2300" dirty="0">
                <a:effectLst/>
                <a:latin typeface="Comic Sans MS" panose="030F0702030302020204" pitchFamily="66" charset="0"/>
                <a:ea typeface="Calibri" panose="020F0502020204030204" pitchFamily="34" charset="0"/>
              </a:rPr>
              <a:t>, </a:t>
            </a:r>
            <a:r>
              <a:rPr lang="es-ES" sz="2300" dirty="0" err="1">
                <a:effectLst/>
                <a:latin typeface="Comic Sans MS" panose="030F0702030302020204" pitchFamily="66" charset="0"/>
                <a:ea typeface="Calibri" panose="020F0502020204030204" pitchFamily="34" charset="0"/>
              </a:rPr>
              <a:t>puisque</a:t>
            </a:r>
            <a:r>
              <a:rPr lang="es-ES" sz="2300" dirty="0">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je </a:t>
            </a:r>
            <a:r>
              <a:rPr lang="es-ES" sz="2300" b="1" dirty="0" err="1">
                <a:solidFill>
                  <a:srgbClr val="FF3399"/>
                </a:solidFill>
                <a:effectLst/>
                <a:latin typeface="Comic Sans MS" panose="030F0702030302020204" pitchFamily="66" charset="0"/>
                <a:ea typeface="Calibri" panose="020F0502020204030204" pitchFamily="34" charset="0"/>
              </a:rPr>
              <a:t>peux</a:t>
            </a:r>
            <a:r>
              <a:rPr lang="es-ES" sz="2300" b="1" dirty="0">
                <a:solidFill>
                  <a:srgbClr val="FF3399"/>
                </a:solidFill>
                <a:effectLst/>
                <a:latin typeface="Comic Sans MS" panose="030F0702030302020204" pitchFamily="66" charset="0"/>
                <a:ea typeface="Calibri" panose="020F0502020204030204" pitchFamily="34" charset="0"/>
              </a:rPr>
              <a:t> </a:t>
            </a:r>
            <a:r>
              <a:rPr lang="es-ES" sz="2300" dirty="0">
                <a:effectLst/>
                <a:latin typeface="Comic Sans MS" panose="030F0702030302020204" pitchFamily="66" charset="0"/>
                <a:ea typeface="Calibri" panose="020F0502020204030204" pitchFamily="34" charset="0"/>
              </a:rPr>
              <a:t>lui </a:t>
            </a:r>
            <a:r>
              <a:rPr lang="es-ES" sz="2300" dirty="0" err="1">
                <a:effectLst/>
                <a:latin typeface="Comic Sans MS" panose="030F0702030302020204" pitchFamily="66" charset="0"/>
                <a:ea typeface="Calibri" panose="020F0502020204030204" pitchFamily="34" charset="0"/>
              </a:rPr>
              <a:t>dire</a:t>
            </a:r>
            <a:r>
              <a:rPr lang="es-ES" sz="2300" dirty="0">
                <a:effectLst/>
                <a:latin typeface="Comic Sans MS" panose="030F0702030302020204" pitchFamily="66" charset="0"/>
                <a:ea typeface="Calibri" panose="020F0502020204030204" pitchFamily="34" charset="0"/>
              </a:rPr>
              <a:t> mes </a:t>
            </a:r>
            <a:r>
              <a:rPr lang="es-ES" sz="2300" dirty="0" err="1">
                <a:effectLst/>
                <a:latin typeface="Comic Sans MS" panose="030F0702030302020204" pitchFamily="66" charset="0"/>
                <a:ea typeface="Calibri" panose="020F0502020204030204" pitchFamily="34" charset="0"/>
              </a:rPr>
              <a:t>secrets</a:t>
            </a:r>
            <a:r>
              <a:rPr lang="es-ES" sz="2300" dirty="0">
                <a:effectLst/>
                <a:latin typeface="Comic Sans MS" panose="030F0702030302020204" pitchFamily="66" charset="0"/>
                <a:ea typeface="Calibri" panose="020F0502020204030204" pitchFamily="34" charset="0"/>
              </a:rPr>
              <a:t> et faire </a:t>
            </a:r>
            <a:r>
              <a:rPr lang="es-ES" sz="2300" dirty="0" err="1">
                <a:effectLst/>
                <a:latin typeface="Comic Sans MS" panose="030F0702030302020204" pitchFamily="66" charset="0"/>
                <a:ea typeface="Calibri" panose="020F0502020204030204" pitchFamily="34" charset="0"/>
              </a:rPr>
              <a:t>confiance</a:t>
            </a:r>
            <a:r>
              <a:rPr lang="es-ES" sz="2300" dirty="0">
                <a:effectLst/>
                <a:latin typeface="Comic Sans MS" panose="030F0702030302020204" pitchFamily="66" charset="0"/>
                <a:ea typeface="Calibri" panose="020F0502020204030204" pitchFamily="34" charset="0"/>
              </a:rPr>
              <a:t> à lui.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a:solidFill>
                  <a:srgbClr val="000000"/>
                </a:solidFill>
                <a:effectLst/>
                <a:latin typeface="Comic Sans MS" panose="030F0702030302020204" pitchFamily="66" charset="0"/>
                <a:ea typeface="Calibri" panose="020F0502020204030204" pitchFamily="34" charset="0"/>
              </a:rPr>
              <a:t>La </a:t>
            </a:r>
            <a:r>
              <a:rPr lang="es-ES" sz="2300" dirty="0" err="1">
                <a:solidFill>
                  <a:srgbClr val="000000"/>
                </a:solidFill>
                <a:effectLst/>
                <a:latin typeface="Comic Sans MS" panose="030F0702030302020204" pitchFamily="66" charset="0"/>
                <a:ea typeface="Calibri" panose="020F0502020204030204" pitchFamily="34" charset="0"/>
              </a:rPr>
              <a:t>semaine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dernière</a:t>
            </a:r>
            <a:r>
              <a:rPr lang="es-ES" sz="2300" dirty="0">
                <a:solidFill>
                  <a:srgbClr val="000000"/>
                </a:solidFill>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j’ai </a:t>
            </a:r>
            <a:r>
              <a:rPr lang="es-ES" sz="2300" b="1" dirty="0" err="1">
                <a:solidFill>
                  <a:srgbClr val="FF3399"/>
                </a:solidFill>
                <a:effectLst/>
                <a:latin typeface="Comic Sans MS" panose="030F0702030302020204" pitchFamily="66" charset="0"/>
                <a:ea typeface="Calibri" panose="020F0502020204030204" pitchFamily="34" charset="0"/>
              </a:rPr>
              <a:t>aidé</a:t>
            </a:r>
            <a:r>
              <a:rPr lang="es-ES" sz="2300" b="1" dirty="0">
                <a:solidFill>
                  <a:srgbClr val="FF3399"/>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mon</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problèmes</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couple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ne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veut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qu’il</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passe</a:t>
            </a:r>
            <a:r>
              <a:rPr lang="es-ES" sz="2300" dirty="0">
                <a:solidFill>
                  <a:srgbClr val="000000"/>
                </a:solidFill>
                <a:effectLst/>
                <a:latin typeface="Comic Sans MS" panose="030F0702030302020204" pitchFamily="66" charset="0"/>
                <a:ea typeface="Calibri" panose="020F0502020204030204" pitchFamily="34" charset="0"/>
              </a:rPr>
              <a:t> du </a:t>
            </a:r>
            <a:r>
              <a:rPr lang="es-ES" sz="2300" dirty="0" err="1">
                <a:solidFill>
                  <a:srgbClr val="000000"/>
                </a:solidFill>
                <a:effectLst/>
                <a:latin typeface="Comic Sans MS" panose="030F0702030302020204" pitchFamily="66" charset="0"/>
                <a:ea typeface="Calibri" panose="020F0502020204030204" pitchFamily="34" charset="0"/>
              </a:rPr>
              <a:t>temps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avec</a:t>
            </a:r>
            <a:r>
              <a:rPr lang="es-ES" sz="2300" dirty="0">
                <a:solidFill>
                  <a:srgbClr val="000000"/>
                </a:solidFill>
                <a:effectLst/>
                <a:latin typeface="Comic Sans MS" panose="030F0702030302020204" pitchFamily="66" charset="0"/>
                <a:ea typeface="Calibri" panose="020F0502020204030204" pitchFamily="34" charset="0"/>
              </a:rPr>
              <a:t> des </a:t>
            </a:r>
            <a:r>
              <a:rPr lang="es-ES" sz="2300" dirty="0" err="1">
                <a:solidFill>
                  <a:srgbClr val="000000"/>
                </a:solidFill>
                <a:effectLst/>
                <a:latin typeface="Comic Sans MS" panose="030F0702030302020204" pitchFamily="66" charset="0"/>
                <a:ea typeface="Calibri" panose="020F0502020204030204" pitchFamily="34" charset="0"/>
              </a:rPr>
              <a:t>autres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filles</a:t>
            </a:r>
            <a:r>
              <a:rPr lang="es-ES" sz="2300" dirty="0">
                <a:solidFill>
                  <a:srgbClr val="000000"/>
                </a:solidFill>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Je </a:t>
            </a:r>
            <a:r>
              <a:rPr lang="es-ES" sz="2300" b="1" dirty="0" err="1">
                <a:solidFill>
                  <a:srgbClr val="FF3399"/>
                </a:solidFill>
                <a:effectLst/>
                <a:latin typeface="Comic Sans MS" panose="030F0702030302020204" pitchFamily="66" charset="0"/>
                <a:ea typeface="Calibri" panose="020F0502020204030204" pitchFamily="34" charset="0"/>
              </a:rPr>
              <a:t>pense</a:t>
            </a:r>
            <a:r>
              <a:rPr lang="es-ES" sz="2300" b="1" dirty="0">
                <a:solidFill>
                  <a:srgbClr val="FF3399"/>
                </a:solidFill>
                <a:effectLst/>
                <a:latin typeface="Comic Sans MS" panose="030F0702030302020204" pitchFamily="66" charset="0"/>
                <a:ea typeface="Calibri" panose="020F0502020204030204" pitchFamily="34" charset="0"/>
              </a:rPr>
              <a:t> </a:t>
            </a:r>
            <a:r>
              <a:rPr lang="es-ES" sz="2300" dirty="0">
                <a:solidFill>
                  <a:srgbClr val="000000"/>
                </a:solidFill>
                <a:effectLst/>
                <a:latin typeface="Comic Sans MS" panose="030F0702030302020204" pitchFamily="66" charset="0"/>
                <a:ea typeface="Calibri" panose="020F0502020204030204" pitchFamily="34" charset="0"/>
              </a:rPr>
              <a:t>que </a:t>
            </a:r>
            <a:r>
              <a:rPr lang="es-ES" sz="2300" dirty="0" err="1">
                <a:solidFill>
                  <a:srgbClr val="000000"/>
                </a:solidFill>
                <a:effectLst/>
                <a:latin typeface="Comic Sans MS" panose="030F0702030302020204" pitchFamily="66" charset="0"/>
                <a:ea typeface="Calibri" panose="020F0502020204030204" pitchFamily="34" charset="0"/>
              </a:rPr>
              <a:t>sa</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petite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amie</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est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trop</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jalouse</a:t>
            </a:r>
            <a:r>
              <a:rPr lang="es-ES" sz="2300" dirty="0">
                <a:solidFill>
                  <a:srgbClr val="000000"/>
                </a:solidFill>
                <a:effectLst/>
                <a:latin typeface="Comic Sans MS" panose="030F0702030302020204" pitchFamily="66" charset="0"/>
                <a:ea typeface="Calibri" panose="020F0502020204030204" pitchFamily="34" charset="0"/>
              </a:rPr>
              <a:t>. </a:t>
            </a:r>
            <a:endParaRPr lang="en-GB" sz="23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s-ES" sz="2300" dirty="0" err="1">
                <a:solidFill>
                  <a:srgbClr val="000000"/>
                </a:solidFill>
                <a:effectLst/>
                <a:latin typeface="Comic Sans MS" panose="030F0702030302020204" pitchFamily="66" charset="0"/>
                <a:ea typeface="Calibri" panose="020F0502020204030204" pitchFamily="34" charset="0"/>
              </a:rPr>
              <a:t>Quand</a:t>
            </a:r>
            <a:r>
              <a:rPr lang="es-ES" sz="2300" dirty="0">
                <a:solidFill>
                  <a:srgbClr val="000000"/>
                </a:solidFill>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je </a:t>
            </a:r>
            <a:r>
              <a:rPr lang="es-ES" sz="2300" b="1" dirty="0" err="1">
                <a:solidFill>
                  <a:srgbClr val="FF3399"/>
                </a:solidFill>
                <a:effectLst/>
                <a:latin typeface="Comic Sans MS" panose="030F0702030302020204" pitchFamily="66" charset="0"/>
                <a:ea typeface="Calibri" panose="020F0502020204030204" pitchFamily="34" charset="0"/>
              </a:rPr>
              <a:t>serai</a:t>
            </a:r>
            <a:r>
              <a:rPr lang="es-ES" sz="2300" dirty="0">
                <a:solidFill>
                  <a:srgbClr val="000000"/>
                </a:solidFill>
                <a:effectLst/>
                <a:latin typeface="Comic Sans MS" panose="030F0702030302020204" pitchFamily="66" charset="0"/>
                <a:ea typeface="Calibri" panose="020F0502020204030204" pitchFamily="34" charset="0"/>
              </a:rPr>
              <a:t> plus </a:t>
            </a:r>
            <a:r>
              <a:rPr lang="es-ES" sz="2300" dirty="0" err="1">
                <a:solidFill>
                  <a:srgbClr val="000000"/>
                </a:solidFill>
                <a:effectLst/>
                <a:latin typeface="Comic Sans MS" panose="030F0702030302020204" pitchFamily="66" charset="0"/>
                <a:ea typeface="Calibri" panose="020F0502020204030204" pitchFamily="34" charset="0"/>
              </a:rPr>
              <a:t>âgé</a:t>
            </a:r>
            <a:r>
              <a:rPr lang="es-ES" sz="2300" dirty="0">
                <a:solidFill>
                  <a:srgbClr val="000000"/>
                </a:solidFill>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je voudrais </a:t>
            </a:r>
            <a:r>
              <a:rPr lang="es-ES" sz="2300" dirty="0">
                <a:solidFill>
                  <a:srgbClr val="000000"/>
                </a:solidFill>
                <a:effectLst/>
                <a:latin typeface="Comic Sans MS" panose="030F0702030302020204" pitchFamily="66" charset="0"/>
                <a:ea typeface="Calibri" panose="020F0502020204030204" pitchFamily="34" charset="0"/>
              </a:rPr>
              <a:t>me </a:t>
            </a:r>
            <a:r>
              <a:rPr lang="es-ES" sz="2300" dirty="0" err="1">
                <a:solidFill>
                  <a:srgbClr val="000000"/>
                </a:solidFill>
                <a:effectLst/>
                <a:latin typeface="Comic Sans MS" panose="030F0702030302020204" pitchFamily="66" charset="0"/>
                <a:ea typeface="Calibri" panose="020F0502020204030204" pitchFamily="34" charset="0"/>
              </a:rPr>
              <a:t>marier</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puisque</a:t>
            </a:r>
            <a:r>
              <a:rPr lang="es-ES" sz="2300" dirty="0">
                <a:solidFill>
                  <a:srgbClr val="000000"/>
                </a:solidFill>
                <a:effectLst/>
                <a:latin typeface="Comic Sans MS" panose="030F0702030302020204" pitchFamily="66" charset="0"/>
                <a:ea typeface="Calibri" panose="020F0502020204030204" pitchFamily="34" charset="0"/>
              </a:rPr>
              <a:t> c’est </a:t>
            </a:r>
            <a:r>
              <a:rPr lang="es-ES" sz="2300" dirty="0" err="1">
                <a:solidFill>
                  <a:srgbClr val="000000"/>
                </a:solidFill>
                <a:effectLst/>
                <a:latin typeface="Comic Sans MS" panose="030F0702030302020204" pitchFamily="66" charset="0"/>
                <a:ea typeface="Calibri" panose="020F0502020204030204" pitchFamily="34" charset="0"/>
              </a:rPr>
              <a:t>important</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dans</a:t>
            </a:r>
            <a:r>
              <a:rPr lang="es-ES" sz="2300" dirty="0">
                <a:solidFill>
                  <a:srgbClr val="000000"/>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ma</a:t>
            </a:r>
            <a:r>
              <a:rPr lang="es-ES" sz="2300" dirty="0">
                <a:solidFill>
                  <a:srgbClr val="000000"/>
                </a:solidFill>
                <a:effectLst/>
                <a:latin typeface="Comic Sans MS" panose="030F0702030302020204" pitchFamily="66" charset="0"/>
                <a:ea typeface="Calibri" panose="020F0502020204030204" pitchFamily="34" charset="0"/>
              </a:rPr>
              <a:t> culture. À </a:t>
            </a:r>
            <a:r>
              <a:rPr lang="es-ES" sz="2300" dirty="0" err="1">
                <a:solidFill>
                  <a:srgbClr val="000000"/>
                </a:solidFill>
                <a:effectLst/>
                <a:latin typeface="Comic Sans MS" panose="030F0702030302020204" pitchFamily="66" charset="0"/>
                <a:ea typeface="Calibri" panose="020F0502020204030204" pitchFamily="34" charset="0"/>
              </a:rPr>
              <a:t>l’avenir</a:t>
            </a:r>
            <a:r>
              <a:rPr lang="es-ES" sz="2300" dirty="0">
                <a:solidFill>
                  <a:srgbClr val="000000"/>
                </a:solidFill>
                <a:effectLst/>
                <a:latin typeface="Comic Sans MS" panose="030F0702030302020204" pitchFamily="66" charset="0"/>
                <a:ea typeface="Calibri" panose="020F0502020204030204" pitchFamily="34" charset="0"/>
              </a:rPr>
              <a:t> </a:t>
            </a:r>
            <a:r>
              <a:rPr lang="es-ES" sz="2300" b="1" dirty="0">
                <a:solidFill>
                  <a:srgbClr val="FF3399"/>
                </a:solidFill>
                <a:effectLst/>
                <a:latin typeface="Comic Sans MS" panose="030F0702030302020204" pitchFamily="66" charset="0"/>
                <a:ea typeface="Calibri" panose="020F0502020204030204" pitchFamily="34" charset="0"/>
              </a:rPr>
              <a:t>je vais </a:t>
            </a:r>
            <a:r>
              <a:rPr lang="es-ES" sz="2300" b="1" dirty="0" err="1">
                <a:solidFill>
                  <a:srgbClr val="FF3399"/>
                </a:solidFill>
                <a:effectLst/>
                <a:latin typeface="Comic Sans MS" panose="030F0702030302020204" pitchFamily="66" charset="0"/>
                <a:ea typeface="Calibri" panose="020F0502020204030204" pitchFamily="34" charset="0"/>
              </a:rPr>
              <a:t>rencontrer</a:t>
            </a:r>
            <a:r>
              <a:rPr lang="es-ES" sz="2300" b="1" dirty="0">
                <a:solidFill>
                  <a:srgbClr val="FF3399"/>
                </a:solidFill>
                <a:effectLst/>
                <a:latin typeface="Comic Sans MS" panose="030F0702030302020204" pitchFamily="66" charset="0"/>
                <a:ea typeface="Calibri" panose="020F0502020204030204" pitchFamily="34" charset="0"/>
              </a:rPr>
              <a:t> </a:t>
            </a:r>
            <a:r>
              <a:rPr lang="es-ES" sz="2300" dirty="0" err="1">
                <a:solidFill>
                  <a:srgbClr val="000000"/>
                </a:solidFill>
                <a:effectLst/>
                <a:latin typeface="Comic Sans MS" panose="030F0702030302020204" pitchFamily="66" charset="0"/>
                <a:ea typeface="Calibri" panose="020F0502020204030204" pitchFamily="34" charset="0"/>
              </a:rPr>
              <a:t>quelqu’un</a:t>
            </a:r>
            <a:r>
              <a:rPr lang="es-ES" sz="2300" dirty="0">
                <a:solidFill>
                  <a:srgbClr val="000000"/>
                </a:solidFill>
                <a:effectLst/>
                <a:latin typeface="Comic Sans MS" panose="030F0702030302020204" pitchFamily="66" charset="0"/>
                <a:ea typeface="Calibri" panose="020F0502020204030204" pitchFamily="34" charset="0"/>
              </a:rPr>
              <a:t> de </a:t>
            </a:r>
            <a:r>
              <a:rPr lang="es-ES" sz="2300" dirty="0" err="1">
                <a:solidFill>
                  <a:srgbClr val="000000"/>
                </a:solidFill>
                <a:effectLst/>
                <a:latin typeface="Comic Sans MS" panose="030F0702030302020204" pitchFamily="66" charset="0"/>
                <a:ea typeface="Calibri" panose="020F0502020204030204" pitchFamily="34" charset="0"/>
              </a:rPr>
              <a:t>spécial</a:t>
            </a:r>
            <a:r>
              <a:rPr lang="es-ES" sz="2300" dirty="0">
                <a:solidFill>
                  <a:srgbClr val="000000"/>
                </a:solidFill>
                <a:effectLst/>
                <a:latin typeface="Comic Sans MS" panose="030F0702030302020204" pitchFamily="66" charset="0"/>
                <a:ea typeface="Calibri" panose="020F0502020204030204" pitchFamily="34" charset="0"/>
              </a:rPr>
              <a:t> et </a:t>
            </a:r>
            <a:r>
              <a:rPr lang="es-ES" sz="2300" dirty="0" err="1">
                <a:solidFill>
                  <a:srgbClr val="000000"/>
                </a:solidFill>
                <a:effectLst/>
                <a:latin typeface="Comic Sans MS" panose="030F0702030302020204" pitchFamily="66" charset="0"/>
                <a:ea typeface="Calibri" panose="020F0502020204030204" pitchFamily="34" charset="0"/>
              </a:rPr>
              <a:t>former</a:t>
            </a:r>
            <a:r>
              <a:rPr lang="es-ES" sz="2300" dirty="0">
                <a:solidFill>
                  <a:srgbClr val="000000"/>
                </a:solidFill>
                <a:effectLst/>
                <a:latin typeface="Comic Sans MS" panose="030F0702030302020204" pitchFamily="66" charset="0"/>
                <a:ea typeface="Calibri" panose="020F0502020204030204" pitchFamily="34" charset="0"/>
              </a:rPr>
              <a:t> une </a:t>
            </a:r>
            <a:r>
              <a:rPr lang="es-ES" sz="2300" dirty="0" err="1">
                <a:solidFill>
                  <a:srgbClr val="000000"/>
                </a:solidFill>
                <a:effectLst/>
                <a:latin typeface="Comic Sans MS" panose="030F0702030302020204" pitchFamily="66" charset="0"/>
                <a:ea typeface="Calibri" panose="020F0502020204030204" pitchFamily="34" charset="0"/>
              </a:rPr>
              <a:t>famille</a:t>
            </a:r>
            <a:r>
              <a:rPr lang="es-ES" sz="2300" dirty="0">
                <a:solidFill>
                  <a:srgbClr val="000000"/>
                </a:solidFill>
                <a:effectLst/>
                <a:latin typeface="Comic Sans MS" panose="030F0702030302020204" pitchFamily="66" charset="0"/>
                <a:ea typeface="Calibri" panose="020F0502020204030204" pitchFamily="34" charset="0"/>
              </a:rPr>
              <a:t>.</a:t>
            </a:r>
            <a:endParaRPr lang="en-GB"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278973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C5F12-CB28-E8A0-62CA-CA51CB58B201}"/>
              </a:ext>
            </a:extLst>
          </p:cNvPr>
          <p:cNvSpPr>
            <a:spLocks noGrp="1"/>
          </p:cNvSpPr>
          <p:nvPr>
            <p:ph type="title"/>
          </p:nvPr>
        </p:nvSpPr>
        <p:spPr/>
        <p:txBody>
          <a:bodyPr/>
          <a:lstStyle/>
          <a:p>
            <a:r>
              <a:rPr lang="en-GB" dirty="0">
                <a:latin typeface="Comic Sans MS"/>
              </a:rPr>
              <a:t>À </a:t>
            </a:r>
            <a:r>
              <a:rPr lang="en-GB" dirty="0" err="1">
                <a:latin typeface="Comic Sans MS"/>
              </a:rPr>
              <a:t>toi</a:t>
            </a:r>
            <a:r>
              <a:rPr lang="en-GB" dirty="0">
                <a:latin typeface="Comic Sans MS"/>
              </a:rPr>
              <a:t>... dans ton cahier...</a:t>
            </a:r>
          </a:p>
        </p:txBody>
      </p:sp>
      <p:sp>
        <p:nvSpPr>
          <p:cNvPr id="3" name="Content Placeholder 2">
            <a:extLst>
              <a:ext uri="{FF2B5EF4-FFF2-40B4-BE49-F238E27FC236}">
                <a16:creationId xmlns:a16="http://schemas.microsoft.com/office/drawing/2014/main" id="{8C521FB2-DD4E-5B02-D4B2-60D02BBDD4FF}"/>
              </a:ext>
            </a:extLst>
          </p:cNvPr>
          <p:cNvSpPr>
            <a:spLocks noGrp="1"/>
          </p:cNvSpPr>
          <p:nvPr>
            <p:ph idx="1"/>
          </p:nvPr>
        </p:nvSpPr>
        <p:spPr/>
        <p:txBody>
          <a:bodyPr vert="horz" lIns="91440" tIns="45720" rIns="91440" bIns="45720" rtlCol="0" anchor="t">
            <a:normAutofit/>
          </a:bodyPr>
          <a:lstStyle/>
          <a:p>
            <a:pPr marL="0" indent="0">
              <a:lnSpc>
                <a:spcPct val="120000"/>
              </a:lnSpc>
              <a:spcBef>
                <a:spcPts val="0"/>
              </a:spcBef>
              <a:buNone/>
            </a:pPr>
            <a:r>
              <a:rPr lang="en-GB" sz="2400" b="1" dirty="0">
                <a:latin typeface="Comic Sans MS"/>
                <a:ea typeface="Calibri"/>
                <a:cs typeface="Calibri"/>
              </a:rPr>
              <a:t>You are writing to your Belgian friend about your friends and family.</a:t>
            </a:r>
            <a:endParaRPr lang="en-US" sz="2400" dirty="0">
              <a:latin typeface="Comic Sans MS"/>
              <a:ea typeface="Calibri"/>
              <a:cs typeface="Calibri"/>
            </a:endParaRPr>
          </a:p>
          <a:p>
            <a:pPr marL="0" indent="0">
              <a:lnSpc>
                <a:spcPct val="120000"/>
              </a:lnSpc>
              <a:spcBef>
                <a:spcPts val="0"/>
              </a:spcBef>
              <a:buNone/>
            </a:pPr>
            <a:endParaRPr lang="en-GB" sz="1400" dirty="0">
              <a:latin typeface="Comic Sans MS"/>
              <a:ea typeface="Calibri"/>
              <a:cs typeface="Calibri"/>
            </a:endParaRPr>
          </a:p>
          <a:p>
            <a:pPr marL="0" indent="0">
              <a:lnSpc>
                <a:spcPct val="120000"/>
              </a:lnSpc>
              <a:spcBef>
                <a:spcPts val="0"/>
              </a:spcBef>
              <a:buNone/>
            </a:pPr>
            <a:r>
              <a:rPr lang="en-GB" sz="2400" dirty="0">
                <a:latin typeface="Comic Sans MS"/>
                <a:ea typeface="Calibri"/>
                <a:cs typeface="Calibri"/>
              </a:rPr>
              <a:t>Write approximately </a:t>
            </a:r>
            <a:r>
              <a:rPr lang="en-GB" sz="2400" b="1" dirty="0">
                <a:latin typeface="Comic Sans MS"/>
                <a:ea typeface="Calibri"/>
                <a:cs typeface="Calibri"/>
              </a:rPr>
              <a:t>90</a:t>
            </a:r>
            <a:r>
              <a:rPr lang="en-GB" sz="2400" dirty="0">
                <a:latin typeface="Comic Sans MS"/>
                <a:ea typeface="Calibri"/>
                <a:cs typeface="Calibri"/>
              </a:rPr>
              <a:t> words in French. </a:t>
            </a:r>
            <a:endParaRPr lang="en-US" sz="2400" dirty="0">
              <a:latin typeface="Comic Sans MS"/>
              <a:ea typeface="Calibri"/>
              <a:cs typeface="Calibri"/>
            </a:endParaRPr>
          </a:p>
          <a:p>
            <a:pPr marL="0" indent="0">
              <a:lnSpc>
                <a:spcPct val="120000"/>
              </a:lnSpc>
              <a:spcBef>
                <a:spcPts val="0"/>
              </a:spcBef>
              <a:buNone/>
            </a:pPr>
            <a:r>
              <a:rPr lang="en-GB" sz="2400" dirty="0">
                <a:latin typeface="Comic Sans MS"/>
                <a:ea typeface="Calibri"/>
                <a:cs typeface="Calibri"/>
              </a:rPr>
              <a:t>You must write something for each bullet point. </a:t>
            </a:r>
            <a:endParaRPr lang="en-US" sz="2400" dirty="0">
              <a:latin typeface="Comic Sans MS"/>
              <a:ea typeface="Calibri"/>
              <a:cs typeface="Calibri"/>
            </a:endParaRPr>
          </a:p>
          <a:p>
            <a:pPr marL="0" indent="0">
              <a:lnSpc>
                <a:spcPct val="120000"/>
              </a:lnSpc>
              <a:spcBef>
                <a:spcPts val="0"/>
              </a:spcBef>
              <a:buNone/>
            </a:pPr>
            <a:endParaRPr lang="en-GB" sz="1400" dirty="0">
              <a:latin typeface="Comic Sans MS"/>
              <a:ea typeface="Calibri"/>
              <a:cs typeface="Calibri"/>
            </a:endParaRPr>
          </a:p>
          <a:p>
            <a:pPr marL="0" indent="0">
              <a:lnSpc>
                <a:spcPct val="120000"/>
              </a:lnSpc>
              <a:spcBef>
                <a:spcPts val="0"/>
              </a:spcBef>
              <a:buNone/>
            </a:pPr>
            <a:r>
              <a:rPr lang="en-GB" sz="2400" b="1" dirty="0">
                <a:latin typeface="Comic Sans MS"/>
                <a:ea typeface="Calibri"/>
                <a:cs typeface="Calibri"/>
              </a:rPr>
              <a:t>Mention:</a:t>
            </a:r>
            <a:endParaRPr lang="en-US" sz="2400" dirty="0">
              <a:latin typeface="Comic Sans MS"/>
              <a:ea typeface="Calibri"/>
              <a:cs typeface="Calibri"/>
            </a:endParaRPr>
          </a:p>
          <a:p>
            <a:pPr marL="742950" lvl="1" indent="-285750">
              <a:lnSpc>
                <a:spcPct val="120000"/>
              </a:lnSpc>
              <a:spcBef>
                <a:spcPts val="0"/>
              </a:spcBef>
              <a:buFont typeface="Arial,Sans-Serif"/>
              <a:buChar char="•"/>
            </a:pPr>
            <a:r>
              <a:rPr lang="en-GB" b="1" dirty="0">
                <a:latin typeface="Comic Sans MS"/>
                <a:ea typeface="Calibri"/>
                <a:cs typeface="Calibri"/>
              </a:rPr>
              <a:t>whether you prefer spending time with your family or friends.</a:t>
            </a:r>
          </a:p>
          <a:p>
            <a:pPr marL="742950" lvl="1" indent="-285750">
              <a:lnSpc>
                <a:spcPct val="120000"/>
              </a:lnSpc>
              <a:spcBef>
                <a:spcPts val="0"/>
              </a:spcBef>
              <a:buFont typeface="Arial,Sans-Serif"/>
              <a:buChar char="•"/>
            </a:pPr>
            <a:r>
              <a:rPr lang="en-GB" b="1" dirty="0">
                <a:latin typeface="Comic Sans MS"/>
                <a:ea typeface="Calibri"/>
                <a:cs typeface="Calibri"/>
              </a:rPr>
              <a:t>something you have done recently with your friends.</a:t>
            </a:r>
          </a:p>
          <a:p>
            <a:pPr marL="742950" lvl="1" indent="-285750">
              <a:lnSpc>
                <a:spcPct val="120000"/>
              </a:lnSpc>
              <a:spcBef>
                <a:spcPts val="0"/>
              </a:spcBef>
              <a:buFont typeface="Arial,Sans-Serif"/>
              <a:buChar char="•"/>
            </a:pPr>
            <a:r>
              <a:rPr lang="en-GB" b="1" dirty="0">
                <a:latin typeface="Comic Sans MS"/>
                <a:ea typeface="Calibri"/>
                <a:cs typeface="Calibri"/>
              </a:rPr>
              <a:t>what your ideal future partner will be like. </a:t>
            </a:r>
            <a:endParaRPr lang="en-GB" dirty="0">
              <a:latin typeface="Comic Sans MS"/>
            </a:endParaRPr>
          </a:p>
        </p:txBody>
      </p:sp>
    </p:spTree>
    <p:extLst>
      <p:ext uri="{BB962C8B-B14F-4D97-AF65-F5344CB8AC3E}">
        <p14:creationId xmlns:p14="http://schemas.microsoft.com/office/powerpoint/2010/main" val="981576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900F8-05D0-5DBE-69E5-48D2D3D8F2F3}"/>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521E992A-6A60-58F2-464A-E0277A7147B5}"/>
              </a:ext>
            </a:extLst>
          </p:cNvPr>
          <p:cNvSpPr>
            <a:spLocks noGrp="1"/>
          </p:cNvSpPr>
          <p:nvPr>
            <p:ph type="title"/>
          </p:nvPr>
        </p:nvSpPr>
        <p:spPr>
          <a:xfrm>
            <a:off x="838201" y="131084"/>
            <a:ext cx="10515600" cy="723445"/>
          </a:xfrm>
        </p:spPr>
        <p:txBody>
          <a:bodyPr>
            <a:normAutofit/>
          </a:bodyPr>
          <a:lstStyle/>
          <a:p>
            <a:pPr algn="ctr"/>
            <a:r>
              <a:rPr lang="en-GB" sz="4000" dirty="0">
                <a:latin typeface="Comic Sans MS" panose="030F0702030302020204" pitchFamily="66" charset="0"/>
              </a:rPr>
              <a:t>Paper 4 - Writing</a:t>
            </a:r>
          </a:p>
        </p:txBody>
      </p:sp>
      <p:sp>
        <p:nvSpPr>
          <p:cNvPr id="5" name="Content Placeholder 2">
            <a:extLst>
              <a:ext uri="{FF2B5EF4-FFF2-40B4-BE49-F238E27FC236}">
                <a16:creationId xmlns:a16="http://schemas.microsoft.com/office/drawing/2014/main" id="{2C37A65D-B314-86D6-5E13-FE7A99CA0BCA}"/>
              </a:ext>
            </a:extLst>
          </p:cNvPr>
          <p:cNvSpPr>
            <a:spLocks noGrp="1"/>
          </p:cNvSpPr>
          <p:nvPr>
            <p:ph idx="1"/>
          </p:nvPr>
        </p:nvSpPr>
        <p:spPr>
          <a:xfrm>
            <a:off x="429695" y="1062348"/>
            <a:ext cx="11332611" cy="5435434"/>
          </a:xfrm>
        </p:spPr>
        <p:txBody>
          <a:bodyPr>
            <a:noAutofit/>
          </a:bodyPr>
          <a:lstStyle/>
          <a:p>
            <a:pPr marL="114300" indent="-114300">
              <a:spcBef>
                <a:spcPts val="300"/>
              </a:spcBef>
            </a:pPr>
            <a:endParaRPr lang="en-US" altLang="en-US" dirty="0">
              <a:latin typeface="Comic Sans MS" panose="030F0702030302020204" pitchFamily="66" charset="0"/>
            </a:endParaRPr>
          </a:p>
          <a:p>
            <a:pPr marL="0" indent="0">
              <a:buNone/>
            </a:pPr>
            <a:endParaRPr lang="en-GB" dirty="0"/>
          </a:p>
        </p:txBody>
      </p:sp>
      <p:sp>
        <p:nvSpPr>
          <p:cNvPr id="2" name="Rectangle: Rounded Corners 1">
            <a:extLst>
              <a:ext uri="{FF2B5EF4-FFF2-40B4-BE49-F238E27FC236}">
                <a16:creationId xmlns:a16="http://schemas.microsoft.com/office/drawing/2014/main" id="{CC3C6324-4BA7-1845-DC57-2ACA525D1842}"/>
              </a:ext>
            </a:extLst>
          </p:cNvPr>
          <p:cNvSpPr/>
          <p:nvPr/>
        </p:nvSpPr>
        <p:spPr>
          <a:xfrm>
            <a:off x="1328738" y="1085850"/>
            <a:ext cx="9715500" cy="1057275"/>
          </a:xfrm>
          <a:prstGeom prst="roundRect">
            <a:avLst/>
          </a:prstGeom>
          <a:solidFill>
            <a:srgbClr val="F8E8F6"/>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200" dirty="0">
                <a:solidFill>
                  <a:schemeClr val="tx1"/>
                </a:solidFill>
                <a:latin typeface="Comic Sans MS"/>
              </a:rPr>
              <a:t>Written exam: 1 hour 10 minutes (F) 1 hour 15 minutes (H)</a:t>
            </a:r>
          </a:p>
          <a:p>
            <a:pPr algn="ctr"/>
            <a:r>
              <a:rPr lang="en-GB" sz="2200" dirty="0">
                <a:solidFill>
                  <a:schemeClr val="tx1"/>
                </a:solidFill>
                <a:latin typeface="Comic Sans MS"/>
              </a:rPr>
              <a:t>50 marks</a:t>
            </a:r>
          </a:p>
          <a:p>
            <a:pPr algn="ctr"/>
            <a:r>
              <a:rPr lang="en-GB" sz="2200" dirty="0">
                <a:solidFill>
                  <a:schemeClr val="tx1"/>
                </a:solidFill>
                <a:latin typeface="Comic Sans MS"/>
              </a:rPr>
              <a:t>25% of your GCSE</a:t>
            </a:r>
          </a:p>
        </p:txBody>
      </p:sp>
      <p:sp>
        <p:nvSpPr>
          <p:cNvPr id="3" name="Rectangle: Rounded Corners 2">
            <a:extLst>
              <a:ext uri="{FF2B5EF4-FFF2-40B4-BE49-F238E27FC236}">
                <a16:creationId xmlns:a16="http://schemas.microsoft.com/office/drawing/2014/main" id="{B20F6340-EEDA-8D1E-BCDA-1354BB49FA5F}"/>
              </a:ext>
            </a:extLst>
          </p:cNvPr>
          <p:cNvSpPr/>
          <p:nvPr/>
        </p:nvSpPr>
        <p:spPr>
          <a:xfrm>
            <a:off x="1328738" y="2295525"/>
            <a:ext cx="9715500" cy="1057275"/>
          </a:xfrm>
          <a:prstGeom prst="roundRect">
            <a:avLst/>
          </a:prstGeom>
          <a:solidFill>
            <a:srgbClr val="FCEBFA"/>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dirty="0">
                <a:solidFill>
                  <a:schemeClr val="tx1"/>
                </a:solidFill>
                <a:latin typeface="Comic Sans MS"/>
              </a:rPr>
              <a:t>Three short writing task worth 25 marks (F)</a:t>
            </a:r>
            <a:endParaRPr lang="en-US" dirty="0">
              <a:solidFill>
                <a:schemeClr val="tx1"/>
              </a:solidFill>
            </a:endParaRPr>
          </a:p>
          <a:p>
            <a:pPr algn="ctr"/>
            <a:r>
              <a:rPr lang="en-GB" sz="2400" dirty="0">
                <a:solidFill>
                  <a:schemeClr val="tx1"/>
                </a:solidFill>
                <a:latin typeface="Comic Sans MS"/>
              </a:rPr>
              <a:t>(picture description, a 50-word writing, grammar gap fill)</a:t>
            </a:r>
          </a:p>
        </p:txBody>
      </p:sp>
      <p:sp>
        <p:nvSpPr>
          <p:cNvPr id="7" name="Rectangle: Rounded Corners 6">
            <a:extLst>
              <a:ext uri="{FF2B5EF4-FFF2-40B4-BE49-F238E27FC236}">
                <a16:creationId xmlns:a16="http://schemas.microsoft.com/office/drawing/2014/main" id="{2F6BDC3E-E376-416C-C4EF-4E3D77B8E01A}"/>
              </a:ext>
            </a:extLst>
          </p:cNvPr>
          <p:cNvSpPr/>
          <p:nvPr/>
        </p:nvSpPr>
        <p:spPr>
          <a:xfrm>
            <a:off x="1328738" y="3408590"/>
            <a:ext cx="9715500" cy="1057275"/>
          </a:xfrm>
          <a:prstGeom prst="roundRect">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dirty="0">
                <a:solidFill>
                  <a:schemeClr val="tx1"/>
                </a:solidFill>
                <a:latin typeface="Comic Sans MS"/>
              </a:rPr>
              <a:t>Translation English to French 10 marks (F) + (H)</a:t>
            </a:r>
          </a:p>
        </p:txBody>
      </p:sp>
      <p:sp>
        <p:nvSpPr>
          <p:cNvPr id="8" name="Rectangle: Rounded Corners 7">
            <a:extLst>
              <a:ext uri="{FF2B5EF4-FFF2-40B4-BE49-F238E27FC236}">
                <a16:creationId xmlns:a16="http://schemas.microsoft.com/office/drawing/2014/main" id="{87AEF278-6AC9-E6F6-B7F2-42A4C2120D76}"/>
              </a:ext>
            </a:extLst>
          </p:cNvPr>
          <p:cNvSpPr/>
          <p:nvPr/>
        </p:nvSpPr>
        <p:spPr>
          <a:xfrm>
            <a:off x="1328738" y="4521655"/>
            <a:ext cx="9715500" cy="1057275"/>
          </a:xfrm>
          <a:prstGeom prst="roundRect">
            <a:avLst/>
          </a:prstGeom>
          <a:solidFill>
            <a:srgbClr val="F8E8F6"/>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dirty="0">
                <a:solidFill>
                  <a:schemeClr val="tx1"/>
                </a:solidFill>
                <a:latin typeface="Comic Sans MS"/>
              </a:rPr>
              <a:t>90 words writing 15 marks (F) + (H) </a:t>
            </a:r>
          </a:p>
        </p:txBody>
      </p:sp>
      <p:sp>
        <p:nvSpPr>
          <p:cNvPr id="9" name="Rectangle: Rounded Corners 8">
            <a:extLst>
              <a:ext uri="{FF2B5EF4-FFF2-40B4-BE49-F238E27FC236}">
                <a16:creationId xmlns:a16="http://schemas.microsoft.com/office/drawing/2014/main" id="{3AA91BFA-4731-34B8-033C-08CF6B5868D3}"/>
              </a:ext>
            </a:extLst>
          </p:cNvPr>
          <p:cNvSpPr/>
          <p:nvPr/>
        </p:nvSpPr>
        <p:spPr>
          <a:xfrm>
            <a:off x="1328738" y="5648326"/>
            <a:ext cx="9715500" cy="1057275"/>
          </a:xfrm>
          <a:prstGeom prst="roundRect">
            <a:avLst/>
          </a:prstGeom>
          <a:solidFill>
            <a:srgbClr val="FCEBF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omic Sans MS"/>
              </a:rPr>
              <a:t>150 words writing 25 marks (H) </a:t>
            </a:r>
          </a:p>
        </p:txBody>
      </p:sp>
    </p:spTree>
    <p:extLst>
      <p:ext uri="{BB962C8B-B14F-4D97-AF65-F5344CB8AC3E}">
        <p14:creationId xmlns:p14="http://schemas.microsoft.com/office/powerpoint/2010/main" val="95762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D9C50-A14E-C850-99FB-1E0B9B306BAA}"/>
              </a:ext>
            </a:extLst>
          </p:cNvPr>
          <p:cNvSpPr>
            <a:spLocks noGrp="1"/>
          </p:cNvSpPr>
          <p:nvPr>
            <p:ph type="title"/>
          </p:nvPr>
        </p:nvSpPr>
        <p:spPr/>
        <p:txBody>
          <a:bodyPr/>
          <a:lstStyle/>
          <a:p>
            <a:r>
              <a:rPr lang="en-GB" dirty="0">
                <a:latin typeface="Comic Sans MS" panose="030F0702030302020204" pitchFamily="66" charset="0"/>
              </a:rPr>
              <a:t>Translation </a:t>
            </a:r>
            <a:r>
              <a:rPr lang="en-GB" b="1" dirty="0">
                <a:latin typeface="Comic Sans MS" panose="030F0702030302020204" pitchFamily="66" charset="0"/>
              </a:rPr>
              <a:t>into French</a:t>
            </a:r>
          </a:p>
        </p:txBody>
      </p:sp>
      <p:sp>
        <p:nvSpPr>
          <p:cNvPr id="3" name="Content Placeholder 2">
            <a:extLst>
              <a:ext uri="{FF2B5EF4-FFF2-40B4-BE49-F238E27FC236}">
                <a16:creationId xmlns:a16="http://schemas.microsoft.com/office/drawing/2014/main" id="{356C4773-F0A1-A846-2FFA-3A2A5E5252C8}"/>
              </a:ext>
            </a:extLst>
          </p:cNvPr>
          <p:cNvSpPr>
            <a:spLocks noGrp="1"/>
          </p:cNvSpPr>
          <p:nvPr>
            <p:ph idx="1"/>
          </p:nvPr>
        </p:nvSpPr>
        <p:spPr/>
        <p:txBody>
          <a:bodyPr/>
          <a:lstStyle/>
          <a:p>
            <a:pPr marL="514350" indent="-514350">
              <a:lnSpc>
                <a:spcPct val="150000"/>
              </a:lnSpc>
              <a:buAutoNum type="arabicPeriod"/>
            </a:pPr>
            <a:r>
              <a:rPr lang="en-GB" dirty="0">
                <a:latin typeface="Comic Sans MS" panose="030F0702030302020204" pitchFamily="66" charset="0"/>
              </a:rPr>
              <a:t>The translation in the writing paper is always English into French.</a:t>
            </a:r>
          </a:p>
          <a:p>
            <a:pPr marL="514350" indent="-514350">
              <a:lnSpc>
                <a:spcPct val="150000"/>
              </a:lnSpc>
              <a:buAutoNum type="arabicPeriod"/>
            </a:pPr>
            <a:r>
              <a:rPr lang="en-GB" dirty="0">
                <a:latin typeface="Comic Sans MS" panose="030F0702030302020204" pitchFamily="66" charset="0"/>
              </a:rPr>
              <a:t>You will have five sentences to translate.</a:t>
            </a:r>
          </a:p>
          <a:p>
            <a:pPr marL="514350" indent="-514350">
              <a:lnSpc>
                <a:spcPct val="150000"/>
              </a:lnSpc>
              <a:buAutoNum type="arabicPeriod"/>
            </a:pPr>
            <a:r>
              <a:rPr lang="en-GB" dirty="0">
                <a:latin typeface="Comic Sans MS" panose="030F0702030302020204" pitchFamily="66" charset="0"/>
              </a:rPr>
              <a:t>The whole question is worth 10 marks.</a:t>
            </a:r>
          </a:p>
          <a:p>
            <a:pPr marL="514350" indent="-514350">
              <a:lnSpc>
                <a:spcPct val="150000"/>
              </a:lnSpc>
              <a:buAutoNum type="arabicPeriod"/>
            </a:pPr>
            <a:r>
              <a:rPr lang="en-GB" dirty="0">
                <a:latin typeface="Comic Sans MS" panose="030F0702030302020204" pitchFamily="66" charset="0"/>
              </a:rPr>
              <a:t>You can still get full marks even with a couple of small mistakes!</a:t>
            </a:r>
          </a:p>
        </p:txBody>
      </p:sp>
    </p:spTree>
    <p:extLst>
      <p:ext uri="{BB962C8B-B14F-4D97-AF65-F5344CB8AC3E}">
        <p14:creationId xmlns:p14="http://schemas.microsoft.com/office/powerpoint/2010/main" val="35170413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0BF75-5B0B-3585-C9A5-248BC30CABA7}"/>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68C6B6B5-3315-648D-FBBB-932401FAE9B9}"/>
              </a:ext>
            </a:extLst>
          </p:cNvPr>
          <p:cNvSpPr/>
          <p:nvPr/>
        </p:nvSpPr>
        <p:spPr>
          <a:xfrm>
            <a:off x="574113" y="443530"/>
            <a:ext cx="4661854" cy="923330"/>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w="0"/>
                <a:solidFill>
                  <a:prstClr val="black"/>
                </a:solidFill>
                <a:uLnTx/>
                <a:uFillTx/>
                <a:latin typeface="Comic Sans MS" panose="030F0702030302020204" pitchFamily="66" charset="0"/>
              </a:rPr>
              <a:t>Mark scheme:</a:t>
            </a:r>
          </a:p>
        </p:txBody>
      </p:sp>
      <p:pic>
        <p:nvPicPr>
          <p:cNvPr id="2" name="Picture 1">
            <a:extLst>
              <a:ext uri="{FF2B5EF4-FFF2-40B4-BE49-F238E27FC236}">
                <a16:creationId xmlns:a16="http://schemas.microsoft.com/office/drawing/2014/main" id="{72D1FA10-E008-8D9B-4A04-CD47A3C26A3E}"/>
              </a:ext>
            </a:extLst>
          </p:cNvPr>
          <p:cNvPicPr>
            <a:picLocks noChangeAspect="1"/>
          </p:cNvPicPr>
          <p:nvPr/>
        </p:nvPicPr>
        <p:blipFill>
          <a:blip r:embed="rId3"/>
          <a:stretch>
            <a:fillRect/>
          </a:stretch>
        </p:blipFill>
        <p:spPr>
          <a:xfrm>
            <a:off x="5449996" y="183196"/>
            <a:ext cx="6553200" cy="2914650"/>
          </a:xfrm>
          <a:prstGeom prst="rect">
            <a:avLst/>
          </a:prstGeom>
        </p:spPr>
      </p:pic>
      <p:pic>
        <p:nvPicPr>
          <p:cNvPr id="4" name="Picture 3">
            <a:extLst>
              <a:ext uri="{FF2B5EF4-FFF2-40B4-BE49-F238E27FC236}">
                <a16:creationId xmlns:a16="http://schemas.microsoft.com/office/drawing/2014/main" id="{BD3CEC8B-F5EC-0F8E-16CC-BD2E94BCD71D}"/>
              </a:ext>
            </a:extLst>
          </p:cNvPr>
          <p:cNvPicPr>
            <a:picLocks noChangeAspect="1"/>
          </p:cNvPicPr>
          <p:nvPr/>
        </p:nvPicPr>
        <p:blipFill>
          <a:blip r:embed="rId4"/>
          <a:stretch>
            <a:fillRect/>
          </a:stretch>
        </p:blipFill>
        <p:spPr>
          <a:xfrm>
            <a:off x="228292" y="3195964"/>
            <a:ext cx="6419850" cy="2609850"/>
          </a:xfrm>
          <a:prstGeom prst="rect">
            <a:avLst/>
          </a:prstGeom>
        </p:spPr>
      </p:pic>
      <p:pic>
        <p:nvPicPr>
          <p:cNvPr id="5" name="Picture 4">
            <a:extLst>
              <a:ext uri="{FF2B5EF4-FFF2-40B4-BE49-F238E27FC236}">
                <a16:creationId xmlns:a16="http://schemas.microsoft.com/office/drawing/2014/main" id="{83CF2418-B483-DA6C-D6CB-1CA95B187920}"/>
              </a:ext>
            </a:extLst>
          </p:cNvPr>
          <p:cNvPicPr>
            <a:picLocks noChangeAspect="1"/>
          </p:cNvPicPr>
          <p:nvPr/>
        </p:nvPicPr>
        <p:blipFill>
          <a:blip r:embed="rId5"/>
          <a:stretch>
            <a:fillRect/>
          </a:stretch>
        </p:blipFill>
        <p:spPr>
          <a:xfrm>
            <a:off x="228292" y="5750879"/>
            <a:ext cx="6419850" cy="923925"/>
          </a:xfrm>
          <a:prstGeom prst="rect">
            <a:avLst/>
          </a:prstGeom>
        </p:spPr>
      </p:pic>
    </p:spTree>
    <p:extLst>
      <p:ext uri="{BB962C8B-B14F-4D97-AF65-F5344CB8AC3E}">
        <p14:creationId xmlns:p14="http://schemas.microsoft.com/office/powerpoint/2010/main" val="3372666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ED4D5-8C4A-B5D2-302F-C05306AA49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774347-A633-9F9C-1427-AA01D2313931}"/>
              </a:ext>
            </a:extLst>
          </p:cNvPr>
          <p:cNvSpPr>
            <a:spLocks noGrp="1"/>
          </p:cNvSpPr>
          <p:nvPr>
            <p:ph type="title"/>
          </p:nvPr>
        </p:nvSpPr>
        <p:spPr/>
        <p:txBody>
          <a:bodyPr/>
          <a:lstStyle/>
          <a:p>
            <a:r>
              <a:rPr lang="en-GB" dirty="0">
                <a:latin typeface="Comic Sans MS"/>
              </a:rPr>
              <a:t>À </a:t>
            </a:r>
            <a:r>
              <a:rPr lang="en-GB" dirty="0" err="1">
                <a:latin typeface="Comic Sans MS"/>
              </a:rPr>
              <a:t>toi</a:t>
            </a:r>
            <a:r>
              <a:rPr lang="en-GB" dirty="0">
                <a:latin typeface="Comic Sans MS"/>
              </a:rPr>
              <a:t>... dans ton cahier...</a:t>
            </a:r>
          </a:p>
        </p:txBody>
      </p:sp>
      <p:sp>
        <p:nvSpPr>
          <p:cNvPr id="3" name="Content Placeholder 2">
            <a:extLst>
              <a:ext uri="{FF2B5EF4-FFF2-40B4-BE49-F238E27FC236}">
                <a16:creationId xmlns:a16="http://schemas.microsoft.com/office/drawing/2014/main" id="{B63D7D19-2B84-E74D-3E46-235259A92FA9}"/>
              </a:ext>
            </a:extLst>
          </p:cNvPr>
          <p:cNvSpPr>
            <a:spLocks noGrp="1"/>
          </p:cNvSpPr>
          <p:nvPr>
            <p:ph idx="1"/>
          </p:nvPr>
        </p:nvSpPr>
        <p:spPr/>
        <p:txBody>
          <a:bodyPr vert="horz" lIns="91440" tIns="45720" rIns="91440" bIns="45720" rtlCol="0" anchor="t">
            <a:normAutofit/>
          </a:bodyPr>
          <a:lstStyle/>
          <a:p>
            <a:pPr marL="457200" indent="-457200">
              <a:lnSpc>
                <a:spcPct val="150000"/>
              </a:lnSpc>
              <a:spcBef>
                <a:spcPts val="0"/>
              </a:spcBef>
              <a:buAutoNum type="arabicPeriod"/>
            </a:pPr>
            <a:r>
              <a:rPr lang="en-GB" dirty="0">
                <a:latin typeface="Comic Sans MS" panose="030F0702030302020204" pitchFamily="66" charset="0"/>
                <a:ea typeface="Calibri"/>
                <a:cs typeface="Calibri"/>
              </a:rPr>
              <a:t>I spend a lot of time with my cousin because we get on well together.</a:t>
            </a:r>
          </a:p>
          <a:p>
            <a:pPr marL="514350" indent="-514350">
              <a:lnSpc>
                <a:spcPct val="150000"/>
              </a:lnSpc>
              <a:spcBef>
                <a:spcPts val="0"/>
              </a:spcBef>
              <a:buAutoNum type="arabicPeriod"/>
            </a:pPr>
            <a:r>
              <a:rPr lang="en-GB" dirty="0">
                <a:latin typeface="Comic Sans MS" panose="030F0702030302020204" pitchFamily="66" charset="0"/>
                <a:ea typeface="Calibri"/>
                <a:cs typeface="Calibri"/>
              </a:rPr>
              <a:t>I don’t know where I will go with my friends this weekend.</a:t>
            </a:r>
          </a:p>
          <a:p>
            <a:pPr marL="514350" indent="-514350">
              <a:lnSpc>
                <a:spcPct val="150000"/>
              </a:lnSpc>
              <a:spcBef>
                <a:spcPts val="0"/>
              </a:spcBef>
              <a:buAutoNum type="arabicPeriod"/>
            </a:pPr>
            <a:r>
              <a:rPr lang="en-GB" dirty="0">
                <a:latin typeface="Comic Sans MS" panose="030F0702030302020204" pitchFamily="66" charset="0"/>
                <a:ea typeface="Calibri"/>
                <a:cs typeface="Calibri"/>
              </a:rPr>
              <a:t>Next month, my mother will buy a new car.</a:t>
            </a:r>
          </a:p>
          <a:p>
            <a:pPr marL="514350" indent="-514350">
              <a:lnSpc>
                <a:spcPct val="150000"/>
              </a:lnSpc>
              <a:spcBef>
                <a:spcPts val="0"/>
              </a:spcBef>
              <a:buAutoNum type="arabicPeriod"/>
            </a:pPr>
            <a:r>
              <a:rPr lang="en-GB" dirty="0">
                <a:latin typeface="Comic Sans MS" panose="030F0702030302020204" pitchFamily="66" charset="0"/>
                <a:ea typeface="Calibri"/>
                <a:cs typeface="Calibri"/>
              </a:rPr>
              <a:t>Recently I spent a week with my grandparents. </a:t>
            </a:r>
          </a:p>
          <a:p>
            <a:pPr marL="514350" indent="-514350">
              <a:lnSpc>
                <a:spcPct val="150000"/>
              </a:lnSpc>
              <a:spcBef>
                <a:spcPts val="0"/>
              </a:spcBef>
              <a:buAutoNum type="arabicPeriod"/>
            </a:pPr>
            <a:r>
              <a:rPr lang="en-GB" dirty="0">
                <a:latin typeface="Comic Sans MS" panose="030F0702030302020204" pitchFamily="66" charset="0"/>
                <a:ea typeface="Calibri"/>
                <a:cs typeface="Calibri"/>
              </a:rPr>
              <a:t>In the future I would like to work in a school. </a:t>
            </a:r>
            <a:endParaRPr lang="en-GB" sz="3200" dirty="0">
              <a:latin typeface="Comic Sans MS" panose="030F0702030302020204" pitchFamily="66" charset="0"/>
            </a:endParaRPr>
          </a:p>
        </p:txBody>
      </p:sp>
    </p:spTree>
    <p:extLst>
      <p:ext uri="{BB962C8B-B14F-4D97-AF65-F5344CB8AC3E}">
        <p14:creationId xmlns:p14="http://schemas.microsoft.com/office/powerpoint/2010/main" val="25278124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F5FE1-1E59-721A-B64C-7960B6C05A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3C89F5-5898-91AF-F0FC-4A0C95DA3D61}"/>
              </a:ext>
            </a:extLst>
          </p:cNvPr>
          <p:cNvSpPr>
            <a:spLocks noGrp="1"/>
          </p:cNvSpPr>
          <p:nvPr>
            <p:ph type="title"/>
          </p:nvPr>
        </p:nvSpPr>
        <p:spPr/>
        <p:txBody>
          <a:bodyPr/>
          <a:lstStyle/>
          <a:p>
            <a:r>
              <a:rPr lang="en-GB" dirty="0">
                <a:solidFill>
                  <a:srgbClr val="00B050"/>
                </a:solidFill>
                <a:latin typeface="Comic Sans MS"/>
              </a:rPr>
              <a:t>Les </a:t>
            </a:r>
            <a:r>
              <a:rPr lang="en-GB" dirty="0" err="1">
                <a:solidFill>
                  <a:srgbClr val="00B050"/>
                </a:solidFill>
                <a:latin typeface="Comic Sans MS"/>
              </a:rPr>
              <a:t>réponses</a:t>
            </a:r>
            <a:endParaRPr lang="en-GB" dirty="0">
              <a:solidFill>
                <a:srgbClr val="00B050"/>
              </a:solidFill>
              <a:latin typeface="Comic Sans MS"/>
            </a:endParaRPr>
          </a:p>
        </p:txBody>
      </p:sp>
      <p:sp>
        <p:nvSpPr>
          <p:cNvPr id="3" name="Content Placeholder 2">
            <a:extLst>
              <a:ext uri="{FF2B5EF4-FFF2-40B4-BE49-F238E27FC236}">
                <a16:creationId xmlns:a16="http://schemas.microsoft.com/office/drawing/2014/main" id="{9770CCCB-6BA3-BA9F-6568-BC0CFDE099C6}"/>
              </a:ext>
            </a:extLst>
          </p:cNvPr>
          <p:cNvSpPr>
            <a:spLocks noGrp="1"/>
          </p:cNvSpPr>
          <p:nvPr>
            <p:ph idx="1"/>
          </p:nvPr>
        </p:nvSpPr>
        <p:spPr/>
        <p:txBody>
          <a:bodyPr vert="horz" lIns="91440" tIns="45720" rIns="91440" bIns="45720" rtlCol="0" anchor="t">
            <a:normAutofit lnSpcReduction="10000"/>
          </a:bodyPr>
          <a:lstStyle/>
          <a:p>
            <a:pPr marL="457200" indent="-457200">
              <a:lnSpc>
                <a:spcPct val="150000"/>
              </a:lnSpc>
              <a:spcBef>
                <a:spcPts val="0"/>
              </a:spcBef>
              <a:buAutoNum type="arabicPeriod"/>
            </a:pPr>
            <a:r>
              <a:rPr lang="en-GB" dirty="0">
                <a:latin typeface="Comic Sans MS" panose="030F0702030302020204" pitchFamily="66" charset="0"/>
                <a:ea typeface="Calibri"/>
                <a:cs typeface="Calibri"/>
              </a:rPr>
              <a:t>I spend a lot of time / with my cousin because / we get on well together.</a:t>
            </a:r>
          </a:p>
          <a:p>
            <a:pPr marL="514350" indent="-514350">
              <a:lnSpc>
                <a:spcPct val="150000"/>
              </a:lnSpc>
              <a:spcBef>
                <a:spcPts val="0"/>
              </a:spcBef>
              <a:buAutoNum type="arabicPeriod"/>
            </a:pPr>
            <a:r>
              <a:rPr lang="en-GB" dirty="0">
                <a:latin typeface="Comic Sans MS" panose="030F0702030302020204" pitchFamily="66" charset="0"/>
                <a:ea typeface="Calibri"/>
                <a:cs typeface="Calibri"/>
              </a:rPr>
              <a:t>I don’t know / where I will go / with my friends this weekend.</a:t>
            </a:r>
          </a:p>
          <a:p>
            <a:pPr marL="514350" indent="-514350">
              <a:lnSpc>
                <a:spcPct val="150000"/>
              </a:lnSpc>
              <a:spcBef>
                <a:spcPts val="0"/>
              </a:spcBef>
              <a:buAutoNum type="arabicPeriod"/>
            </a:pPr>
            <a:r>
              <a:rPr lang="en-GB" dirty="0">
                <a:latin typeface="Comic Sans MS" panose="030F0702030302020204" pitchFamily="66" charset="0"/>
                <a:ea typeface="Calibri"/>
                <a:cs typeface="Calibri"/>
              </a:rPr>
              <a:t>Next month, / my mother will buy / a new car.</a:t>
            </a:r>
          </a:p>
          <a:p>
            <a:pPr marL="514350" indent="-514350">
              <a:lnSpc>
                <a:spcPct val="150000"/>
              </a:lnSpc>
              <a:spcBef>
                <a:spcPts val="0"/>
              </a:spcBef>
              <a:buAutoNum type="arabicPeriod"/>
            </a:pPr>
            <a:r>
              <a:rPr lang="en-GB" dirty="0">
                <a:latin typeface="Comic Sans MS" panose="030F0702030302020204" pitchFamily="66" charset="0"/>
                <a:ea typeface="Calibri"/>
                <a:cs typeface="Calibri"/>
              </a:rPr>
              <a:t>Recently I spent / a week with  /my grandparents. </a:t>
            </a:r>
          </a:p>
          <a:p>
            <a:pPr marL="514350" indent="-514350">
              <a:lnSpc>
                <a:spcPct val="150000"/>
              </a:lnSpc>
              <a:spcBef>
                <a:spcPts val="0"/>
              </a:spcBef>
              <a:buAutoNum type="arabicPeriod"/>
            </a:pPr>
            <a:r>
              <a:rPr lang="en-GB" dirty="0">
                <a:latin typeface="Comic Sans MS" panose="030F0702030302020204" pitchFamily="66" charset="0"/>
                <a:ea typeface="Calibri"/>
                <a:cs typeface="Calibri"/>
              </a:rPr>
              <a:t>In the future / I would like to work / in a school. </a:t>
            </a:r>
            <a:endParaRPr lang="en-GB" sz="3200" dirty="0">
              <a:latin typeface="Comic Sans MS" panose="030F0702030302020204" pitchFamily="66" charset="0"/>
            </a:endParaRPr>
          </a:p>
        </p:txBody>
      </p:sp>
    </p:spTree>
    <p:extLst>
      <p:ext uri="{BB962C8B-B14F-4D97-AF65-F5344CB8AC3E}">
        <p14:creationId xmlns:p14="http://schemas.microsoft.com/office/powerpoint/2010/main" val="41248424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F7F9F-4C78-570B-5407-BD3A15189F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706994-DDE6-402E-7586-5AEACD682341}"/>
              </a:ext>
            </a:extLst>
          </p:cNvPr>
          <p:cNvSpPr>
            <a:spLocks noGrp="1"/>
          </p:cNvSpPr>
          <p:nvPr>
            <p:ph type="title"/>
          </p:nvPr>
        </p:nvSpPr>
        <p:spPr/>
        <p:txBody>
          <a:bodyPr/>
          <a:lstStyle/>
          <a:p>
            <a:r>
              <a:rPr lang="en-GB" dirty="0">
                <a:solidFill>
                  <a:srgbClr val="00B050"/>
                </a:solidFill>
                <a:latin typeface="Comic Sans MS"/>
              </a:rPr>
              <a:t>Les </a:t>
            </a:r>
            <a:r>
              <a:rPr lang="en-GB" dirty="0" err="1">
                <a:solidFill>
                  <a:srgbClr val="00B050"/>
                </a:solidFill>
                <a:latin typeface="Comic Sans MS"/>
              </a:rPr>
              <a:t>réponses</a:t>
            </a:r>
            <a:endParaRPr lang="en-GB" dirty="0">
              <a:solidFill>
                <a:srgbClr val="00B050"/>
              </a:solidFill>
              <a:latin typeface="Comic Sans MS"/>
            </a:endParaRPr>
          </a:p>
        </p:txBody>
      </p:sp>
      <p:sp>
        <p:nvSpPr>
          <p:cNvPr id="3" name="Content Placeholder 2">
            <a:extLst>
              <a:ext uri="{FF2B5EF4-FFF2-40B4-BE49-F238E27FC236}">
                <a16:creationId xmlns:a16="http://schemas.microsoft.com/office/drawing/2014/main" id="{21C6478B-79E9-C991-532C-DBC3D964E741}"/>
              </a:ext>
            </a:extLst>
          </p:cNvPr>
          <p:cNvSpPr>
            <a:spLocks noGrp="1"/>
          </p:cNvSpPr>
          <p:nvPr>
            <p:ph idx="1"/>
          </p:nvPr>
        </p:nvSpPr>
        <p:spPr/>
        <p:txBody>
          <a:bodyPr vert="horz" lIns="91440" tIns="45720" rIns="91440" bIns="45720" rtlCol="0" anchor="t">
            <a:normAutofit fontScale="85000" lnSpcReduction="10000"/>
          </a:bodyPr>
          <a:lstStyle/>
          <a:p>
            <a:pPr marL="457200" indent="-457200">
              <a:lnSpc>
                <a:spcPct val="150000"/>
              </a:lnSpc>
              <a:spcBef>
                <a:spcPts val="0"/>
              </a:spcBef>
              <a:buAutoNum type="arabicPeriod"/>
            </a:pPr>
            <a:r>
              <a:rPr lang="en-GB" dirty="0">
                <a:solidFill>
                  <a:srgbClr val="00B050"/>
                </a:solidFill>
                <a:latin typeface="Comic Sans MS" panose="030F0702030302020204" pitchFamily="66" charset="0"/>
                <a:ea typeface="Calibri"/>
                <a:cs typeface="Calibri"/>
              </a:rPr>
              <a:t>Je passe beaucoup de temps </a:t>
            </a:r>
            <a:r>
              <a:rPr lang="en-GB" dirty="0">
                <a:latin typeface="Comic Sans MS" panose="030F0702030302020204" pitchFamily="66" charset="0"/>
                <a:ea typeface="Calibri"/>
                <a:cs typeface="Calibri"/>
              </a:rPr>
              <a:t>/ </a:t>
            </a:r>
            <a:r>
              <a:rPr lang="en-GB" dirty="0">
                <a:solidFill>
                  <a:srgbClr val="00B050"/>
                </a:solidFill>
                <a:latin typeface="Comic Sans MS" panose="030F0702030302020204" pitchFamily="66" charset="0"/>
                <a:ea typeface="Calibri"/>
                <a:cs typeface="Calibri"/>
              </a:rPr>
              <a:t>avec </a:t>
            </a:r>
            <a:r>
              <a:rPr lang="en-GB" dirty="0" err="1">
                <a:solidFill>
                  <a:srgbClr val="00B050"/>
                </a:solidFill>
                <a:latin typeface="Comic Sans MS" panose="030F0702030302020204" pitchFamily="66" charset="0"/>
                <a:ea typeface="Calibri"/>
                <a:cs typeface="Calibri"/>
              </a:rPr>
              <a:t>mon</a:t>
            </a:r>
            <a:r>
              <a:rPr lang="en-GB" dirty="0">
                <a:solidFill>
                  <a:srgbClr val="00B050"/>
                </a:solidFill>
                <a:latin typeface="Comic Sans MS" panose="030F0702030302020204" pitchFamily="66" charset="0"/>
                <a:ea typeface="Calibri"/>
                <a:cs typeface="Calibri"/>
              </a:rPr>
              <a:t> cousin </a:t>
            </a:r>
            <a:r>
              <a:rPr lang="en-GB" dirty="0" err="1">
                <a:solidFill>
                  <a:srgbClr val="00B050"/>
                </a:solidFill>
                <a:latin typeface="Comic Sans MS" panose="030F0702030302020204" pitchFamily="66" charset="0"/>
                <a:ea typeface="Calibri"/>
                <a:cs typeface="Calibri"/>
              </a:rPr>
              <a:t>parce</a:t>
            </a:r>
            <a:r>
              <a:rPr lang="en-GB" dirty="0">
                <a:solidFill>
                  <a:srgbClr val="00B050"/>
                </a:solidFill>
                <a:latin typeface="Comic Sans MS" panose="030F0702030302020204" pitchFamily="66" charset="0"/>
                <a:ea typeface="Calibri"/>
                <a:cs typeface="Calibri"/>
              </a:rPr>
              <a:t> que </a:t>
            </a:r>
            <a:r>
              <a:rPr lang="en-GB" dirty="0">
                <a:latin typeface="Comic Sans MS" panose="030F0702030302020204" pitchFamily="66" charset="0"/>
                <a:ea typeface="Calibri"/>
                <a:cs typeface="Calibri"/>
              </a:rPr>
              <a:t>/ </a:t>
            </a:r>
            <a:r>
              <a:rPr lang="en-GB" dirty="0">
                <a:solidFill>
                  <a:srgbClr val="00B050"/>
                </a:solidFill>
                <a:latin typeface="Comic Sans MS" panose="030F0702030302020204" pitchFamily="66" charset="0"/>
                <a:ea typeface="Calibri"/>
                <a:cs typeface="Calibri"/>
              </a:rPr>
              <a:t>nous </a:t>
            </a:r>
            <a:r>
              <a:rPr lang="en-GB" dirty="0" err="1">
                <a:solidFill>
                  <a:srgbClr val="00B050"/>
                </a:solidFill>
                <a:latin typeface="Comic Sans MS" panose="030F0702030302020204" pitchFamily="66" charset="0"/>
                <a:ea typeface="Calibri"/>
                <a:cs typeface="Calibri"/>
              </a:rPr>
              <a:t>nous</a:t>
            </a:r>
            <a:r>
              <a:rPr lang="en-GB" dirty="0">
                <a:solidFill>
                  <a:srgbClr val="00B050"/>
                </a:solidFill>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entendons</a:t>
            </a:r>
            <a:r>
              <a:rPr lang="en-GB" dirty="0">
                <a:solidFill>
                  <a:srgbClr val="00B050"/>
                </a:solidFill>
                <a:latin typeface="Comic Sans MS" panose="030F0702030302020204" pitchFamily="66" charset="0"/>
                <a:ea typeface="Calibri"/>
                <a:cs typeface="Calibri"/>
              </a:rPr>
              <a:t> bien</a:t>
            </a:r>
            <a:r>
              <a:rPr lang="en-GB" dirty="0">
                <a:latin typeface="Comic Sans MS" panose="030F0702030302020204" pitchFamily="66" charset="0"/>
                <a:ea typeface="Calibri"/>
                <a:cs typeface="Calibri"/>
              </a:rPr>
              <a:t>.</a:t>
            </a:r>
          </a:p>
          <a:p>
            <a:pPr marL="514350" indent="-514350">
              <a:lnSpc>
                <a:spcPct val="150000"/>
              </a:lnSpc>
              <a:spcBef>
                <a:spcPts val="0"/>
              </a:spcBef>
              <a:buAutoNum type="arabicPeriod"/>
            </a:pPr>
            <a:r>
              <a:rPr lang="en-GB" dirty="0">
                <a:solidFill>
                  <a:srgbClr val="00B050"/>
                </a:solidFill>
                <a:latin typeface="Comic Sans MS" panose="030F0702030302020204" pitchFamily="66" charset="0"/>
                <a:ea typeface="Calibri"/>
                <a:cs typeface="Calibri"/>
              </a:rPr>
              <a:t>Je ne </a:t>
            </a:r>
            <a:r>
              <a:rPr lang="en-GB" dirty="0" err="1">
                <a:solidFill>
                  <a:srgbClr val="00B050"/>
                </a:solidFill>
                <a:latin typeface="Comic Sans MS" panose="030F0702030302020204" pitchFamily="66" charset="0"/>
                <a:ea typeface="Calibri"/>
                <a:cs typeface="Calibri"/>
              </a:rPr>
              <a:t>sais</a:t>
            </a:r>
            <a:r>
              <a:rPr lang="en-GB" dirty="0">
                <a:solidFill>
                  <a:srgbClr val="00B050"/>
                </a:solidFill>
                <a:latin typeface="Comic Sans MS" panose="030F0702030302020204" pitchFamily="66" charset="0"/>
                <a:ea typeface="Calibri"/>
                <a:cs typeface="Calibri"/>
              </a:rPr>
              <a:t> pas </a:t>
            </a:r>
            <a:r>
              <a:rPr lang="en-GB" dirty="0">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où</a:t>
            </a:r>
            <a:r>
              <a:rPr lang="en-GB" dirty="0">
                <a:solidFill>
                  <a:srgbClr val="00B050"/>
                </a:solidFill>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j’irai</a:t>
            </a:r>
            <a:r>
              <a:rPr lang="en-GB" dirty="0">
                <a:solidFill>
                  <a:srgbClr val="00B050"/>
                </a:solidFill>
                <a:latin typeface="Comic Sans MS" panose="030F0702030302020204" pitchFamily="66" charset="0"/>
                <a:ea typeface="Calibri"/>
                <a:cs typeface="Calibri"/>
              </a:rPr>
              <a:t> OR je </a:t>
            </a:r>
            <a:r>
              <a:rPr lang="en-GB" dirty="0" err="1">
                <a:solidFill>
                  <a:srgbClr val="00B050"/>
                </a:solidFill>
                <a:latin typeface="Comic Sans MS" panose="030F0702030302020204" pitchFamily="66" charset="0"/>
                <a:ea typeface="Calibri"/>
                <a:cs typeface="Calibri"/>
              </a:rPr>
              <a:t>vais</a:t>
            </a:r>
            <a:r>
              <a:rPr lang="en-GB" dirty="0">
                <a:solidFill>
                  <a:srgbClr val="00B050"/>
                </a:solidFill>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aller</a:t>
            </a:r>
            <a:r>
              <a:rPr lang="en-GB" dirty="0">
                <a:solidFill>
                  <a:srgbClr val="00B050"/>
                </a:solidFill>
                <a:latin typeface="Comic Sans MS" panose="030F0702030302020204" pitchFamily="66" charset="0"/>
                <a:ea typeface="Calibri"/>
                <a:cs typeface="Calibri"/>
              </a:rPr>
              <a:t> </a:t>
            </a:r>
            <a:r>
              <a:rPr lang="en-GB" dirty="0">
                <a:latin typeface="Comic Sans MS" panose="030F0702030302020204" pitchFamily="66" charset="0"/>
                <a:ea typeface="Calibri"/>
                <a:cs typeface="Calibri"/>
              </a:rPr>
              <a:t>/ </a:t>
            </a:r>
            <a:r>
              <a:rPr lang="en-GB" dirty="0">
                <a:solidFill>
                  <a:srgbClr val="00B050"/>
                </a:solidFill>
                <a:latin typeface="Comic Sans MS" panose="030F0702030302020204" pitchFamily="66" charset="0"/>
                <a:ea typeface="Calibri"/>
                <a:cs typeface="Calibri"/>
              </a:rPr>
              <a:t>avec </a:t>
            </a:r>
            <a:r>
              <a:rPr lang="en-GB" dirty="0" err="1">
                <a:solidFill>
                  <a:srgbClr val="00B050"/>
                </a:solidFill>
                <a:latin typeface="Comic Sans MS" panose="030F0702030302020204" pitchFamily="66" charset="0"/>
                <a:ea typeface="Calibri"/>
                <a:cs typeface="Calibri"/>
              </a:rPr>
              <a:t>mes</a:t>
            </a:r>
            <a:r>
              <a:rPr lang="en-GB" dirty="0">
                <a:solidFill>
                  <a:srgbClr val="00B050"/>
                </a:solidFill>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amis</a:t>
            </a:r>
            <a:r>
              <a:rPr lang="en-GB" dirty="0">
                <a:solidFill>
                  <a:srgbClr val="00B050"/>
                </a:solidFill>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ce</a:t>
            </a:r>
            <a:r>
              <a:rPr lang="en-GB" dirty="0">
                <a:solidFill>
                  <a:srgbClr val="00B050"/>
                </a:solidFill>
                <a:latin typeface="Comic Sans MS" panose="030F0702030302020204" pitchFamily="66" charset="0"/>
                <a:ea typeface="Calibri"/>
                <a:cs typeface="Calibri"/>
              </a:rPr>
              <a:t> week-end</a:t>
            </a:r>
            <a:r>
              <a:rPr lang="en-GB" dirty="0">
                <a:latin typeface="Comic Sans MS" panose="030F0702030302020204" pitchFamily="66" charset="0"/>
                <a:ea typeface="Calibri"/>
                <a:cs typeface="Calibri"/>
              </a:rPr>
              <a:t>.</a:t>
            </a:r>
          </a:p>
          <a:p>
            <a:pPr marL="514350" indent="-514350">
              <a:lnSpc>
                <a:spcPct val="150000"/>
              </a:lnSpc>
              <a:spcBef>
                <a:spcPts val="0"/>
              </a:spcBef>
              <a:buAutoNum type="arabicPeriod"/>
            </a:pPr>
            <a:r>
              <a:rPr lang="en-GB" dirty="0">
                <a:solidFill>
                  <a:srgbClr val="00B050"/>
                </a:solidFill>
                <a:latin typeface="Comic Sans MS" panose="030F0702030302020204" pitchFamily="66" charset="0"/>
                <a:ea typeface="Calibri"/>
                <a:cs typeface="Calibri"/>
              </a:rPr>
              <a:t>Le </a:t>
            </a:r>
            <a:r>
              <a:rPr lang="en-GB" dirty="0" err="1">
                <a:solidFill>
                  <a:srgbClr val="00B050"/>
                </a:solidFill>
                <a:latin typeface="Comic Sans MS" panose="030F0702030302020204" pitchFamily="66" charset="0"/>
                <a:ea typeface="Calibri"/>
                <a:cs typeface="Calibri"/>
              </a:rPr>
              <a:t>mois</a:t>
            </a:r>
            <a:r>
              <a:rPr lang="en-GB" dirty="0">
                <a:solidFill>
                  <a:srgbClr val="00B050"/>
                </a:solidFill>
                <a:latin typeface="Comic Sans MS" panose="030F0702030302020204" pitchFamily="66" charset="0"/>
                <a:ea typeface="Calibri"/>
                <a:cs typeface="Calibri"/>
              </a:rPr>
              <a:t> prochain </a:t>
            </a:r>
            <a:r>
              <a:rPr lang="en-GB" dirty="0">
                <a:latin typeface="Comic Sans MS" panose="030F0702030302020204" pitchFamily="66" charset="0"/>
                <a:ea typeface="Calibri"/>
                <a:cs typeface="Calibri"/>
              </a:rPr>
              <a:t>/ </a:t>
            </a:r>
            <a:r>
              <a:rPr lang="en-GB" dirty="0">
                <a:solidFill>
                  <a:srgbClr val="00B050"/>
                </a:solidFill>
                <a:latin typeface="Comic Sans MS" panose="030F0702030302020204" pitchFamily="66" charset="0"/>
                <a:ea typeface="Calibri"/>
                <a:cs typeface="Calibri"/>
              </a:rPr>
              <a:t>ma mère </a:t>
            </a:r>
            <a:r>
              <a:rPr lang="en-GB" dirty="0" err="1">
                <a:solidFill>
                  <a:srgbClr val="00B050"/>
                </a:solidFill>
                <a:latin typeface="Comic Sans MS" panose="030F0702030302020204" pitchFamily="66" charset="0"/>
                <a:ea typeface="Calibri"/>
                <a:cs typeface="Calibri"/>
              </a:rPr>
              <a:t>achètera</a:t>
            </a:r>
            <a:r>
              <a:rPr lang="en-GB" dirty="0">
                <a:solidFill>
                  <a:srgbClr val="00B050"/>
                </a:solidFill>
                <a:latin typeface="Comic Sans MS" panose="030F0702030302020204" pitchFamily="66" charset="0"/>
                <a:ea typeface="Calibri"/>
                <a:cs typeface="Calibri"/>
              </a:rPr>
              <a:t> OR </a:t>
            </a:r>
            <a:r>
              <a:rPr lang="en-GB" dirty="0" err="1">
                <a:solidFill>
                  <a:srgbClr val="00B050"/>
                </a:solidFill>
                <a:latin typeface="Comic Sans MS" panose="030F0702030302020204" pitchFamily="66" charset="0"/>
                <a:ea typeface="Calibri"/>
                <a:cs typeface="Calibri"/>
              </a:rPr>
              <a:t>va</a:t>
            </a:r>
            <a:r>
              <a:rPr lang="en-GB" dirty="0">
                <a:solidFill>
                  <a:srgbClr val="00B050"/>
                </a:solidFill>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acheter</a:t>
            </a:r>
            <a:r>
              <a:rPr lang="en-GB" dirty="0">
                <a:solidFill>
                  <a:srgbClr val="00B050"/>
                </a:solidFill>
                <a:latin typeface="Comic Sans MS" panose="030F0702030302020204" pitchFamily="66" charset="0"/>
                <a:ea typeface="Calibri"/>
                <a:cs typeface="Calibri"/>
              </a:rPr>
              <a:t> </a:t>
            </a:r>
            <a:r>
              <a:rPr lang="en-GB" dirty="0">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une</a:t>
            </a:r>
            <a:r>
              <a:rPr lang="en-GB" dirty="0">
                <a:solidFill>
                  <a:srgbClr val="00B050"/>
                </a:solidFill>
                <a:latin typeface="Comic Sans MS" panose="030F0702030302020204" pitchFamily="66" charset="0"/>
                <a:ea typeface="Calibri"/>
                <a:cs typeface="Calibri"/>
              </a:rPr>
              <a:t> nouvelle voiture</a:t>
            </a:r>
            <a:r>
              <a:rPr lang="en-GB" dirty="0">
                <a:latin typeface="Comic Sans MS" panose="030F0702030302020204" pitchFamily="66" charset="0"/>
                <a:ea typeface="Calibri"/>
                <a:cs typeface="Calibri"/>
              </a:rPr>
              <a:t>.</a:t>
            </a:r>
          </a:p>
          <a:p>
            <a:pPr marL="514350" indent="-514350">
              <a:lnSpc>
                <a:spcPct val="150000"/>
              </a:lnSpc>
              <a:spcBef>
                <a:spcPts val="0"/>
              </a:spcBef>
              <a:buAutoNum type="arabicPeriod"/>
            </a:pPr>
            <a:r>
              <a:rPr lang="en-GB" dirty="0" err="1">
                <a:solidFill>
                  <a:srgbClr val="00B050"/>
                </a:solidFill>
                <a:latin typeface="Comic Sans MS" panose="030F0702030302020204" pitchFamily="66" charset="0"/>
                <a:ea typeface="Calibri"/>
                <a:cs typeface="Calibri"/>
              </a:rPr>
              <a:t>Récemment</a:t>
            </a:r>
            <a:r>
              <a:rPr lang="en-GB" dirty="0">
                <a:solidFill>
                  <a:srgbClr val="00B050"/>
                </a:solidFill>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j’ai</a:t>
            </a:r>
            <a:r>
              <a:rPr lang="en-GB" dirty="0">
                <a:solidFill>
                  <a:srgbClr val="00B050"/>
                </a:solidFill>
                <a:latin typeface="Comic Sans MS" panose="030F0702030302020204" pitchFamily="66" charset="0"/>
                <a:ea typeface="Calibri"/>
                <a:cs typeface="Calibri"/>
              </a:rPr>
              <a:t> passé </a:t>
            </a:r>
            <a:r>
              <a:rPr lang="en-GB" dirty="0">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une</a:t>
            </a:r>
            <a:r>
              <a:rPr lang="en-GB" dirty="0">
                <a:solidFill>
                  <a:srgbClr val="00B050"/>
                </a:solidFill>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semaine</a:t>
            </a:r>
            <a:r>
              <a:rPr lang="en-GB" dirty="0">
                <a:solidFill>
                  <a:srgbClr val="00B050"/>
                </a:solidFill>
                <a:latin typeface="Comic Sans MS" panose="030F0702030302020204" pitchFamily="66" charset="0"/>
                <a:ea typeface="Calibri"/>
                <a:cs typeface="Calibri"/>
              </a:rPr>
              <a:t> avec </a:t>
            </a:r>
            <a:r>
              <a:rPr lang="en-GB" dirty="0">
                <a:latin typeface="Comic Sans MS" panose="030F0702030302020204" pitchFamily="66" charset="0"/>
                <a:ea typeface="Calibri"/>
                <a:cs typeface="Calibri"/>
              </a:rPr>
              <a:t>/</a:t>
            </a:r>
            <a:r>
              <a:rPr lang="en-GB" dirty="0">
                <a:solidFill>
                  <a:srgbClr val="00B050"/>
                </a:solidFill>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mes</a:t>
            </a:r>
            <a:r>
              <a:rPr lang="en-GB" dirty="0">
                <a:solidFill>
                  <a:srgbClr val="00B050"/>
                </a:solidFill>
                <a:latin typeface="Comic Sans MS" panose="030F0702030302020204" pitchFamily="66" charset="0"/>
                <a:ea typeface="Calibri"/>
                <a:cs typeface="Calibri"/>
              </a:rPr>
              <a:t> grand-parents</a:t>
            </a:r>
            <a:r>
              <a:rPr lang="en-GB" dirty="0">
                <a:latin typeface="Comic Sans MS" panose="030F0702030302020204" pitchFamily="66" charset="0"/>
                <a:ea typeface="Calibri"/>
                <a:cs typeface="Calibri"/>
              </a:rPr>
              <a:t>. </a:t>
            </a:r>
          </a:p>
          <a:p>
            <a:pPr marL="514350" indent="-514350">
              <a:lnSpc>
                <a:spcPct val="150000"/>
              </a:lnSpc>
              <a:spcBef>
                <a:spcPts val="0"/>
              </a:spcBef>
              <a:buAutoNum type="arabicPeriod"/>
            </a:pPr>
            <a:r>
              <a:rPr lang="en-GB" dirty="0">
                <a:solidFill>
                  <a:srgbClr val="00B050"/>
                </a:solidFill>
                <a:latin typeface="Comic Sans MS" panose="030F0702030302020204" pitchFamily="66" charset="0"/>
                <a:ea typeface="Calibri"/>
                <a:cs typeface="Calibri"/>
              </a:rPr>
              <a:t>A </a:t>
            </a:r>
            <a:r>
              <a:rPr lang="en-GB" dirty="0" err="1">
                <a:solidFill>
                  <a:srgbClr val="00B050"/>
                </a:solidFill>
                <a:latin typeface="Comic Sans MS" panose="030F0702030302020204" pitchFamily="66" charset="0"/>
                <a:ea typeface="Calibri"/>
                <a:cs typeface="Calibri"/>
              </a:rPr>
              <a:t>l’avenir</a:t>
            </a:r>
            <a:r>
              <a:rPr lang="en-GB" dirty="0">
                <a:solidFill>
                  <a:srgbClr val="00B050"/>
                </a:solidFill>
                <a:latin typeface="Comic Sans MS" panose="030F0702030302020204" pitchFamily="66" charset="0"/>
                <a:ea typeface="Calibri"/>
                <a:cs typeface="Calibri"/>
              </a:rPr>
              <a:t> </a:t>
            </a:r>
            <a:r>
              <a:rPr lang="en-GB" dirty="0">
                <a:latin typeface="Comic Sans MS" panose="030F0702030302020204" pitchFamily="66" charset="0"/>
                <a:ea typeface="Calibri"/>
                <a:cs typeface="Calibri"/>
              </a:rPr>
              <a:t>/ </a:t>
            </a:r>
            <a:r>
              <a:rPr lang="en-GB" dirty="0">
                <a:solidFill>
                  <a:srgbClr val="00B050"/>
                </a:solidFill>
                <a:latin typeface="Comic Sans MS" panose="030F0702030302020204" pitchFamily="66" charset="0"/>
                <a:ea typeface="Calibri"/>
                <a:cs typeface="Calibri"/>
              </a:rPr>
              <a:t>je </a:t>
            </a:r>
            <a:r>
              <a:rPr lang="en-GB" dirty="0" err="1">
                <a:solidFill>
                  <a:srgbClr val="00B050"/>
                </a:solidFill>
                <a:latin typeface="Comic Sans MS" panose="030F0702030302020204" pitchFamily="66" charset="0"/>
                <a:ea typeface="Calibri"/>
                <a:cs typeface="Calibri"/>
              </a:rPr>
              <a:t>voudrais</a:t>
            </a:r>
            <a:r>
              <a:rPr lang="en-GB" dirty="0">
                <a:solidFill>
                  <a:srgbClr val="00B050"/>
                </a:solidFill>
                <a:latin typeface="Comic Sans MS" panose="030F0702030302020204" pitchFamily="66" charset="0"/>
                <a:ea typeface="Calibri"/>
                <a:cs typeface="Calibri"/>
              </a:rPr>
              <a:t> </a:t>
            </a:r>
            <a:r>
              <a:rPr lang="en-GB" dirty="0" err="1">
                <a:solidFill>
                  <a:srgbClr val="00B050"/>
                </a:solidFill>
                <a:latin typeface="Comic Sans MS" panose="030F0702030302020204" pitchFamily="66" charset="0"/>
                <a:ea typeface="Calibri"/>
                <a:cs typeface="Calibri"/>
              </a:rPr>
              <a:t>travailler</a:t>
            </a:r>
            <a:r>
              <a:rPr lang="en-GB" dirty="0">
                <a:solidFill>
                  <a:srgbClr val="00B050"/>
                </a:solidFill>
                <a:latin typeface="Comic Sans MS" panose="030F0702030302020204" pitchFamily="66" charset="0"/>
                <a:ea typeface="Calibri"/>
                <a:cs typeface="Calibri"/>
              </a:rPr>
              <a:t> </a:t>
            </a:r>
            <a:r>
              <a:rPr lang="en-GB" dirty="0">
                <a:latin typeface="Comic Sans MS" panose="030F0702030302020204" pitchFamily="66" charset="0"/>
                <a:ea typeface="Calibri"/>
                <a:cs typeface="Calibri"/>
              </a:rPr>
              <a:t>/ </a:t>
            </a:r>
            <a:r>
              <a:rPr lang="en-GB" dirty="0">
                <a:solidFill>
                  <a:srgbClr val="00B050"/>
                </a:solidFill>
                <a:latin typeface="Comic Sans MS" panose="030F0702030302020204" pitchFamily="66" charset="0"/>
                <a:ea typeface="Calibri"/>
                <a:cs typeface="Calibri"/>
              </a:rPr>
              <a:t>dans un collège OR </a:t>
            </a:r>
            <a:r>
              <a:rPr lang="en-GB" dirty="0" err="1">
                <a:solidFill>
                  <a:srgbClr val="00B050"/>
                </a:solidFill>
                <a:latin typeface="Comic Sans MS" panose="030F0702030302020204" pitchFamily="66" charset="0"/>
                <a:ea typeface="Calibri"/>
                <a:cs typeface="Calibri"/>
              </a:rPr>
              <a:t>une</a:t>
            </a:r>
            <a:r>
              <a:rPr lang="en-GB" dirty="0">
                <a:solidFill>
                  <a:srgbClr val="00B050"/>
                </a:solidFill>
                <a:latin typeface="Comic Sans MS" panose="030F0702030302020204" pitchFamily="66" charset="0"/>
                <a:ea typeface="Calibri"/>
                <a:cs typeface="Calibri"/>
              </a:rPr>
              <a:t> école</a:t>
            </a:r>
            <a:r>
              <a:rPr lang="en-GB" dirty="0">
                <a:latin typeface="Comic Sans MS" panose="030F0702030302020204" pitchFamily="66" charset="0"/>
                <a:ea typeface="Calibri"/>
                <a:cs typeface="Calibri"/>
              </a:rPr>
              <a:t>. </a:t>
            </a:r>
            <a:endParaRPr lang="en-GB" sz="3200" dirty="0">
              <a:latin typeface="Comic Sans MS" panose="030F0702030302020204" pitchFamily="66" charset="0"/>
            </a:endParaRPr>
          </a:p>
        </p:txBody>
      </p:sp>
    </p:spTree>
    <p:extLst>
      <p:ext uri="{BB962C8B-B14F-4D97-AF65-F5344CB8AC3E}">
        <p14:creationId xmlns:p14="http://schemas.microsoft.com/office/powerpoint/2010/main" val="3548618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17a39593-945a-4813-81bf-1728cf9e5038">RVPSRJS5WCQE-1801518596-45957</_dlc_DocId>
    <_dlc_DocIdUrl xmlns="17a39593-945a-4813-81bf-1728cf9e5038">
      <Url>https://stpeterscatholicschool.sharepoint.com/sites/StaffShared/_layouts/15/DocIdRedir.aspx?ID=RVPSRJS5WCQE-1801518596-45957</Url>
      <Description>RVPSRJS5WCQE-1801518596-45957</Description>
    </_dlc_DocIdUrl>
    <lcf76f155ced4ddcb4097134ff3c332f xmlns="a8d2b040-4d60-4b73-8960-49102152ab97">
      <Terms xmlns="http://schemas.microsoft.com/office/infopath/2007/PartnerControls"/>
    </lcf76f155ced4ddcb4097134ff3c332f>
    <TaxCatchAll xmlns="17a39593-945a-4813-81bf-1728cf9e5038" xsi:nil="true"/>
  </documentManagement>
</p:properties>
</file>

<file path=customXml/itemProps1.xml><?xml version="1.0" encoding="utf-8"?>
<ds:datastoreItem xmlns:ds="http://schemas.openxmlformats.org/officeDocument/2006/customXml" ds:itemID="{5F332AAD-7DD2-467F-A8B2-61BD7BC3A663}"/>
</file>

<file path=customXml/itemProps2.xml><?xml version="1.0" encoding="utf-8"?>
<ds:datastoreItem xmlns:ds="http://schemas.openxmlformats.org/officeDocument/2006/customXml" ds:itemID="{1F37C928-EBF7-414C-8EBC-CE4597DBED42}">
  <ds:schemaRefs>
    <ds:schemaRef ds:uri="http://schemas.microsoft.com/sharepoint/events"/>
  </ds:schemaRefs>
</ds:datastoreItem>
</file>

<file path=customXml/itemProps3.xml><?xml version="1.0" encoding="utf-8"?>
<ds:datastoreItem xmlns:ds="http://schemas.openxmlformats.org/officeDocument/2006/customXml" ds:itemID="{81CFC846-C8EA-44E8-8FC9-91C8C466FB5B}">
  <ds:schemaRefs>
    <ds:schemaRef ds:uri="http://schemas.microsoft.com/sharepoint/v3/contenttype/forms"/>
  </ds:schemaRefs>
</ds:datastoreItem>
</file>

<file path=customXml/itemProps4.xml><?xml version="1.0" encoding="utf-8"?>
<ds:datastoreItem xmlns:ds="http://schemas.openxmlformats.org/officeDocument/2006/customXml" ds:itemID="{26FB6211-36FF-42EE-8BD4-7E10C98562F3}">
  <ds:schemaRefs>
    <ds:schemaRef ds:uri="http://purl.org/dc/elements/1.1/"/>
    <ds:schemaRef ds:uri="http://schemas.microsoft.com/office/2006/documentManagement/types"/>
    <ds:schemaRef ds:uri="a0474e4c-aed6-4eae-a604-0bea1de83e7a"/>
    <ds:schemaRef ds:uri="http://purl.org/dc/terms/"/>
    <ds:schemaRef ds:uri="b718aa60-7cf0-45e3-8d89-7c676556ebc7"/>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31</TotalTime>
  <Words>2135</Words>
  <Application>Microsoft Office PowerPoint</Application>
  <PresentationFormat>Widescreen</PresentationFormat>
  <Paragraphs>163</Paragraphs>
  <Slides>25</Slides>
  <Notes>15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25</vt:i4>
      </vt:variant>
    </vt:vector>
  </HeadingPairs>
  <TitlesOfParts>
    <vt:vector size="37" baseType="lpstr">
      <vt:lpstr>Aptos</vt:lpstr>
      <vt:lpstr>Aptos Display</vt:lpstr>
      <vt:lpstr>Arial</vt:lpstr>
      <vt:lpstr>Arial,Sans-Serif</vt:lpstr>
      <vt:lpstr>Book Antiqua</vt:lpstr>
      <vt:lpstr>Calibri</vt:lpstr>
      <vt:lpstr>Comic Sans MS</vt:lpstr>
      <vt:lpstr>Times New Roman</vt:lpstr>
      <vt:lpstr>Univers Next Pro</vt:lpstr>
      <vt:lpstr>Univers Next Pro Condensed</vt:lpstr>
      <vt:lpstr>Wingdings</vt:lpstr>
      <vt:lpstr>Office Theme</vt:lpstr>
      <vt:lpstr>PowerPoint Presentation</vt:lpstr>
      <vt:lpstr>PowerPoint Presentation</vt:lpstr>
      <vt:lpstr>Article 21…</vt:lpstr>
      <vt:lpstr>Paper 4 - Writing</vt:lpstr>
      <vt:lpstr>Overlap Question  – 90 Words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À toi... dans ton cahier...</vt:lpstr>
      <vt:lpstr>Paper 4 - Writing</vt:lpstr>
      <vt:lpstr>Translation into French</vt:lpstr>
      <vt:lpstr>PowerPoint Presentation</vt:lpstr>
      <vt:lpstr>À toi... dans ton cahier...</vt:lpstr>
      <vt:lpstr>Les réponses</vt:lpstr>
      <vt:lpstr>Les réponses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Miss H Hawkswood</dc:creator>
  <cp:lastModifiedBy>Miss H Hawkswood</cp:lastModifiedBy>
  <cp:revision>1</cp:revision>
  <dcterms:created xsi:type="dcterms:W3CDTF">2025-10-24T11:44:12Z</dcterms:created>
  <dcterms:modified xsi:type="dcterms:W3CDTF">2026-06-09T08:54:45Z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_dlc_DocIdItemGuid">
    <vt:lpwstr>210c5752-6e1a-4ef1-983d-47072ecc0f4b</vt:lpwstr>
  </property>
  <property fmtid="{D5CDD505-2E9C-101B-9397-08002B2CF9AE}" pid="4" name="MediaServiceImageTags">
    <vt:lpwstr/>
  </property>
</Properties>
</file>