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58"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3" d="100"/>
          <a:sy n="113" d="100"/>
        </p:scale>
        <p:origin x="51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13" Type="http://schemas.openxmlformats.org/officeDocument/2006/relationships/customXml" Target="../customXml/item4.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GB"/>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9EACCA17-6AC0-4709-A9D9-DA36A9DE8E5E}"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D1531-DA73-47EE-84AB-7FC6F119382B}"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3184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ACCA17-6AC0-4709-A9D9-DA36A9DE8E5E}"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D1531-DA73-47EE-84AB-7FC6F119382B}" type="slidenum">
              <a:rPr lang="en-GB" smtClean="0"/>
              <a:t>‹#›</a:t>
            </a:fld>
            <a:endParaRPr lang="en-GB"/>
          </a:p>
        </p:txBody>
      </p:sp>
    </p:spTree>
    <p:extLst>
      <p:ext uri="{BB962C8B-B14F-4D97-AF65-F5344CB8AC3E}">
        <p14:creationId xmlns:p14="http://schemas.microsoft.com/office/powerpoint/2010/main" val="1501898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GB"/>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EACCA17-6AC0-4709-A9D9-DA36A9DE8E5E}"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D1531-DA73-47EE-84AB-7FC6F119382B}"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2797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EACCA17-6AC0-4709-A9D9-DA36A9DE8E5E}" type="datetimeFigureOut">
              <a:rPr lang="en-GB" smtClean="0"/>
              <a:t>12/07/2024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D1531-DA73-47EE-84AB-7FC6F119382B}" type="slidenum">
              <a:rPr lang="en-GB" smtClean="0"/>
              <a:t>‹#›</a:t>
            </a:fld>
            <a:endParaRPr lang="en-GB"/>
          </a:p>
        </p:txBody>
      </p:sp>
    </p:spTree>
    <p:extLst>
      <p:ext uri="{BB962C8B-B14F-4D97-AF65-F5344CB8AC3E}">
        <p14:creationId xmlns:p14="http://schemas.microsoft.com/office/powerpoint/2010/main" val="584442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GB"/>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EACCA17-6AC0-4709-A9D9-DA36A9DE8E5E}" type="datetimeFigureOut">
              <a:rPr lang="en-GB" smtClean="0"/>
              <a:t>12/07/2024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7D1531-DA73-47EE-84AB-7FC6F119382B}" type="slidenum">
              <a:rPr lang="en-GB" smtClean="0"/>
              <a:t>‹#›</a:t>
            </a:fld>
            <a:endParaRPr lang="en-GB"/>
          </a:p>
        </p:txBody>
      </p:sp>
    </p:spTree>
    <p:extLst>
      <p:ext uri="{BB962C8B-B14F-4D97-AF65-F5344CB8AC3E}">
        <p14:creationId xmlns:p14="http://schemas.microsoft.com/office/powerpoint/2010/main" val="1609423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EACCA17-6AC0-4709-A9D9-DA36A9DE8E5E}" type="datetimeFigureOut">
              <a:rPr lang="en-GB" smtClean="0"/>
              <a:t>12/07/2024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7D1531-DA73-47EE-84AB-7FC6F119382B}" type="slidenum">
              <a:rPr lang="en-GB" smtClean="0"/>
              <a:t>‹#›</a:t>
            </a:fld>
            <a:endParaRPr lang="en-GB"/>
          </a:p>
        </p:txBody>
      </p:sp>
    </p:spTree>
    <p:extLst>
      <p:ext uri="{BB962C8B-B14F-4D97-AF65-F5344CB8AC3E}">
        <p14:creationId xmlns:p14="http://schemas.microsoft.com/office/powerpoint/2010/main" val="562132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ACCA17-6AC0-4709-A9D9-DA36A9DE8E5E}" type="datetimeFigureOut">
              <a:rPr lang="en-GB" smtClean="0"/>
              <a:t>12/07/2024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7D1531-DA73-47EE-84AB-7FC6F119382B}" type="slidenum">
              <a:rPr lang="en-GB" smtClean="0"/>
              <a:t>‹#›</a:t>
            </a:fld>
            <a:endParaRPr lang="en-GB"/>
          </a:p>
        </p:txBody>
      </p:sp>
    </p:spTree>
    <p:extLst>
      <p:ext uri="{BB962C8B-B14F-4D97-AF65-F5344CB8AC3E}">
        <p14:creationId xmlns:p14="http://schemas.microsoft.com/office/powerpoint/2010/main" val="1378751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GB"/>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EACCA17-6AC0-4709-A9D9-DA36A9DE8E5E}" type="datetimeFigureOut">
              <a:rPr lang="en-GB" smtClean="0"/>
              <a:t>12/07/2024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D1531-DA73-47EE-84AB-7FC6F119382B}" type="slidenum">
              <a:rPr lang="en-GB" smtClean="0"/>
              <a:t>‹#›</a:t>
            </a:fld>
            <a:endParaRPr lang="en-GB"/>
          </a:p>
        </p:txBody>
      </p:sp>
    </p:spTree>
    <p:extLst>
      <p:ext uri="{BB962C8B-B14F-4D97-AF65-F5344CB8AC3E}">
        <p14:creationId xmlns:p14="http://schemas.microsoft.com/office/powerpoint/2010/main" val="2188081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EACCA17-6AC0-4709-A9D9-DA36A9DE8E5E}" type="datetimeFigureOut">
              <a:rPr lang="en-GB" smtClean="0"/>
              <a:t>12/07/2024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7D1531-DA73-47EE-84AB-7FC6F119382B}"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9475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ACCA17-6AC0-4709-A9D9-DA36A9DE8E5E}"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D1531-DA73-47EE-84AB-7FC6F119382B}" type="slidenum">
              <a:rPr lang="en-GB" smtClean="0"/>
              <a:t>‹#›</a:t>
            </a:fld>
            <a:endParaRPr lang="en-GB"/>
          </a:p>
        </p:txBody>
      </p:sp>
    </p:spTree>
    <p:extLst>
      <p:ext uri="{BB962C8B-B14F-4D97-AF65-F5344CB8AC3E}">
        <p14:creationId xmlns:p14="http://schemas.microsoft.com/office/powerpoint/2010/main" val="1333700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GB"/>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EACCA17-6AC0-4709-A9D9-DA36A9DE8E5E}"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7D1531-DA73-47EE-84AB-7FC6F119382B}"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116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EACCA17-6AC0-4709-A9D9-DA36A9DE8E5E}" type="datetimeFigureOut">
              <a:rPr lang="en-GB" smtClean="0"/>
              <a:t>12/07/2024</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107D1531-DA73-47EE-84AB-7FC6F119382B}"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07466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bbc.co.uk/iplayer/episode/m001qgwt/laura-kuenssberg-state-of-chaos-series-1-1-mayjohnson" TargetMode="External"/><Relationship Id="rId2" Type="http://schemas.openxmlformats.org/officeDocument/2006/relationships/hyperlink" Target="https://www.bbc.co.uk/news/election/2024/uk/results"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www.bbc.co.uk/iplayer/episode/m001qwzt/laura-kuenssberg-state-of-chaos-series-1-3-johnsontruss?seriesId=unsliced" TargetMode="External"/><Relationship Id="rId4" Type="http://schemas.openxmlformats.org/officeDocument/2006/relationships/hyperlink" Target="https://www.bbc.co.uk/iplayer/episode/m001qpbc/laura-kuenssberg-state-of-chaos-series-1-2-johnson?seriesId=unsliced"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RAMbIz3Y2JA&amp;t=166s" TargetMode="External"/><Relationship Id="rId2" Type="http://schemas.openxmlformats.org/officeDocument/2006/relationships/hyperlink" Target="https://www.youtube.com/watch?v=ZwLgjUPQCMY"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999A2-E613-3990-F0BE-1511B7BE1F68}"/>
              </a:ext>
            </a:extLst>
          </p:cNvPr>
          <p:cNvSpPr>
            <a:spLocks noGrp="1"/>
          </p:cNvSpPr>
          <p:nvPr>
            <p:ph type="ctrTitle"/>
          </p:nvPr>
        </p:nvSpPr>
        <p:spPr/>
        <p:txBody>
          <a:bodyPr/>
          <a:lstStyle/>
          <a:p>
            <a:r>
              <a:rPr lang="en-GB" dirty="0"/>
              <a:t>Transition pack </a:t>
            </a:r>
            <a:r>
              <a:rPr lang="en-GB"/>
              <a:t>for politics</a:t>
            </a:r>
          </a:p>
        </p:txBody>
      </p:sp>
      <p:sp>
        <p:nvSpPr>
          <p:cNvPr id="3" name="Subtitle 2">
            <a:extLst>
              <a:ext uri="{FF2B5EF4-FFF2-40B4-BE49-F238E27FC236}">
                <a16:creationId xmlns:a16="http://schemas.microsoft.com/office/drawing/2014/main" id="{AD8B1CEF-F2B3-3C60-66D2-F02CD4965D1B}"/>
              </a:ext>
            </a:extLst>
          </p:cNvPr>
          <p:cNvSpPr>
            <a:spLocks noGrp="1"/>
          </p:cNvSpPr>
          <p:nvPr>
            <p:ph type="subTitle" idx="1"/>
          </p:nvPr>
        </p:nvSpPr>
        <p:spPr/>
        <p:txBody>
          <a:bodyPr>
            <a:normAutofit/>
          </a:bodyPr>
          <a:lstStyle/>
          <a:p>
            <a:r>
              <a:rPr lang="en-GB" sz="2800" dirty="0"/>
              <a:t>With Mr. Court and Mr. Stowe</a:t>
            </a:r>
          </a:p>
        </p:txBody>
      </p:sp>
    </p:spTree>
    <p:extLst>
      <p:ext uri="{BB962C8B-B14F-4D97-AF65-F5344CB8AC3E}">
        <p14:creationId xmlns:p14="http://schemas.microsoft.com/office/powerpoint/2010/main" val="2038189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0C964-6928-CFCA-AC55-8DA367C9C4C2}"/>
              </a:ext>
            </a:extLst>
          </p:cNvPr>
          <p:cNvSpPr>
            <a:spLocks noGrp="1"/>
          </p:cNvSpPr>
          <p:nvPr>
            <p:ph type="title"/>
          </p:nvPr>
        </p:nvSpPr>
        <p:spPr/>
        <p:txBody>
          <a:bodyPr>
            <a:normAutofit/>
          </a:bodyPr>
          <a:lstStyle/>
          <a:p>
            <a:r>
              <a:rPr lang="en-GB" sz="4000" dirty="0"/>
              <a:t>What you need to do for September:</a:t>
            </a:r>
          </a:p>
        </p:txBody>
      </p:sp>
      <p:sp>
        <p:nvSpPr>
          <p:cNvPr id="3" name="Content Placeholder 2">
            <a:extLst>
              <a:ext uri="{FF2B5EF4-FFF2-40B4-BE49-F238E27FC236}">
                <a16:creationId xmlns:a16="http://schemas.microsoft.com/office/drawing/2014/main" id="{11351613-3F7B-BFB2-E990-CFA7A168369D}"/>
              </a:ext>
            </a:extLst>
          </p:cNvPr>
          <p:cNvSpPr>
            <a:spLocks noGrp="1"/>
          </p:cNvSpPr>
          <p:nvPr>
            <p:ph idx="1"/>
          </p:nvPr>
        </p:nvSpPr>
        <p:spPr>
          <a:xfrm>
            <a:off x="1024127" y="2084832"/>
            <a:ext cx="7603405" cy="4224528"/>
          </a:xfrm>
        </p:spPr>
        <p:txBody>
          <a:bodyPr>
            <a:normAutofit fontScale="70000" lnSpcReduction="20000"/>
          </a:bodyPr>
          <a:lstStyle/>
          <a:p>
            <a:pPr marL="457200" indent="-457200">
              <a:buFont typeface="+mj-lt"/>
              <a:buAutoNum type="arabicPeriod"/>
            </a:pPr>
            <a:r>
              <a:rPr lang="en-GB" dirty="0"/>
              <a:t>Research the results of the 2024 General Election: seats won, votes for parties; the Labour majority; what policies did each party stand on (3 minimum); possible trends. A good place to start: </a:t>
            </a:r>
            <a:r>
              <a:rPr lang="en-GB" dirty="0">
                <a:hlinkClick r:id="rId2"/>
              </a:rPr>
              <a:t>UK election results 2024 | Constituency map - BBC News</a:t>
            </a:r>
            <a:endParaRPr lang="en-GB" dirty="0"/>
          </a:p>
          <a:p>
            <a:pPr marL="457200" indent="-457200">
              <a:buFont typeface="+mj-lt"/>
              <a:buAutoNum type="arabicPeriod"/>
            </a:pPr>
            <a:endParaRPr lang="en-GB" dirty="0"/>
          </a:p>
          <a:p>
            <a:pPr marL="457200" indent="-457200">
              <a:buFont typeface="+mj-lt"/>
              <a:buAutoNum type="arabicPeriod"/>
            </a:pPr>
            <a:r>
              <a:rPr lang="en-GB" dirty="0"/>
              <a:t>Create an example bank for what’s going on in the news. You must have a minimum of 15 examples already in the bank (you can go back to the start of the year if you choose). </a:t>
            </a:r>
          </a:p>
          <a:p>
            <a:pPr marL="356616" lvl="2" indent="0">
              <a:buNone/>
            </a:pPr>
            <a:r>
              <a:rPr lang="en-GB" sz="1500" dirty="0"/>
              <a:t>For example: </a:t>
            </a:r>
          </a:p>
          <a:p>
            <a:pPr marL="699516" lvl="2" indent="-342900">
              <a:buFont typeface="+mj-lt"/>
              <a:buAutoNum type="arabicPeriod"/>
            </a:pPr>
            <a:r>
              <a:rPr lang="en-GB" sz="1500" dirty="0"/>
              <a:t>11 July – Sir Kier Starmer attended a NATO summit in the USA.</a:t>
            </a:r>
          </a:p>
          <a:p>
            <a:pPr marL="699516" lvl="2" indent="-342900">
              <a:buFont typeface="+mj-lt"/>
              <a:buAutoNum type="arabicPeriod"/>
            </a:pPr>
            <a:r>
              <a:rPr lang="en-GB" sz="1500" dirty="0"/>
              <a:t>June – the betting scandal (politicians betting on the predicted day of the election). </a:t>
            </a:r>
          </a:p>
          <a:p>
            <a:pPr marL="699516" lvl="2" indent="-342900">
              <a:buFont typeface="+mj-lt"/>
              <a:buAutoNum type="arabicPeriod"/>
            </a:pPr>
            <a:r>
              <a:rPr lang="en-GB" sz="1500" dirty="0"/>
              <a:t>June – the Presidential debate between Biden and Trump – Biden appeared lacklustre and old</a:t>
            </a:r>
          </a:p>
          <a:p>
            <a:pPr marL="457200" indent="-457200">
              <a:buFont typeface="+mj-lt"/>
              <a:buAutoNum type="arabicPeriod"/>
            </a:pPr>
            <a:endParaRPr lang="en-GB" dirty="0"/>
          </a:p>
          <a:p>
            <a:pPr marL="457200" indent="-457200">
              <a:buFont typeface="+mj-lt"/>
              <a:buAutoNum type="arabicPeriod"/>
            </a:pPr>
            <a:r>
              <a:rPr lang="en-GB" dirty="0"/>
              <a:t>Watch the series ‘State of Chaos’ on the BBC. This can be found using the links below or YouTube. This gives you vital insight into what has occurred in UK politics the past decade or so.</a:t>
            </a:r>
          </a:p>
          <a:p>
            <a:pPr marL="0" indent="0">
              <a:buNone/>
            </a:pPr>
            <a:r>
              <a:rPr lang="en-GB" dirty="0">
                <a:hlinkClick r:id="rId3"/>
              </a:rPr>
              <a:t>BBC iPlayer - Laura Kuenssberg: State of Chaos - Series 1: 1. May/Johnson</a:t>
            </a:r>
            <a:endParaRPr lang="en-GB" dirty="0"/>
          </a:p>
          <a:p>
            <a:pPr marL="0" indent="0">
              <a:buNone/>
            </a:pPr>
            <a:r>
              <a:rPr lang="en-GB" dirty="0">
                <a:hlinkClick r:id="rId4"/>
              </a:rPr>
              <a:t>BBC iPlayer - Laura Kuenssberg: State of Chaos - Series 1: 2. Johnson</a:t>
            </a:r>
            <a:endParaRPr lang="en-GB" dirty="0"/>
          </a:p>
          <a:p>
            <a:pPr marL="0" indent="0">
              <a:buNone/>
            </a:pPr>
            <a:r>
              <a:rPr lang="en-GB" dirty="0">
                <a:hlinkClick r:id="rId5"/>
              </a:rPr>
              <a:t>BBC iPlayer - Laura Kuenssberg: State of Chaos - Series 1: 3. Johnson/Truss</a:t>
            </a:r>
            <a:endParaRPr lang="en-GB" dirty="0"/>
          </a:p>
        </p:txBody>
      </p:sp>
      <p:pic>
        <p:nvPicPr>
          <p:cNvPr id="5" name="Picture 4">
            <a:extLst>
              <a:ext uri="{FF2B5EF4-FFF2-40B4-BE49-F238E27FC236}">
                <a16:creationId xmlns:a16="http://schemas.microsoft.com/office/drawing/2014/main" id="{02D6584B-00F1-DBB9-61F1-138579A9EA57}"/>
              </a:ext>
            </a:extLst>
          </p:cNvPr>
          <p:cNvPicPr>
            <a:picLocks noChangeAspect="1"/>
          </p:cNvPicPr>
          <p:nvPr/>
        </p:nvPicPr>
        <p:blipFill>
          <a:blip r:embed="rId6"/>
          <a:stretch>
            <a:fillRect/>
          </a:stretch>
        </p:blipFill>
        <p:spPr>
          <a:xfrm>
            <a:off x="8542866" y="1006822"/>
            <a:ext cx="3441951" cy="5401429"/>
          </a:xfrm>
          <a:prstGeom prst="rect">
            <a:avLst/>
          </a:prstGeom>
        </p:spPr>
      </p:pic>
    </p:spTree>
    <p:extLst>
      <p:ext uri="{BB962C8B-B14F-4D97-AF65-F5344CB8AC3E}">
        <p14:creationId xmlns:p14="http://schemas.microsoft.com/office/powerpoint/2010/main" val="2175885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026FA-8B3D-0E98-6901-5ADAB1737620}"/>
              </a:ext>
            </a:extLst>
          </p:cNvPr>
          <p:cNvSpPr>
            <a:spLocks noGrp="1"/>
          </p:cNvSpPr>
          <p:nvPr>
            <p:ph type="title"/>
          </p:nvPr>
        </p:nvSpPr>
        <p:spPr/>
        <p:txBody>
          <a:bodyPr/>
          <a:lstStyle/>
          <a:p>
            <a:r>
              <a:rPr lang="en-GB" dirty="0"/>
              <a:t>Additional work to do:</a:t>
            </a:r>
          </a:p>
        </p:txBody>
      </p:sp>
      <p:sp>
        <p:nvSpPr>
          <p:cNvPr id="3" name="Content Placeholder 2">
            <a:extLst>
              <a:ext uri="{FF2B5EF4-FFF2-40B4-BE49-F238E27FC236}">
                <a16:creationId xmlns:a16="http://schemas.microsoft.com/office/drawing/2014/main" id="{98A3FE29-43F1-9E85-5815-F5A268D5C926}"/>
              </a:ext>
            </a:extLst>
          </p:cNvPr>
          <p:cNvSpPr>
            <a:spLocks noGrp="1"/>
          </p:cNvSpPr>
          <p:nvPr>
            <p:ph idx="1"/>
          </p:nvPr>
        </p:nvSpPr>
        <p:spPr/>
        <p:txBody>
          <a:bodyPr/>
          <a:lstStyle/>
          <a:p>
            <a:pPr marL="457200" indent="-457200">
              <a:buFont typeface="+mj-lt"/>
              <a:buAutoNum type="arabicPeriod"/>
            </a:pPr>
            <a:r>
              <a:rPr lang="en-GB" dirty="0"/>
              <a:t>Research the difference between direct and representative democracies. What are the pros and cons of each?</a:t>
            </a:r>
          </a:p>
          <a:p>
            <a:pPr marL="457200" indent="-457200">
              <a:buFont typeface="+mj-lt"/>
              <a:buAutoNum type="arabicPeriod"/>
            </a:pPr>
            <a:r>
              <a:rPr lang="en-GB" dirty="0"/>
              <a:t>Research the UK’s constitution – this video will help: </a:t>
            </a:r>
            <a:r>
              <a:rPr lang="en-GB" dirty="0">
                <a:hlinkClick r:id="rId2"/>
              </a:rPr>
              <a:t>The UK's Constitution Explained - TLDR Explains – YouTube</a:t>
            </a:r>
            <a:endParaRPr lang="en-GB" dirty="0"/>
          </a:p>
          <a:p>
            <a:pPr marL="457200" indent="-457200">
              <a:buFont typeface="+mj-lt"/>
              <a:buAutoNum type="arabicPeriod"/>
            </a:pPr>
            <a:r>
              <a:rPr lang="en-GB" dirty="0"/>
              <a:t>What do the major political parties in the UK believe? Give examples.</a:t>
            </a:r>
          </a:p>
          <a:p>
            <a:pPr marL="457200" indent="-457200">
              <a:buFont typeface="+mj-lt"/>
              <a:buAutoNum type="arabicPeriod"/>
            </a:pPr>
            <a:r>
              <a:rPr lang="en-GB" dirty="0"/>
              <a:t>What does Parliament work? </a:t>
            </a:r>
            <a:r>
              <a:rPr lang="en-GB" dirty="0">
                <a:hlinkClick r:id="rId3"/>
              </a:rPr>
              <a:t>An introduction to Parliament - YouTube</a:t>
            </a:r>
            <a:endParaRPr lang="en-GB" dirty="0"/>
          </a:p>
          <a:p>
            <a:pPr marL="457200" indent="-457200">
              <a:buFont typeface="+mj-lt"/>
              <a:buAutoNum type="arabicPeriod"/>
            </a:pPr>
            <a:r>
              <a:rPr lang="en-GB" dirty="0"/>
              <a:t>What are the strengths and weaknesses of the previous Prime Ministers from 1997-present?</a:t>
            </a:r>
          </a:p>
          <a:p>
            <a:pPr marL="457200" indent="-457200">
              <a:buFont typeface="+mj-lt"/>
              <a:buAutoNum type="arabicPeriod"/>
            </a:pPr>
            <a:endParaRPr lang="en-GB" dirty="0"/>
          </a:p>
          <a:p>
            <a:pPr marL="457200" indent="-457200">
              <a:buFont typeface="+mj-lt"/>
              <a:buAutoNum type="arabicPeriod"/>
            </a:pPr>
            <a:endParaRPr lang="en-GB" dirty="0"/>
          </a:p>
        </p:txBody>
      </p:sp>
    </p:spTree>
    <p:extLst>
      <p:ext uri="{BB962C8B-B14F-4D97-AF65-F5344CB8AC3E}">
        <p14:creationId xmlns:p14="http://schemas.microsoft.com/office/powerpoint/2010/main" val="3363302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A1409-E7BE-AB0D-3DEA-80FB7D1D5226}"/>
              </a:ext>
            </a:extLst>
          </p:cNvPr>
          <p:cNvSpPr>
            <a:spLocks noGrp="1"/>
          </p:cNvSpPr>
          <p:nvPr>
            <p:ph type="title"/>
          </p:nvPr>
        </p:nvSpPr>
        <p:spPr/>
        <p:txBody>
          <a:bodyPr/>
          <a:lstStyle/>
          <a:p>
            <a:r>
              <a:rPr lang="en-GB" dirty="0"/>
              <a:t>What you need to bring in September:</a:t>
            </a:r>
          </a:p>
        </p:txBody>
      </p:sp>
      <p:sp>
        <p:nvSpPr>
          <p:cNvPr id="3" name="Content Placeholder 2">
            <a:extLst>
              <a:ext uri="{FF2B5EF4-FFF2-40B4-BE49-F238E27FC236}">
                <a16:creationId xmlns:a16="http://schemas.microsoft.com/office/drawing/2014/main" id="{D75A355D-BD90-5069-3EF3-55B60549F8BD}"/>
              </a:ext>
            </a:extLst>
          </p:cNvPr>
          <p:cNvSpPr>
            <a:spLocks noGrp="1"/>
          </p:cNvSpPr>
          <p:nvPr>
            <p:ph idx="1"/>
          </p:nvPr>
        </p:nvSpPr>
        <p:spPr/>
        <p:txBody>
          <a:bodyPr/>
          <a:lstStyle/>
          <a:p>
            <a:pPr marL="457200" indent="-457200">
              <a:buFont typeface="+mj-lt"/>
              <a:buAutoNum type="arabicPeriod"/>
            </a:pPr>
            <a:r>
              <a:rPr lang="en-GB" dirty="0"/>
              <a:t>Two folders with dividers for sub-topics</a:t>
            </a:r>
          </a:p>
          <a:p>
            <a:pPr marL="457200" indent="-457200">
              <a:buFont typeface="+mj-lt"/>
              <a:buAutoNum type="arabicPeriod"/>
            </a:pPr>
            <a:r>
              <a:rPr lang="en-GB" dirty="0"/>
              <a:t>A set of highlighters (we will use these regularly) </a:t>
            </a:r>
          </a:p>
          <a:p>
            <a:pPr marL="457200" indent="-457200">
              <a:buFont typeface="+mj-lt"/>
              <a:buAutoNum type="arabicPeriod"/>
            </a:pPr>
            <a:r>
              <a:rPr lang="en-GB" dirty="0"/>
              <a:t>Your required work over the holidays</a:t>
            </a:r>
          </a:p>
          <a:p>
            <a:pPr marL="457200" indent="-457200">
              <a:buFont typeface="+mj-lt"/>
              <a:buAutoNum type="arabicPeriod"/>
            </a:pPr>
            <a:r>
              <a:rPr lang="en-GB" dirty="0"/>
              <a:t>You desire to study Politics at A-Level</a:t>
            </a:r>
          </a:p>
          <a:p>
            <a:pPr marL="457200" indent="-457200">
              <a:buFont typeface="+mj-lt"/>
              <a:buAutoNum type="arabicPeriod"/>
            </a:pPr>
            <a:endParaRPr lang="en-GB" dirty="0"/>
          </a:p>
        </p:txBody>
      </p:sp>
    </p:spTree>
    <p:extLst>
      <p:ext uri="{BB962C8B-B14F-4D97-AF65-F5344CB8AC3E}">
        <p14:creationId xmlns:p14="http://schemas.microsoft.com/office/powerpoint/2010/main" val="27753349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D6078467E68384983619F36D0E562CD" ma:contentTypeVersion="14" ma:contentTypeDescription="Create a new document." ma:contentTypeScope="" ma:versionID="25855517c8906ecd868bdf50c79ff737">
  <xsd:schema xmlns:xsd="http://www.w3.org/2001/XMLSchema" xmlns:xs="http://www.w3.org/2001/XMLSchema" xmlns:p="http://schemas.microsoft.com/office/2006/metadata/properties" xmlns:ns2="17a39593-945a-4813-81bf-1728cf9e5038" xmlns:ns3="dd7513d7-cd69-40fb-be6d-71c5a194e042" targetNamespace="http://schemas.microsoft.com/office/2006/metadata/properties" ma:root="true" ma:fieldsID="042fb78a7cadec980dcf5842dcab8d73" ns2:_="" ns3:_="">
    <xsd:import namespace="17a39593-945a-4813-81bf-1728cf9e5038"/>
    <xsd:import namespace="dd7513d7-cd69-40fb-be6d-71c5a194e042"/>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2:TaxCatchAll" minOccurs="0"/>
                <xsd:element ref="ns3:MediaServiceGenerationTime" minOccurs="0"/>
                <xsd:element ref="ns3:MediaServiceEventHashCode" minOccurs="0"/>
                <xsd:element ref="ns2:SharedWithUsers" minOccurs="0"/>
                <xsd:element ref="ns2:SharedWithDetails" minOccurs="0"/>
                <xsd:element ref="ns3:MediaServiceOCR"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7"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d7513d7-cd69-40fb-be6d-71c5a194e04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TaxCatchAll xmlns="17a39593-945a-4813-81bf-1728cf9e5038" xsi:nil="true"/>
    <lcf76f155ced4ddcb4097134ff3c332f xmlns="dd7513d7-cd69-40fb-be6d-71c5a194e042">
      <Terms xmlns="http://schemas.microsoft.com/office/infopath/2007/PartnerControls"/>
    </lcf76f155ced4ddcb4097134ff3c332f>
    <_dlc_DocId xmlns="17a39593-945a-4813-81bf-1728cf9e5038">RVPSRJS5WCQE-94673905-36627</_dlc_DocId>
    <_dlc_DocIdUrl xmlns="17a39593-945a-4813-81bf-1728cf9e5038">
      <Url>https://stpeterscatholicschool.sharepoint.com/sites/StaffShared/_layouts/15/DocIdRedir.aspx?ID=RVPSRJS5WCQE-94673905-36627</Url>
      <Description>RVPSRJS5WCQE-94673905-36627</Description>
    </_dlc_DocIdUrl>
  </documentManagement>
</p:properties>
</file>

<file path=customXml/itemProps1.xml><?xml version="1.0" encoding="utf-8"?>
<ds:datastoreItem xmlns:ds="http://schemas.openxmlformats.org/officeDocument/2006/customXml" ds:itemID="{513551E1-9721-45E0-ADD3-A12056DBF501}"/>
</file>

<file path=customXml/itemProps2.xml><?xml version="1.0" encoding="utf-8"?>
<ds:datastoreItem xmlns:ds="http://schemas.openxmlformats.org/officeDocument/2006/customXml" ds:itemID="{4B59F632-9490-451F-88EE-8FDF4180D062}"/>
</file>

<file path=customXml/itemProps3.xml><?xml version="1.0" encoding="utf-8"?>
<ds:datastoreItem xmlns:ds="http://schemas.openxmlformats.org/officeDocument/2006/customXml" ds:itemID="{641E77DB-2F30-4E87-8633-8280675691DC}"/>
</file>

<file path=customXml/itemProps4.xml><?xml version="1.0" encoding="utf-8"?>
<ds:datastoreItem xmlns:ds="http://schemas.openxmlformats.org/officeDocument/2006/customXml" ds:itemID="{BDEDA747-5A55-4A71-A7E8-FB42DFEE55B9}"/>
</file>

<file path=docProps/app.xml><?xml version="1.0" encoding="utf-8"?>
<Properties xmlns="http://schemas.openxmlformats.org/officeDocument/2006/extended-properties" xmlns:vt="http://schemas.openxmlformats.org/officeDocument/2006/docPropsVTypes">
  <Template>Integral</Template>
  <TotalTime>35</TotalTime>
  <Words>369</Words>
  <Application>Microsoft Office PowerPoint</Application>
  <PresentationFormat>Widescreen</PresentationFormat>
  <Paragraphs>26</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Tw Cen MT</vt:lpstr>
      <vt:lpstr>Tw Cen MT Condensed</vt:lpstr>
      <vt:lpstr>Wingdings 3</vt:lpstr>
      <vt:lpstr>Integral</vt:lpstr>
      <vt:lpstr>Transition pack for politics</vt:lpstr>
      <vt:lpstr>What you need to do for September:</vt:lpstr>
      <vt:lpstr>Additional work to do:</vt:lpstr>
      <vt:lpstr>What you need to bring in September: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pack for politics</dc:title>
  <dc:creator>courth</dc:creator>
  <cp:lastModifiedBy>Mr H Court</cp:lastModifiedBy>
  <cp:revision>2</cp:revision>
  <dcterms:created xsi:type="dcterms:W3CDTF">2024-07-12T07:22:56Z</dcterms:created>
  <dcterms:modified xsi:type="dcterms:W3CDTF">2024-07-12T08:45:42Z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0x0101002D6078467E68384983619F36D0E562CD</vt:lpwstr>
  </property>
  <property fmtid="{D5CDD505-2E9C-101B-9397-08002B2CF9AE}" pid="3" name="_dlc_DocIdItemGuid">
    <vt:lpwstr>fa0fe5f4-8f20-4f4c-8c78-a0ea787d1d79</vt:lpwstr>
  </property>
</Properties>
</file>