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5"/>
  </p:sldMasterIdLst>
  <p:notesMasterIdLst>
    <p:notesMasterId r:id="rId7"/>
  </p:notesMasterIdLst>
  <p:sldIdLst>
    <p:sldId id="257" r:id="rId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C088C0-091B-46B1-8D58-DCBC5A80A403}" v="3" dt="2024-09-17T13:35:28.5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4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S Hall" userId="b52f665b-ec4e-4b4c-991a-dfed447f5776" providerId="ADAL" clId="{99C088C0-091B-46B1-8D58-DCBC5A80A403}"/>
    <pc:docChg chg="custSel modSld">
      <pc:chgData name="Miss S Hall" userId="b52f665b-ec4e-4b4c-991a-dfed447f5776" providerId="ADAL" clId="{99C088C0-091B-46B1-8D58-DCBC5A80A403}" dt="2024-09-17T13:36:23.603" v="186" actId="20577"/>
      <pc:docMkLst>
        <pc:docMk/>
      </pc:docMkLst>
      <pc:sldChg chg="addSp delSp modSp mod">
        <pc:chgData name="Miss S Hall" userId="b52f665b-ec4e-4b4c-991a-dfed447f5776" providerId="ADAL" clId="{99C088C0-091B-46B1-8D58-DCBC5A80A403}" dt="2024-09-17T13:36:23.603" v="186" actId="20577"/>
        <pc:sldMkLst>
          <pc:docMk/>
          <pc:sldMk cId="820679584" sldId="257"/>
        </pc:sldMkLst>
        <pc:spChg chg="mod">
          <ac:chgData name="Miss S Hall" userId="b52f665b-ec4e-4b4c-991a-dfed447f5776" providerId="ADAL" clId="{99C088C0-091B-46B1-8D58-DCBC5A80A403}" dt="2024-09-17T13:34:18.373" v="52" actId="1076"/>
          <ac:spMkLst>
            <pc:docMk/>
            <pc:sldMk cId="820679584" sldId="257"/>
            <ac:spMk id="2" creationId="{B5F6433B-8674-050E-0CFA-FD129DC3E29C}"/>
          </ac:spMkLst>
        </pc:spChg>
        <pc:spChg chg="del">
          <ac:chgData name="Miss S Hall" userId="b52f665b-ec4e-4b4c-991a-dfed447f5776" providerId="ADAL" clId="{99C088C0-091B-46B1-8D58-DCBC5A80A403}" dt="2024-09-17T13:34:00.922" v="18" actId="478"/>
          <ac:spMkLst>
            <pc:docMk/>
            <pc:sldMk cId="820679584" sldId="257"/>
            <ac:spMk id="5" creationId="{00000000-0000-0000-0000-000000000000}"/>
          </ac:spMkLst>
        </pc:spChg>
        <pc:spChg chg="del">
          <ac:chgData name="Miss S Hall" userId="b52f665b-ec4e-4b4c-991a-dfed447f5776" providerId="ADAL" clId="{99C088C0-091B-46B1-8D58-DCBC5A80A403}" dt="2024-09-17T13:34:21.702" v="53" actId="478"/>
          <ac:spMkLst>
            <pc:docMk/>
            <pc:sldMk cId="820679584" sldId="257"/>
            <ac:spMk id="8" creationId="{45C16979-12E1-E46B-92AE-7F1EBC760E9D}"/>
          </ac:spMkLst>
        </pc:spChg>
        <pc:spChg chg="add mod">
          <ac:chgData name="Miss S Hall" userId="b52f665b-ec4e-4b4c-991a-dfed447f5776" providerId="ADAL" clId="{99C088C0-091B-46B1-8D58-DCBC5A80A403}" dt="2024-09-17T13:34:26.148" v="55" actId="1076"/>
          <ac:spMkLst>
            <pc:docMk/>
            <pc:sldMk cId="820679584" sldId="257"/>
            <ac:spMk id="9" creationId="{3612CB83-8D37-97CD-4171-2E1F8191171A}"/>
          </ac:spMkLst>
        </pc:spChg>
        <pc:spChg chg="add mod">
          <ac:chgData name="Miss S Hall" userId="b52f665b-ec4e-4b4c-991a-dfed447f5776" providerId="ADAL" clId="{99C088C0-091B-46B1-8D58-DCBC5A80A403}" dt="2024-09-17T13:35:43.390" v="116" actId="20577"/>
          <ac:spMkLst>
            <pc:docMk/>
            <pc:sldMk cId="820679584" sldId="257"/>
            <ac:spMk id="14" creationId="{8782A21D-F460-0EAB-FDDB-A76BCAC5D48D}"/>
          </ac:spMkLst>
        </pc:spChg>
        <pc:spChg chg="add mod">
          <ac:chgData name="Miss S Hall" userId="b52f665b-ec4e-4b4c-991a-dfed447f5776" providerId="ADAL" clId="{99C088C0-091B-46B1-8D58-DCBC5A80A403}" dt="2024-09-17T13:35:38.264" v="101" actId="20577"/>
          <ac:spMkLst>
            <pc:docMk/>
            <pc:sldMk cId="820679584" sldId="257"/>
            <ac:spMk id="17" creationId="{D44DDCB2-C511-85C2-78C6-D7B0F3BF7AC0}"/>
          </ac:spMkLst>
        </pc:spChg>
        <pc:spChg chg="mod">
          <ac:chgData name="Miss S Hall" userId="b52f665b-ec4e-4b4c-991a-dfed447f5776" providerId="ADAL" clId="{99C088C0-091B-46B1-8D58-DCBC5A80A403}" dt="2024-09-17T13:35:50.534" v="131" actId="20577"/>
          <ac:spMkLst>
            <pc:docMk/>
            <pc:sldMk cId="820679584" sldId="257"/>
            <ac:spMk id="20" creationId="{00000000-0000-0000-0000-000000000000}"/>
          </ac:spMkLst>
        </pc:spChg>
        <pc:spChg chg="mod">
          <ac:chgData name="Miss S Hall" userId="b52f665b-ec4e-4b4c-991a-dfed447f5776" providerId="ADAL" clId="{99C088C0-091B-46B1-8D58-DCBC5A80A403}" dt="2024-09-17T13:36:09.383" v="152" actId="20577"/>
          <ac:spMkLst>
            <pc:docMk/>
            <pc:sldMk cId="820679584" sldId="257"/>
            <ac:spMk id="22" creationId="{00000000-0000-0000-0000-000000000000}"/>
          </ac:spMkLst>
        </pc:spChg>
        <pc:spChg chg="mod">
          <ac:chgData name="Miss S Hall" userId="b52f665b-ec4e-4b4c-991a-dfed447f5776" providerId="ADAL" clId="{99C088C0-091B-46B1-8D58-DCBC5A80A403}" dt="2024-09-17T13:36:23.603" v="186" actId="20577"/>
          <ac:spMkLst>
            <pc:docMk/>
            <pc:sldMk cId="820679584" sldId="257"/>
            <ac:spMk id="23" creationId="{00000000-0000-0000-0000-000000000000}"/>
          </ac:spMkLst>
        </pc:spChg>
        <pc:spChg chg="mod">
          <ac:chgData name="Miss S Hall" userId="b52f665b-ec4e-4b4c-991a-dfed447f5776" providerId="ADAL" clId="{99C088C0-091B-46B1-8D58-DCBC5A80A403}" dt="2024-09-17T13:36:15.736" v="171" actId="20577"/>
          <ac:spMkLst>
            <pc:docMk/>
            <pc:sldMk cId="820679584" sldId="257"/>
            <ac:spMk id="26" creationId="{00000000-0000-0000-0000-000000000000}"/>
          </ac:spMkLst>
        </pc:spChg>
        <pc:picChg chg="del">
          <ac:chgData name="Miss S Hall" userId="b52f665b-ec4e-4b4c-991a-dfed447f5776" providerId="ADAL" clId="{99C088C0-091B-46B1-8D58-DCBC5A80A403}" dt="2024-09-17T13:33:59.324" v="17" actId="478"/>
          <ac:picMkLst>
            <pc:docMk/>
            <pc:sldMk cId="820679584" sldId="257"/>
            <ac:picMk id="15" creationId="{00000000-0000-0000-0000-000000000000}"/>
          </ac:picMkLst>
        </pc:picChg>
        <pc:picChg chg="del">
          <ac:chgData name="Miss S Hall" userId="b52f665b-ec4e-4b4c-991a-dfed447f5776" providerId="ADAL" clId="{99C088C0-091B-46B1-8D58-DCBC5A80A403}" dt="2024-09-17T13:34:02.200" v="19" actId="478"/>
          <ac:picMkLst>
            <pc:docMk/>
            <pc:sldMk cId="820679584" sldId="257"/>
            <ac:picMk id="16" creationId="{00000000-0000-0000-0000-000000000000}"/>
          </ac:picMkLst>
        </pc:picChg>
        <pc:cxnChg chg="add mod">
          <ac:chgData name="Miss S Hall" userId="b52f665b-ec4e-4b4c-991a-dfed447f5776" providerId="ADAL" clId="{99C088C0-091B-46B1-8D58-DCBC5A80A403}" dt="2024-09-17T13:34:56.866" v="63" actId="14100"/>
          <ac:cxnSpMkLst>
            <pc:docMk/>
            <pc:sldMk cId="820679584" sldId="257"/>
            <ac:cxnSpMk id="11" creationId="{25EF0C53-FA39-FB5C-3A6F-34963FCFB046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7A71D-6C18-46BE-84FC-25DFC8700205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3B43A5-DFD7-44AB-8F67-A538C261F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228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F3AA79-9A04-4790-BBAE-B6A5E191AD1B}" type="slidenum">
              <a:rPr lang="en-GB" altLang="en-US">
                <a:solidFill>
                  <a:prstClr val="black"/>
                </a:solidFill>
              </a:rPr>
              <a:pPr eaLnBrk="1" hangingPunct="1"/>
              <a:t>1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562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71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31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97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404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15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96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22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906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373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286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2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68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WordArt 2"/>
          <p:cNvSpPr>
            <a:spLocks noChangeArrowheads="1" noChangeShapeType="1" noTextEdit="1"/>
          </p:cNvSpPr>
          <p:nvPr/>
        </p:nvSpPr>
        <p:spPr bwMode="auto">
          <a:xfrm>
            <a:off x="685800" y="1295400"/>
            <a:ext cx="7772400" cy="838200"/>
          </a:xfrm>
          <a:prstGeom prst="rect">
            <a:avLst/>
          </a:prstGeom>
        </p:spPr>
        <p:txBody>
          <a:bodyPr wrap="none" fromWordArt="1">
            <a:prstTxWarp prst="textCascadeDown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3366FF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Fat"/>
              </a:rPr>
              <a:t>Task</a:t>
            </a:r>
          </a:p>
        </p:txBody>
      </p:sp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16667" r="14844" b="12500"/>
          <a:stretch>
            <a:fillRect/>
          </a:stretch>
        </p:blipFill>
        <p:spPr bwMode="auto">
          <a:xfrm>
            <a:off x="-155638" y="0"/>
            <a:ext cx="9299637" cy="6908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</p:pic>
      <p:sp>
        <p:nvSpPr>
          <p:cNvPr id="3" name="Rectangle 2"/>
          <p:cNvSpPr/>
          <p:nvPr/>
        </p:nvSpPr>
        <p:spPr>
          <a:xfrm>
            <a:off x="0" y="2809875"/>
            <a:ext cx="2292287" cy="1219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761132" y="2828925"/>
            <a:ext cx="2324100" cy="12001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708837" y="2883202"/>
            <a:ext cx="2279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0" y="2518911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4000" b="1" u="sng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8505" y="171150"/>
            <a:ext cx="3114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11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Nuclear family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0505" y="179173"/>
            <a:ext cx="3114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11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Reconstituted family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6423834"/>
            <a:ext cx="3114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1100" b="1" u="sng">
                <a:solidFill>
                  <a:prstClr val="black"/>
                </a:solidFill>
                <a:latin typeface="Comic Sans MS" panose="030F0702030302020204" pitchFamily="66" charset="0"/>
              </a:rPr>
              <a:t>Extended family</a:t>
            </a:r>
            <a:endParaRPr lang="en-GB" altLang="en-US" sz="11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31798" y="6430392"/>
            <a:ext cx="3452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omic Sans MS" panose="030F0702030302020204" pitchFamily="66" charset="0"/>
              </a:rPr>
              <a:t>Lone parent family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F6433B-8674-050E-0CFA-FD129DC3E29C}"/>
              </a:ext>
            </a:extLst>
          </p:cNvPr>
          <p:cNvSpPr txBox="1"/>
          <p:nvPr/>
        </p:nvSpPr>
        <p:spPr>
          <a:xfrm>
            <a:off x="90809" y="3011841"/>
            <a:ext cx="2169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20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Different types of family</a:t>
            </a:r>
            <a:endParaRPr lang="en-GB" altLang="en-US" sz="20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12CB83-8D37-97CD-4171-2E1F8191171A}"/>
              </a:ext>
            </a:extLst>
          </p:cNvPr>
          <p:cNvSpPr txBox="1"/>
          <p:nvPr/>
        </p:nvSpPr>
        <p:spPr>
          <a:xfrm>
            <a:off x="6838660" y="3037768"/>
            <a:ext cx="2169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20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Different types of family</a:t>
            </a:r>
            <a:endParaRPr lang="en-GB" altLang="en-US" sz="20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EF0C53-FA39-FB5C-3A6F-34963FCFB046}"/>
              </a:ext>
            </a:extLst>
          </p:cNvPr>
          <p:cNvCxnSpPr>
            <a:cxnSpLocks/>
          </p:cNvCxnSpPr>
          <p:nvPr/>
        </p:nvCxnSpPr>
        <p:spPr>
          <a:xfrm>
            <a:off x="4572000" y="2202873"/>
            <a:ext cx="0" cy="2667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782A21D-F460-0EAB-FDDB-A76BCAC5D48D}"/>
              </a:ext>
            </a:extLst>
          </p:cNvPr>
          <p:cNvSpPr txBox="1"/>
          <p:nvPr/>
        </p:nvSpPr>
        <p:spPr>
          <a:xfrm>
            <a:off x="2665381" y="2295555"/>
            <a:ext cx="18287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11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Beanpole family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4DDCB2-C511-85C2-78C6-D7B0F3BF7AC0}"/>
              </a:ext>
            </a:extLst>
          </p:cNvPr>
          <p:cNvSpPr txBox="1"/>
          <p:nvPr/>
        </p:nvSpPr>
        <p:spPr>
          <a:xfrm>
            <a:off x="4674346" y="2289071"/>
            <a:ext cx="18287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11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Same sex family</a:t>
            </a:r>
          </a:p>
        </p:txBody>
      </p:sp>
    </p:spTree>
    <p:extLst>
      <p:ext uri="{BB962C8B-B14F-4D97-AF65-F5344CB8AC3E}">
        <p14:creationId xmlns:p14="http://schemas.microsoft.com/office/powerpoint/2010/main" val="82067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animBg="1"/>
    </p:bldLst>
  </p:timing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RVPSRJS5WCQE-1801518596-45546</_dlc_DocId>
    <_dlc_DocIdUrl xmlns="17a39593-945a-4813-81bf-1728cf9e5038">
      <Url>https://stpeterscatholicschool.sharepoint.com/sites/StaffShared/_layouts/15/DocIdRedir.aspx?ID=RVPSRJS5WCQE-1801518596-45546</Url>
      <Description>RVPSRJS5WCQE-1801518596-45546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81DED09-410D-4485-A905-43BE9223A1C7}">
  <ds:schemaRefs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9e683f99-5220-42b6-ba8a-178dcd410c3b"/>
    <ds:schemaRef ds:uri="b718aa60-7cf0-45e3-8d89-7c676556ebc7"/>
  </ds:schemaRefs>
</ds:datastoreItem>
</file>

<file path=customXml/itemProps2.xml><?xml version="1.0" encoding="utf-8"?>
<ds:datastoreItem xmlns:ds="http://schemas.openxmlformats.org/officeDocument/2006/customXml" ds:itemID="{09EF9EBD-8876-4528-B0F2-BF6214F3A29F}"/>
</file>

<file path=customXml/itemProps3.xml><?xml version="1.0" encoding="utf-8"?>
<ds:datastoreItem xmlns:ds="http://schemas.openxmlformats.org/officeDocument/2006/customXml" ds:itemID="{EE401739-DFB7-482F-9DF5-B9DD59A2C32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992498C4-C6C8-4700-A601-E320E64FC8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</TotalTime>
  <Words>24</Words>
  <Application>Microsoft Office PowerPoint</Application>
  <PresentationFormat>On-screen Show (4:3)</PresentationFormat>
  <Paragraphs>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Fat</vt:lpstr>
      <vt:lpstr>3_Office Theme</vt:lpstr>
      <vt:lpstr>PowerPoint Presentation</vt:lpstr>
    </vt:vector>
  </TitlesOfParts>
  <Company>St Peters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halls</dc:creator>
  <cp:lastModifiedBy>Miss S Hall</cp:lastModifiedBy>
  <cp:revision>23</cp:revision>
  <cp:lastPrinted>2019-09-06T14:43:55Z</cp:lastPrinted>
  <dcterms:created xsi:type="dcterms:W3CDTF">2014-11-10T10:37:58Z</dcterms:created>
  <dcterms:modified xsi:type="dcterms:W3CDTF">2024-09-17T13:36:28Z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97400</vt:r8>
  </property>
  <property fmtid="{D5CDD505-2E9C-101B-9397-08002B2CF9AE}" pid="4" name="_dlc_DocIdItemGuid">
    <vt:lpwstr>6deacb84-cc3b-43d7-8d84-c8a949c7bb70</vt:lpwstr>
  </property>
  <property fmtid="{D5CDD505-2E9C-101B-9397-08002B2CF9AE}" pid="5" name="MediaServiceImageTags">
    <vt:lpwstr/>
  </property>
</Properties>
</file>