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9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5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4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7A71D-6C18-46BE-84FC-25DFC8700205}" type="datetimeFigureOut">
              <a:rPr lang="en-GB" smtClean="0"/>
              <a:t>17/09/2018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3B43A5-DFD7-44AB-8F67-A538C261F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228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F3AA79-9A04-4790-BBAE-B6A5E191AD1B}" type="slidenum">
              <a:rPr lang="en-GB" altLang="en-US">
                <a:solidFill>
                  <a:prstClr val="black"/>
                </a:solidFill>
              </a:rPr>
              <a:pPr eaLnBrk="1" hangingPunct="1"/>
              <a:t>1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36562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F3AA79-9A04-4790-BBAE-B6A5E191AD1B}" type="slidenum">
              <a:rPr lang="en-GB" altLang="en-US">
                <a:solidFill>
                  <a:prstClr val="black"/>
                </a:solidFill>
              </a:rPr>
              <a:pPr eaLnBrk="1" hangingPunct="1"/>
              <a:t>2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265261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971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318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97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404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154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96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922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906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373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286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827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17/09/2018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68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WordArt 2"/>
          <p:cNvSpPr>
            <a:spLocks noChangeArrowheads="1" noChangeShapeType="1" noTextEdit="1"/>
          </p:cNvSpPr>
          <p:nvPr/>
        </p:nvSpPr>
        <p:spPr bwMode="auto">
          <a:xfrm>
            <a:off x="685800" y="1295400"/>
            <a:ext cx="7772400" cy="838200"/>
          </a:xfrm>
          <a:prstGeom prst="rect">
            <a:avLst/>
          </a:prstGeom>
        </p:spPr>
        <p:txBody>
          <a:bodyPr wrap="none" fromWordArt="1">
            <a:prstTxWarp prst="textCascadeDown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3366FF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Fat"/>
              </a:rPr>
              <a:t>Task</a:t>
            </a:r>
          </a:p>
        </p:txBody>
      </p:sp>
      <p:pic>
        <p:nvPicPr>
          <p:cNvPr id="706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16667" r="14844" b="12500"/>
          <a:stretch>
            <a:fillRect/>
          </a:stretch>
        </p:blipFill>
        <p:spPr bwMode="auto">
          <a:xfrm>
            <a:off x="-133350" y="-59407"/>
            <a:ext cx="9144000" cy="696820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</p:pic>
      <p:sp>
        <p:nvSpPr>
          <p:cNvPr id="70665" name="Rectangle 9"/>
          <p:cNvSpPr>
            <a:spLocks noChangeArrowheads="1"/>
          </p:cNvSpPr>
          <p:nvPr/>
        </p:nvSpPr>
        <p:spPr bwMode="auto">
          <a:xfrm>
            <a:off x="439914" y="149728"/>
            <a:ext cx="3692172" cy="31217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4)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EMPLOYMENT OPPORTUNITIES</a:t>
            </a:r>
            <a:endParaRPr lang="en-GB" altLang="en-US" sz="12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4823778" y="175896"/>
            <a:ext cx="3770118" cy="259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5)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LONGER LIFE EXPECTANCY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altLang="en-US" sz="12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5022790" y="6332994"/>
            <a:ext cx="3571106" cy="2947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12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7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 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IMMIGRATION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altLang="en-US" sz="12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0669" name="Rectangle 13"/>
          <p:cNvSpPr>
            <a:spLocks noChangeArrowheads="1"/>
          </p:cNvSpPr>
          <p:nvPr/>
        </p:nvSpPr>
        <p:spPr bwMode="auto">
          <a:xfrm>
            <a:off x="439914" y="6332994"/>
            <a:ext cx="3675112" cy="3131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6)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DECLINE IN RELIGION</a:t>
            </a:r>
            <a:endParaRPr lang="en-GB" altLang="en-US" sz="12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781300"/>
            <a:ext cx="2292287" cy="1219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686550" y="2790825"/>
            <a:ext cx="2324100" cy="12001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675660" y="2455200"/>
            <a:ext cx="3558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REASONS FOR FAMILY DIVERSITY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8837" y="2883202"/>
            <a:ext cx="2279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0" y="2518911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sz="4000" b="1" u="sng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38925" y="2738013"/>
            <a:ext cx="2505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dirty="0" smtClean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41306" y="2785638"/>
            <a:ext cx="2414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Key words: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Social stigma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Cohabitation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Contraception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0" y="2770695"/>
            <a:ext cx="2414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Key words: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Life expectancy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Secularisation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Immigration</a:t>
            </a:r>
          </a:p>
        </p:txBody>
      </p:sp>
    </p:spTree>
    <p:extLst>
      <p:ext uri="{BB962C8B-B14F-4D97-AF65-F5344CB8AC3E}">
        <p14:creationId xmlns:p14="http://schemas.microsoft.com/office/powerpoint/2010/main" val="82067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06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0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066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0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066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0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066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0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 animBg="1"/>
      <p:bldP spid="70665" grpId="0" build="p" animBg="1"/>
      <p:bldP spid="70667" grpId="0" build="p" animBg="1"/>
      <p:bldP spid="70668" grpId="0" build="p" animBg="1"/>
      <p:bldP spid="70669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WordArt 2"/>
          <p:cNvSpPr>
            <a:spLocks noChangeArrowheads="1" noChangeShapeType="1" noTextEdit="1"/>
          </p:cNvSpPr>
          <p:nvPr/>
        </p:nvSpPr>
        <p:spPr bwMode="auto">
          <a:xfrm>
            <a:off x="685800" y="1295400"/>
            <a:ext cx="7772400" cy="838200"/>
          </a:xfrm>
          <a:prstGeom prst="rect">
            <a:avLst/>
          </a:prstGeom>
        </p:spPr>
        <p:txBody>
          <a:bodyPr wrap="none" fromWordArt="1">
            <a:prstTxWarp prst="textCascadeDown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3366FF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Fat"/>
              </a:rPr>
              <a:t>Task</a:t>
            </a:r>
          </a:p>
        </p:txBody>
      </p:sp>
      <p:pic>
        <p:nvPicPr>
          <p:cNvPr id="706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16667" r="14844" b="12500"/>
          <a:stretch>
            <a:fillRect/>
          </a:stretch>
        </p:blipFill>
        <p:spPr bwMode="auto">
          <a:xfrm>
            <a:off x="-133350" y="-59407"/>
            <a:ext cx="9144000" cy="696820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</p:pic>
      <p:sp>
        <p:nvSpPr>
          <p:cNvPr id="70665" name="Rectangle 9"/>
          <p:cNvSpPr>
            <a:spLocks noChangeArrowheads="1"/>
          </p:cNvSpPr>
          <p:nvPr/>
        </p:nvSpPr>
        <p:spPr bwMode="auto">
          <a:xfrm>
            <a:off x="439914" y="149728"/>
            <a:ext cx="3692172" cy="31217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1) 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LEGAL CHANGES</a:t>
            </a:r>
            <a:endParaRPr lang="en-GB" altLang="en-US" sz="12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4823778" y="175896"/>
            <a:ext cx="3770118" cy="259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2) 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CHANGE IN SOCIAL ATTITUDES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altLang="en-US" sz="12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5022790" y="6332994"/>
            <a:ext cx="3571106" cy="2947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4) 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BENEFITS FOR LONE PARENTS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altLang="en-US" sz="12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0669" name="Rectangle 13"/>
          <p:cNvSpPr>
            <a:spLocks noChangeArrowheads="1"/>
          </p:cNvSpPr>
          <p:nvPr/>
        </p:nvSpPr>
        <p:spPr bwMode="auto">
          <a:xfrm>
            <a:off x="439914" y="6332994"/>
            <a:ext cx="3675112" cy="3131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3) </a:t>
            </a:r>
            <a:r>
              <a:rPr lang="en-GB" altLang="en-US" sz="1200" b="1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CHANGE IN GENDER ROLES</a:t>
            </a:r>
            <a:endParaRPr lang="en-GB" altLang="en-US" sz="12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781300"/>
            <a:ext cx="2292287" cy="1219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686550" y="2790825"/>
            <a:ext cx="2324100" cy="12001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675660" y="2455200"/>
            <a:ext cx="3558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REASONS FOR FAMILY DIVERSITY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8837" y="2883202"/>
            <a:ext cx="2279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0" y="2518911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sz="4000" b="1" u="sng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38925" y="2738013"/>
            <a:ext cx="2505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dirty="0" smtClean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41306" y="2785638"/>
            <a:ext cx="2414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Key words: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Social stigma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Cohabitation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Contraception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0" y="2770695"/>
            <a:ext cx="2414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Key words: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Life expectancy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Secularisation</a:t>
            </a:r>
          </a:p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Immigration</a:t>
            </a:r>
          </a:p>
        </p:txBody>
      </p:sp>
    </p:spTree>
    <p:extLst>
      <p:ext uri="{BB962C8B-B14F-4D97-AF65-F5344CB8AC3E}">
        <p14:creationId xmlns:p14="http://schemas.microsoft.com/office/powerpoint/2010/main" val="17215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06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0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066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0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066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0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066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0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 animBg="1"/>
      <p:bldP spid="70665" grpId="0" build="p" animBg="1"/>
      <p:bldP spid="70667" grpId="0" build="p" animBg="1"/>
      <p:bldP spid="70668" grpId="0" build="p" animBg="1"/>
      <p:bldP spid="70669" grpId="0" build="p" animBg="1"/>
    </p:bldLst>
  </p:timing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RVPSRJS5WCQE-1801518596-45561</_dlc_DocId>
    <_dlc_DocIdUrl xmlns="17a39593-945a-4813-81bf-1728cf9e5038">
      <Url>https://stpeterscatholicschool.sharepoint.com/sites/StaffShared/_layouts/15/DocIdRedir.aspx?ID=RVPSRJS5WCQE-1801518596-45561</Url>
      <Description>RVPSRJS5WCQE-1801518596-45561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Props1.xml><?xml version="1.0" encoding="utf-8"?>
<ds:datastoreItem xmlns:ds="http://schemas.openxmlformats.org/officeDocument/2006/customXml" ds:itemID="{54E74FAA-0CCA-46B5-87D4-C9690A82EF8B}"/>
</file>

<file path=customXml/itemProps2.xml><?xml version="1.0" encoding="utf-8"?>
<ds:datastoreItem xmlns:ds="http://schemas.openxmlformats.org/officeDocument/2006/customXml" ds:itemID="{428789F8-C970-4954-974A-0F5FEE311F07}"/>
</file>

<file path=customXml/itemProps3.xml><?xml version="1.0" encoding="utf-8"?>
<ds:datastoreItem xmlns:ds="http://schemas.openxmlformats.org/officeDocument/2006/customXml" ds:itemID="{0B40CFA7-E283-4C4A-B18B-4456C3DF2A0B}"/>
</file>

<file path=customXml/itemProps4.xml><?xml version="1.0" encoding="utf-8"?>
<ds:datastoreItem xmlns:ds="http://schemas.openxmlformats.org/officeDocument/2006/customXml" ds:itemID="{D93043CE-CAF4-49A6-946B-A6053389349D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162</TotalTime>
  <Words>79</Words>
  <Application>Microsoft Office PowerPoint</Application>
  <PresentationFormat>On-screen Show (4:3)</PresentationFormat>
  <Paragraphs>30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Comic Sans MS</vt:lpstr>
      <vt:lpstr>Fat</vt:lpstr>
      <vt:lpstr>3_Office Theme</vt:lpstr>
      <vt:lpstr>PowerPoint Presentation</vt:lpstr>
      <vt:lpstr>PowerPoint Presentation</vt:lpstr>
    </vt:vector>
  </TitlesOfParts>
  <Company>St Peters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halls</dc:creator>
  <cp:lastModifiedBy>Miss S Hall</cp:lastModifiedBy>
  <cp:revision>17</cp:revision>
  <cp:lastPrinted>2015-12-08T15:54:12Z</cp:lastPrinted>
  <dcterms:created xsi:type="dcterms:W3CDTF">2014-11-10T10:37:58Z</dcterms:created>
  <dcterms:modified xsi:type="dcterms:W3CDTF">2018-09-17T08:26:24Z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212800</vt:r8>
  </property>
  <property fmtid="{D5CDD505-2E9C-101B-9397-08002B2CF9AE}" pid="4" name="_dlc_DocIdItemGuid">
    <vt:lpwstr>93e825bd-5cf0-4008-b2cb-ffffc8a19334</vt:lpwstr>
  </property>
  <property fmtid="{D5CDD505-2E9C-101B-9397-08002B2CF9AE}" pid="5" name="MediaServiceImageTags">
    <vt:lpwstr/>
  </property>
</Properties>
</file>